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>
      <p:cViewPr varScale="1">
        <p:scale>
          <a:sx n="88" d="100"/>
          <a:sy n="88" d="100"/>
        </p:scale>
        <p:origin x="10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99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25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25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3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8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9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60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5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3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9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2234-FDAD-4594-8BA1-7CB08D1B6CC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53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2234-FDAD-4594-8BA1-7CB08D1B6CC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5AF4-3C8E-476A-B2CC-40DF5947B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urved Connector 25"/>
          <p:cNvCxnSpPr>
            <a:stCxn id="5" idx="1"/>
            <a:endCxn id="6" idx="1"/>
          </p:cNvCxnSpPr>
          <p:nvPr/>
        </p:nvCxnSpPr>
        <p:spPr>
          <a:xfrm rot="10800000" flipH="1" flipV="1">
            <a:off x="2495599" y="908720"/>
            <a:ext cx="10209" cy="1440160"/>
          </a:xfrm>
          <a:prstGeom prst="curvedConnector3">
            <a:avLst>
              <a:gd name="adj1" fmla="val -2239201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3" idx="3"/>
            <a:endCxn id="32" idx="3"/>
          </p:cNvCxnSpPr>
          <p:nvPr/>
        </p:nvCxnSpPr>
        <p:spPr>
          <a:xfrm flipH="1" flipV="1">
            <a:off x="6096000" y="908720"/>
            <a:ext cx="10209" cy="1440160"/>
          </a:xfrm>
          <a:prstGeom prst="curvedConnector3">
            <a:avLst>
              <a:gd name="adj1" fmla="val -2239201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495600" y="548680"/>
            <a:ext cx="1440160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505809" y="1988840"/>
            <a:ext cx="1440160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95600" y="3429000"/>
            <a:ext cx="1450369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Entity</a:t>
            </a:r>
            <a:endParaRPr lang="en-GB" dirty="0"/>
          </a:p>
        </p:txBody>
      </p:sp>
      <p:cxnSp>
        <p:nvCxnSpPr>
          <p:cNvPr id="20" name="Curved Connector 19"/>
          <p:cNvCxnSpPr>
            <a:stCxn id="5" idx="1"/>
            <a:endCxn id="7" idx="1"/>
          </p:cNvCxnSpPr>
          <p:nvPr/>
        </p:nvCxnSpPr>
        <p:spPr>
          <a:xfrm rot="10800000" flipV="1">
            <a:off x="2495600" y="908720"/>
            <a:ext cx="12700" cy="2880320"/>
          </a:xfrm>
          <a:prstGeom prst="curvedConnector3">
            <a:avLst>
              <a:gd name="adj1" fmla="val 3949252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 flipH="1">
            <a:off x="3220785" y="2708920"/>
            <a:ext cx="5104" cy="72008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7488" y="1439488"/>
            <a:ext cx="1429951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readJson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2495598" y="2879648"/>
            <a:ext cx="1429951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toEntity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4655840" y="548680"/>
            <a:ext cx="1440160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4666049" y="1988840"/>
            <a:ext cx="1440160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655840" y="3429000"/>
            <a:ext cx="1450369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Entity</a:t>
            </a:r>
            <a:endParaRPr lang="en-GB" dirty="0"/>
          </a:p>
        </p:txBody>
      </p:sp>
      <p:cxnSp>
        <p:nvCxnSpPr>
          <p:cNvPr id="35" name="Curved Connector 34"/>
          <p:cNvCxnSpPr>
            <a:stCxn id="34" idx="3"/>
            <a:endCxn id="32" idx="3"/>
          </p:cNvCxnSpPr>
          <p:nvPr/>
        </p:nvCxnSpPr>
        <p:spPr>
          <a:xfrm flipH="1" flipV="1">
            <a:off x="6096000" y="908720"/>
            <a:ext cx="10209" cy="2880320"/>
          </a:xfrm>
          <a:prstGeom prst="curvedConnector3">
            <a:avLst>
              <a:gd name="adj1" fmla="val -4511823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2"/>
            <a:endCxn id="34" idx="0"/>
          </p:cNvCxnSpPr>
          <p:nvPr/>
        </p:nvCxnSpPr>
        <p:spPr>
          <a:xfrm flipH="1">
            <a:off x="5381025" y="2708920"/>
            <a:ext cx="5104" cy="720080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07968" y="1448780"/>
            <a:ext cx="1429951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writeJson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55838" y="2879648"/>
            <a:ext cx="1429951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fromEntity</a:t>
            </a:r>
            <a:r>
              <a:rPr lang="en-GB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16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</dc:creator>
  <cp:lastModifiedBy>g</cp:lastModifiedBy>
  <cp:revision>4</cp:revision>
  <dcterms:created xsi:type="dcterms:W3CDTF">2016-03-20T19:19:49Z</dcterms:created>
  <dcterms:modified xsi:type="dcterms:W3CDTF">2016-04-06T22:18:31Z</dcterms:modified>
</cp:coreProperties>
</file>