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2C7-0424-4BA2-A434-FC5C7DC1C956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418-8101-4D06-9103-1AB69196C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6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2C7-0424-4BA2-A434-FC5C7DC1C956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418-8101-4D06-9103-1AB69196C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55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2C7-0424-4BA2-A434-FC5C7DC1C956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418-8101-4D06-9103-1AB69196C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13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2C7-0424-4BA2-A434-FC5C7DC1C956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418-8101-4D06-9103-1AB69196C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06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2C7-0424-4BA2-A434-FC5C7DC1C956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418-8101-4D06-9103-1AB69196C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84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2C7-0424-4BA2-A434-FC5C7DC1C956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418-8101-4D06-9103-1AB69196C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22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2C7-0424-4BA2-A434-FC5C7DC1C956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418-8101-4D06-9103-1AB69196C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64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2C7-0424-4BA2-A434-FC5C7DC1C956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418-8101-4D06-9103-1AB69196C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70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2C7-0424-4BA2-A434-FC5C7DC1C956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418-8101-4D06-9103-1AB69196C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22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2C7-0424-4BA2-A434-FC5C7DC1C956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418-8101-4D06-9103-1AB69196C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75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2C7-0424-4BA2-A434-FC5C7DC1C956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418-8101-4D06-9103-1AB69196C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29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5A2C7-0424-4BA2-A434-FC5C7DC1C956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B418-8101-4D06-9103-1AB69196C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62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571" y="137571"/>
            <a:ext cx="6582857" cy="6582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59164" y="1690907"/>
            <a:ext cx="8242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b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Z</a:t>
            </a:r>
            <a:endParaRPr lang="en-GB" sz="2800" b="1" dirty="0">
              <a:solidFill>
                <a:srgbClr val="92D05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0254" y="1427764"/>
            <a:ext cx="665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Z</a:t>
            </a:r>
            <a:endParaRPr lang="en-GB" sz="2800" b="1" dirty="0">
              <a:solidFill>
                <a:srgbClr val="92D05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2646" y="1183076"/>
            <a:ext cx="540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Z</a:t>
            </a:r>
            <a:endParaRPr lang="en-GB" sz="2800" b="1" dirty="0">
              <a:solidFill>
                <a:srgbClr val="92D05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8166" y="101379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Z</a:t>
            </a:r>
            <a:endParaRPr lang="en-GB" b="1" dirty="0">
              <a:solidFill>
                <a:srgbClr val="92D05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1789" y="90454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Z</a:t>
            </a:r>
            <a:endParaRPr lang="en-GB" sz="1600" b="1" dirty="0">
              <a:solidFill>
                <a:srgbClr val="92D05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8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>Alien-Factory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Slimer</dc:creator>
  <cp:lastModifiedBy>Slimer</cp:lastModifiedBy>
  <cp:revision>2</cp:revision>
  <dcterms:created xsi:type="dcterms:W3CDTF">2017-12-31T23:12:56Z</dcterms:created>
  <dcterms:modified xsi:type="dcterms:W3CDTF">2017-12-31T23:16:47Z</dcterms:modified>
</cp:coreProperties>
</file>