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6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3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65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86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6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12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10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8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81857-EB9C-4327-B122-D0B4721B2A55}" type="datetimeFigureOut">
              <a:rPr lang="en-GB" smtClean="0"/>
              <a:t>08/12/2017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DB713-50A2-4C23-80F9-2B3E2F80B4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46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56" y="1486256"/>
            <a:ext cx="4381144" cy="438114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410960" y="3992802"/>
            <a:ext cx="2123440" cy="1874598"/>
            <a:chOff x="9097613" y="798142"/>
            <a:chExt cx="2407065" cy="2124986"/>
          </a:xfrm>
        </p:grpSpPr>
        <p:sp>
          <p:nvSpPr>
            <p:cNvPr id="8" name="Rectangle 7"/>
            <p:cNvSpPr/>
            <p:nvPr/>
          </p:nvSpPr>
          <p:spPr>
            <a:xfrm rot="851576">
              <a:off x="9153510" y="823193"/>
              <a:ext cx="2302742" cy="20755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7613" y="798142"/>
              <a:ext cx="2407065" cy="2124986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960" y="3793807"/>
            <a:ext cx="2073593" cy="20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9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Alien-Factory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Slimer</dc:creator>
  <cp:lastModifiedBy>Slimer</cp:lastModifiedBy>
  <cp:revision>2</cp:revision>
  <dcterms:created xsi:type="dcterms:W3CDTF">2017-12-08T18:37:38Z</dcterms:created>
  <dcterms:modified xsi:type="dcterms:W3CDTF">2017-12-08T18:38:52Z</dcterms:modified>
</cp:coreProperties>
</file>