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3F661-8A3F-4260-8C7F-778D12C3FA0A}" type="datetimeFigureOut">
              <a:rPr lang="ru-RU" smtClean="0"/>
              <a:pPr/>
              <a:t>04.06.2018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 smtClean="0"/>
              <a:t>INSTYTUT INFORMATYKI Uniwersytet Pedagogiczny w Krakowie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22898-4707-4223-949E-DEECDBE1844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E045C-EF15-49B2-842C-38D1973672C4}" type="datetimeFigureOut">
              <a:rPr lang="ru-RU" smtClean="0"/>
              <a:pPr/>
              <a:t>04.06.2018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 smtClean="0"/>
              <a:t>INSTYTUT INFORMATYKI Uniwersytet Pedagogiczny w Krakowie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C1CFB-2613-40EB-A2E8-F22FCBAECB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C1CFB-2613-40EB-A2E8-F22FCBAECB3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3C5615C-8E0E-4290-BA65-666198F61A9F}" type="datetime1">
              <a:rPr lang="ru-RU" smtClean="0"/>
              <a:pPr/>
              <a:t>04.06.2018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l-PL" smtClean="0"/>
              <a:t>INSTYTUT INFORMATYKI Uniwersytet Pedagogiczny w Krakowie 2018</a:t>
            </a: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3882E53-7EF5-4A17-9D22-FCBDBF504F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46B-55C5-4E10-9DBA-12B8F0B678FC}" type="datetime1">
              <a:rPr lang="ru-RU" smtClean="0"/>
              <a:pPr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INSTYTUT INFORMATYKI Uniwersytet Pedagogiczny w Krakowie 2018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2E53-7EF5-4A17-9D22-FCBDBF504F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034-E315-4B14-A694-62E1CCF4B78C}" type="datetime1">
              <a:rPr lang="ru-RU" smtClean="0"/>
              <a:pPr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INSTYTUT INFORMATYKI Uniwersytet Pedagogiczny w Krakowie 2018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2E53-7EF5-4A17-9D22-FCBDBF504F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C5522A-5D89-4E83-8230-A8EA46A1D6BB}" type="datetime1">
              <a:rPr lang="ru-RU" smtClean="0"/>
              <a:pPr/>
              <a:t>04.06.2018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882E53-7EF5-4A17-9D22-FCBDBF504F7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l-PL" smtClean="0"/>
              <a:t>INSTYTUT INFORMATYKI Uniwersytet Pedagogiczny w Krakowie 2018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4BC904-25B3-4E20-88E2-33D17C572604}" type="datetime1">
              <a:rPr lang="ru-RU" smtClean="0"/>
              <a:pPr/>
              <a:t>04.06.2018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l-PL" smtClean="0"/>
              <a:t>INSTYTUT INFORMATYKI Uniwersytet Pedagogiczny w Krakowie 2018</a:t>
            </a: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3882E53-7EF5-4A17-9D22-FCBDBF504F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E61D-A15D-4C76-880F-6A13E92E215E}" type="datetime1">
              <a:rPr lang="ru-RU" smtClean="0"/>
              <a:pPr/>
              <a:t>04.06.2018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INSTYTUT INFORMATYKI Uniwersytet Pedagogiczny w Krakowie 2018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2E53-7EF5-4A17-9D22-FCBDBF504F7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87D4-6B6D-46F7-BF2E-DD6F083D08D5}" type="datetime1">
              <a:rPr lang="ru-RU" smtClean="0"/>
              <a:pPr/>
              <a:t>04.06.2018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INSTYTUT INFORMATYKI Uniwersytet Pedagogiczny w Krakowie 2018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2E53-7EF5-4A17-9D22-FCBDBF504F7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35986D-C26A-402F-9337-00710916F3AC}" type="datetime1">
              <a:rPr lang="ru-RU" smtClean="0"/>
              <a:pPr/>
              <a:t>04.06.2018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882E53-7EF5-4A17-9D22-FCBDBF504F7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l-PL" smtClean="0"/>
              <a:t>INSTYTUT INFORMATYKI Uniwersytet Pedagogiczny w Krakowie 2018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7B94-1295-4486-AB74-E759DC8B3DD5}" type="datetime1">
              <a:rPr lang="ru-RU" smtClean="0"/>
              <a:pPr/>
              <a:t>04.06.2018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INSTYTUT INFORMATYKI Uniwersytet Pedagogiczny w Krakowie 2018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2E53-7EF5-4A17-9D22-FCBDBF504F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568709-ED5A-4980-A71E-30AAF9E45003}" type="datetime1">
              <a:rPr lang="ru-RU" smtClean="0"/>
              <a:pPr/>
              <a:t>04.06.2018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882E53-7EF5-4A17-9D22-FCBDBF504F7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l-PL" smtClean="0"/>
              <a:t>INSTYTUT INFORMATYKI Uniwersytet Pedagogiczny w Krakowie 2018</a:t>
            </a: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7E5184-610D-41E3-B2DA-D042856772F3}" type="datetime1">
              <a:rPr lang="ru-RU" smtClean="0"/>
              <a:pPr/>
              <a:t>04.06.2018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882E53-7EF5-4A17-9D22-FCBDBF504F7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l-PL" smtClean="0"/>
              <a:t>INSTYTUT INFORMATYKI Uniwersytet Pedagogiczny w Krakowie 2018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F4C2886-9F36-4D94-9571-3098E370DFE2}" type="datetime1">
              <a:rPr lang="ru-RU" smtClean="0"/>
              <a:pPr/>
              <a:t>04.06.2018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INSTYTUT INFORMATYKI Uniwersytet Pedagogiczny w Krakowie 2018</a:t>
            </a: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882E53-7EF5-4A17-9D22-FCBDBF504F7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0" y="228600"/>
            <a:ext cx="7162800" cy="1447800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Praca</a:t>
            </a:r>
            <a:r>
              <a:rPr lang="en-US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magisterska</a:t>
            </a:r>
            <a:r>
              <a:rPr lang="en-US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temat</a:t>
            </a:r>
            <a:r>
              <a:rPr lang="en-US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24600" y="4114800"/>
            <a:ext cx="2819400" cy="160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Wykonano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przez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Nazara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Dziubaka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Promotor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 </a:t>
            </a:r>
            <a:r>
              <a:rPr lang="en-US" dirty="0" err="1" smtClean="0">
                <a:solidFill>
                  <a:schemeClr val="tx1"/>
                </a:solidFill>
              </a:rPr>
              <a:t>inż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Łukasz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Bibrzycki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52600" y="1905000"/>
            <a:ext cx="7025640" cy="1828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pl-PL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Określenie przemieszczenia na podstawie odczytu czujników urządzenia mobilnego</a:t>
            </a:r>
            <a:endParaRPr lang="ru-RU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5362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76400" cy="1676400"/>
          </a:xfrm>
          <a:prstGeom prst="rect">
            <a:avLst/>
          </a:prstGeom>
          <a:noFill/>
        </p:spPr>
      </p:pic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2971800" y="6019800"/>
            <a:ext cx="3657600" cy="612648"/>
          </a:xfrm>
        </p:spPr>
        <p:txBody>
          <a:bodyPr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INSTYTUT INFORMATYKI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pl-PL" b="1" dirty="0" smtClean="0">
                <a:solidFill>
                  <a:schemeClr val="tx1"/>
                </a:solidFill>
              </a:rPr>
              <a:t>Uniwersytet Pedagogiczny w Krakowie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pl-PL" b="1" dirty="0" smtClean="0">
                <a:solidFill>
                  <a:schemeClr val="tx1"/>
                </a:solidFill>
              </a:rPr>
              <a:t>2018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Wyniki</a:t>
            </a:r>
            <a:r>
              <a:rPr lang="en-US" sz="3200" dirty="0" smtClean="0"/>
              <a:t> </a:t>
            </a:r>
            <a:r>
              <a:rPr lang="en-US" sz="3200" dirty="0" err="1" smtClean="0"/>
              <a:t>Bada</a:t>
            </a:r>
            <a:r>
              <a:rPr lang="pl-PL" sz="3200" dirty="0" smtClean="0"/>
              <a:t>ń</a:t>
            </a:r>
            <a:endParaRPr lang="ru-RU" sz="3200" dirty="0"/>
          </a:p>
        </p:txBody>
      </p:sp>
      <p:sp>
        <p:nvSpPr>
          <p:cNvPr id="4" name="Нижний колонтитул 11"/>
          <p:cNvSpPr>
            <a:spLocks noGrp="1"/>
          </p:cNvSpPr>
          <p:nvPr>
            <p:ph type="ftr" sz="quarter" idx="4294967295"/>
          </p:nvPr>
        </p:nvSpPr>
        <p:spPr>
          <a:xfrm>
            <a:off x="2667000" y="6169152"/>
            <a:ext cx="3657600" cy="6126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INSTYTUT INFORMATYKI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Uniwersytet Pedagogiczny w Krakowie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2018</a:t>
            </a:r>
            <a:endParaRPr lang="ru-RU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1981200"/>
            <a:ext cx="6858000" cy="2514600"/>
          </a:xfrm>
        </p:spPr>
        <p:txBody>
          <a:bodyPr>
            <a:normAutofit/>
          </a:bodyPr>
          <a:lstStyle/>
          <a:p>
            <a:pPr algn="ctr"/>
            <a:r>
              <a:rPr lang="pl-PL" sz="6600" dirty="0" smtClean="0"/>
              <a:t>Dziękuję za uwagę</a:t>
            </a:r>
            <a:endParaRPr lang="ru-R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System </a:t>
            </a:r>
            <a:r>
              <a:rPr lang="en-US" sz="3200" dirty="0" err="1" smtClean="0">
                <a:solidFill>
                  <a:schemeClr val="tx1"/>
                </a:solidFill>
              </a:rPr>
              <a:t>współrzędnych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odnośnie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narzędzia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Nazar\Documents\magister\rys 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2743200" cy="4844840"/>
          </a:xfrm>
          <a:prstGeom prst="rect">
            <a:avLst/>
          </a:prstGeom>
          <a:noFill/>
        </p:spPr>
      </p:pic>
      <p:pic>
        <p:nvPicPr>
          <p:cNvPr id="1027" name="Picture 3" descr="C:\Users\Nazar\Documents\magister\rys 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752600"/>
            <a:ext cx="4343400" cy="4191000"/>
          </a:xfrm>
          <a:prstGeom prst="rect">
            <a:avLst/>
          </a:prstGeom>
          <a:noFill/>
        </p:spPr>
      </p:pic>
      <p:sp>
        <p:nvSpPr>
          <p:cNvPr id="10" name="Нижний колонтитул 11"/>
          <p:cNvSpPr>
            <a:spLocks noGrp="1"/>
          </p:cNvSpPr>
          <p:nvPr>
            <p:ph type="ftr" sz="quarter" idx="4294967295"/>
          </p:nvPr>
        </p:nvSpPr>
        <p:spPr>
          <a:xfrm>
            <a:off x="2743200" y="6019800"/>
            <a:ext cx="3657600" cy="6126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INSTYTUT INFORMATYKI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Uniwersytet Pedagogiczny w Krakowie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2018</a:t>
            </a:r>
            <a:endParaRPr lang="ru-RU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715962"/>
          </a:xfrm>
        </p:spPr>
        <p:txBody>
          <a:bodyPr>
            <a:noAutofit/>
          </a:bodyPr>
          <a:lstStyle/>
          <a:p>
            <a:pPr algn="ctr"/>
            <a:r>
              <a:rPr lang="pl-PL" sz="3200" dirty="0" smtClean="0"/>
              <a:t>Kąty skręta urządzenia względem osi X, Y, Z</a:t>
            </a:r>
            <a:endParaRPr lang="ru-RU" sz="3200" dirty="0"/>
          </a:p>
        </p:txBody>
      </p:sp>
      <p:sp>
        <p:nvSpPr>
          <p:cNvPr id="5" name="Нижний колонтитул 11"/>
          <p:cNvSpPr>
            <a:spLocks noGrp="1"/>
          </p:cNvSpPr>
          <p:nvPr>
            <p:ph type="ftr" sz="quarter" idx="4294967295"/>
          </p:nvPr>
        </p:nvSpPr>
        <p:spPr>
          <a:xfrm>
            <a:off x="2743200" y="6019800"/>
            <a:ext cx="3657600" cy="6126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INSTYTUT INFORMATYKI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Uniwersytet Pedagogiczny w Krakowie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2018</a:t>
            </a:r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16386" name="Picture 2" descr="C:\Users\Nazar\Documents\magister\rys 7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124200"/>
            <a:ext cx="4160519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387" name="Picture 3" descr="C:\Users\Nazar\Documents\magister\rys 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3657601" cy="2076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388" name="Picture 4" descr="C:\Users\Nazar\Documents\magister\rys 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600200"/>
            <a:ext cx="3124200" cy="2110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Obrót</a:t>
            </a:r>
            <a:r>
              <a:rPr lang="en-US" sz="3200" dirty="0" smtClean="0"/>
              <a:t> </a:t>
            </a:r>
            <a:r>
              <a:rPr lang="en-US" sz="3200" dirty="0" err="1" smtClean="0"/>
              <a:t>telefonu</a:t>
            </a:r>
            <a:r>
              <a:rPr lang="en-US" sz="3200" dirty="0" smtClean="0"/>
              <a:t> w </a:t>
            </a:r>
            <a:r>
              <a:rPr lang="en-US" sz="3200" dirty="0" err="1" smtClean="0"/>
              <a:t>przestrzeni</a:t>
            </a:r>
            <a:endParaRPr lang="ru-RU" sz="3200" dirty="0"/>
          </a:p>
        </p:txBody>
      </p:sp>
      <p:pic>
        <p:nvPicPr>
          <p:cNvPr id="17410" name="Picture 2" descr="C:\Users\Nazar\Documents\magister\rys 2.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1"/>
            <a:ext cx="2743200" cy="2525666"/>
          </a:xfrm>
          <a:prstGeom prst="rect">
            <a:avLst/>
          </a:prstGeom>
          <a:noFill/>
        </p:spPr>
      </p:pic>
      <p:pic>
        <p:nvPicPr>
          <p:cNvPr id="17411" name="Picture 3" descr="C:\Users\Nazar\Documents\magister\rys 2.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962400"/>
            <a:ext cx="2907715" cy="2438400"/>
          </a:xfrm>
          <a:prstGeom prst="rect">
            <a:avLst/>
          </a:prstGeom>
          <a:noFill/>
        </p:spPr>
      </p:pic>
      <p:sp>
        <p:nvSpPr>
          <p:cNvPr id="6" name="Нижний колонтитул 11"/>
          <p:cNvSpPr>
            <a:spLocks noGrp="1"/>
          </p:cNvSpPr>
          <p:nvPr>
            <p:ph type="ftr" sz="quarter" idx="4294967295"/>
          </p:nvPr>
        </p:nvSpPr>
        <p:spPr>
          <a:xfrm>
            <a:off x="2743200" y="6019800"/>
            <a:ext cx="3657600" cy="6126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INSTYTUT INFORMATYKI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Uniwersytet Pedagogiczny w Krakowie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2018</a:t>
            </a:r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1828800"/>
            <a:ext cx="3429000" cy="762000"/>
          </a:xfrm>
          <a:prstGeom prst="rect">
            <a:avLst/>
          </a:prstGeom>
          <a:noFill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3124200"/>
            <a:ext cx="3352800" cy="763614"/>
          </a:xfrm>
          <a:prstGeom prst="rect">
            <a:avLst/>
          </a:prstGeo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4572000"/>
            <a:ext cx="3352800" cy="762000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FILTROWANIE DANYCH, </a:t>
            </a:r>
            <a:r>
              <a:rPr lang="en-US" dirty="0" err="1" smtClean="0"/>
              <a:t>Kalibracja</a:t>
            </a:r>
            <a:r>
              <a:rPr lang="en-US" dirty="0" smtClean="0"/>
              <a:t> </a:t>
            </a:r>
            <a:r>
              <a:rPr lang="en-US" dirty="0" err="1" smtClean="0"/>
              <a:t>akcelerometru</a:t>
            </a:r>
            <a:endParaRPr lang="ru-RU" dirty="0"/>
          </a:p>
        </p:txBody>
      </p:sp>
      <p:pic>
        <p:nvPicPr>
          <p:cNvPr id="20482" name="Picture 2" descr="C:\Users\Nazar\Documents\magister\rys 3.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4267200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483" name="Picture 3" descr="C:\Users\Nazar\Documents\magister\rys 3.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19200"/>
            <a:ext cx="4114800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484" name="Picture 4" descr="C:\Users\Nazar\Documents\magister\rys 3.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124200"/>
            <a:ext cx="5105400" cy="2876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Нижний колонтитул 11"/>
          <p:cNvSpPr>
            <a:spLocks noGrp="1"/>
          </p:cNvSpPr>
          <p:nvPr>
            <p:ph type="ftr" sz="quarter" idx="4294967295"/>
          </p:nvPr>
        </p:nvSpPr>
        <p:spPr>
          <a:xfrm>
            <a:off x="2743200" y="6096000"/>
            <a:ext cx="3657600" cy="6126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INSTYTUT INFORMATYKI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Uniwersytet Pedagogiczny w Krakowie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2018</a:t>
            </a:r>
            <a:endParaRPr lang="ru-RU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FILTROWANIE DANYCH, Mechaniczny filtr niskiej częstotliwości</a:t>
            </a:r>
            <a:endParaRPr lang="ru-RU" dirty="0"/>
          </a:p>
        </p:txBody>
      </p:sp>
      <p:pic>
        <p:nvPicPr>
          <p:cNvPr id="21506" name="Picture 2" descr="C:\Users\Nazar\Documents\magister\rys 3.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4572000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Нижний колонтитул 11"/>
          <p:cNvSpPr>
            <a:spLocks noGrp="1"/>
          </p:cNvSpPr>
          <p:nvPr>
            <p:ph type="ftr" sz="quarter" idx="4294967295"/>
          </p:nvPr>
        </p:nvSpPr>
        <p:spPr>
          <a:xfrm>
            <a:off x="2590800" y="6019800"/>
            <a:ext cx="3657600" cy="6126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INSTYTUT INFORMATYKI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Uniwersytet Pedagogiczny w Krakowie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2018</a:t>
            </a:r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21507" name="Picture 3" descr="C:\Users\Nazar\Documents\magister\rys 3.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708" y="1752600"/>
            <a:ext cx="4632292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FILTROWANIE DANYCH, Mechaniczny filtr </a:t>
            </a:r>
            <a:r>
              <a:rPr lang="en-US" dirty="0" err="1" smtClean="0"/>
              <a:t>wysokiej</a:t>
            </a:r>
            <a:r>
              <a:rPr lang="pl-PL" dirty="0" smtClean="0"/>
              <a:t> częstotliwości</a:t>
            </a:r>
            <a:endParaRPr lang="ru-RU" dirty="0"/>
          </a:p>
        </p:txBody>
      </p:sp>
      <p:sp>
        <p:nvSpPr>
          <p:cNvPr id="5" name="Нижний колонтитул 11"/>
          <p:cNvSpPr>
            <a:spLocks noGrp="1"/>
          </p:cNvSpPr>
          <p:nvPr>
            <p:ph type="ftr" sz="quarter" idx="4294967295"/>
          </p:nvPr>
        </p:nvSpPr>
        <p:spPr>
          <a:xfrm>
            <a:off x="2590800" y="6019800"/>
            <a:ext cx="3657600" cy="6126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INSTYTUT INFORMATYKI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Uniwersytet Pedagogiczny w Krakowie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2018</a:t>
            </a:r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22530" name="Picture 2" descr="C:\Users\Nazar\Documents\magister\rys 3.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4495800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531" name="Picture 3" descr="C:\Users\Nazar\Documents\magister\rys 3.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752600"/>
            <a:ext cx="4648200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563562"/>
          </a:xfrm>
        </p:spPr>
        <p:txBody>
          <a:bodyPr/>
          <a:lstStyle/>
          <a:p>
            <a:pPr algn="ctr"/>
            <a:r>
              <a:rPr lang="pl-PL" dirty="0" smtClean="0"/>
              <a:t>Przykład zależności funkcji </a:t>
            </a:r>
            <a:r>
              <a:rPr lang="en-US" dirty="0" smtClean="0"/>
              <a:t>  </a:t>
            </a:r>
            <a:r>
              <a:rPr lang="pl-PL" dirty="0" smtClean="0"/>
              <a:t>od czasu</a:t>
            </a:r>
            <a:endParaRPr lang="ru-RU" dirty="0"/>
          </a:p>
        </p:txBody>
      </p:sp>
      <p:sp>
        <p:nvSpPr>
          <p:cNvPr id="5" name="Нижний колонтитул 11"/>
          <p:cNvSpPr>
            <a:spLocks noGrp="1"/>
          </p:cNvSpPr>
          <p:nvPr>
            <p:ph type="ftr" sz="quarter" idx="4294967295"/>
          </p:nvPr>
        </p:nvSpPr>
        <p:spPr>
          <a:xfrm>
            <a:off x="2590800" y="6019800"/>
            <a:ext cx="3657600" cy="6126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INSTYTUT INFORMATYKI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Uniwersytet Pedagogiczny w Krakowie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2018</a:t>
            </a:r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23554" name="Picture 2" descr="C:\Users\Nazar\Documents\magister\roz.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4535130" cy="2895600"/>
          </a:xfrm>
          <a:prstGeom prst="rect">
            <a:avLst/>
          </a:prstGeom>
          <a:noFill/>
        </p:spPr>
      </p:pic>
      <p:pic>
        <p:nvPicPr>
          <p:cNvPr id="23555" name="Picture 3" descr="C:\Users\Nazar\Documents\magister\roz.4.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990600"/>
            <a:ext cx="2853160" cy="3200400"/>
          </a:xfrm>
          <a:prstGeom prst="rect">
            <a:avLst/>
          </a:prstGeom>
          <a:noFill/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4495800"/>
            <a:ext cx="6740235" cy="1038412"/>
          </a:xfrm>
          <a:prstGeom prst="rect">
            <a:avLst/>
          </a:prstGeom>
          <a:noFill/>
        </p:spPr>
      </p:pic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381000"/>
            <a:ext cx="152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Nazar\Documents\magister\roz5.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9771"/>
            <a:ext cx="4648200" cy="6742029"/>
          </a:xfrm>
          <a:prstGeom prst="rect">
            <a:avLst/>
          </a:prstGeom>
          <a:noFill/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152400"/>
            <a:ext cx="5029200" cy="1066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Blok </a:t>
            </a:r>
            <a:r>
              <a:rPr kumimoji="0" lang="en-US" sz="3200" b="1" i="0" u="none" strike="noStrike" kern="1200" cap="small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schemat</a:t>
            </a:r>
            <a:r>
              <a:rPr kumimoji="0" lang="en-US" sz="32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small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pracy</a:t>
            </a:r>
            <a:r>
              <a:rPr kumimoji="0" lang="en-US" sz="32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small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programu</a:t>
            </a:r>
            <a:endParaRPr kumimoji="0" lang="ru-RU" sz="3200" b="1" i="0" u="none" strike="noStrike" kern="1200" cap="sm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Нижний колонтитул 11"/>
          <p:cNvSpPr>
            <a:spLocks noGrp="1"/>
          </p:cNvSpPr>
          <p:nvPr>
            <p:ph type="ftr" sz="quarter" idx="4294967295"/>
          </p:nvPr>
        </p:nvSpPr>
        <p:spPr>
          <a:xfrm>
            <a:off x="2438400" y="6169152"/>
            <a:ext cx="3657600" cy="6126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INSTYTUT INFORMATYKI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Uniwersytet Pedagogiczny w Krakowie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2018</a:t>
            </a:r>
            <a:endParaRPr lang="ru-RU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91</TotalTime>
  <Words>148</Words>
  <Application>Microsoft Office PowerPoint</Application>
  <PresentationFormat>Экран (4:3)</PresentationFormat>
  <Paragraphs>47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Эркер</vt:lpstr>
      <vt:lpstr>Praca magisterska na temat:</vt:lpstr>
      <vt:lpstr>System współrzędnych odnośnie narzędzia</vt:lpstr>
      <vt:lpstr>Kąty skręta urządzenia względem osi X, Y, Z</vt:lpstr>
      <vt:lpstr>Obrót telefonu w przestrzeni</vt:lpstr>
      <vt:lpstr>FILTROWANIE DANYCH, Kalibracja akcelerometru</vt:lpstr>
      <vt:lpstr>FILTROWANIE DANYCH, Mechaniczny filtr niskiej częstotliwości</vt:lpstr>
      <vt:lpstr>FILTROWANIE DANYCH, Mechaniczny filtr wysokiej częstotliwości</vt:lpstr>
      <vt:lpstr>Przykład zależności funkcji   od czasu</vt:lpstr>
      <vt:lpstr>Слайд 9</vt:lpstr>
      <vt:lpstr>Wyniki Badań</vt:lpstr>
      <vt:lpstr>Dziękuję za uwagę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magisterska na temat:</dc:title>
  <dc:creator>Nazar</dc:creator>
  <cp:lastModifiedBy>Nazar</cp:lastModifiedBy>
  <cp:revision>10</cp:revision>
  <dcterms:created xsi:type="dcterms:W3CDTF">2018-06-04T19:34:26Z</dcterms:created>
  <dcterms:modified xsi:type="dcterms:W3CDTF">2018-06-04T21:06:49Z</dcterms:modified>
</cp:coreProperties>
</file>