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315200" cy="9601200"/>
  <p:embeddedFontLst>
    <p:embeddedFont>
      <p:font typeface="Roboto Thin" panose="020B0604020202020204" charset="0"/>
      <p:regular r:id="rId9"/>
      <p:bold r:id="rId10"/>
      <p:italic r:id="rId11"/>
      <p:boldItalic r:id="rId12"/>
    </p:embeddedFont>
    <p:embeddedFont>
      <p:font typeface="Roboto Medium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Tahoma" panose="020B0604030504040204" pitchFamily="3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vBq/dPKaO1PrsGmZZGC4f4K6/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10dd4d36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10dd4d367_0_4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d10dd4d367_0_4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b38538621_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b38538621_17_0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2db38538621_17_0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10dd4d36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10dd4d367_0_19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d10dd4d367_0_19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10dd4d36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10dd4d367_0_28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2d10dd4d367_0_28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10dd4d36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10dd4d367_0_35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d10dd4d367_0_35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12002" y="552003"/>
            <a:ext cx="2632068" cy="40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9" name="Google Shape;5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77401" y="418652"/>
            <a:ext cx="3509424" cy="40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22300" y="10353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15600" y="2009067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28575" marR="0" lvl="0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28575" marR="0" lvl="1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28575" marR="0" lvl="2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28575" marR="0" lvl="3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8575" marR="0" lvl="4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8575" marR="0" lvl="5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8575" marR="0" lvl="6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28575" marR="0" lvl="7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28575" marR="0" lvl="8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28575" lvl="0" indent="0" algn="r" rtl="0">
              <a:spcBef>
                <a:spcPts val="75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6976" y="329918"/>
            <a:ext cx="3509424" cy="40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4622461" y="2079118"/>
            <a:ext cx="27618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1828800" y="3840481"/>
            <a:ext cx="8534400" cy="31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28575" marR="0" lvl="0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28575" marR="0" lvl="1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28575" marR="0" lvl="2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28575" marR="0" lvl="3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8575" marR="0" lvl="4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8575" marR="0" lvl="5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8575" marR="0" lvl="6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28575" marR="0" lvl="7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28575" marR="0" lvl="8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28575" lvl="0" indent="0" algn="r" rtl="0">
              <a:spcBef>
                <a:spcPts val="75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12002" y="552003"/>
            <a:ext cx="2632068" cy="40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22300" y="10353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28575" marR="0" lvl="0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28575" marR="0" lvl="1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28575" marR="0" lvl="2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28575" marR="0" lvl="3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8575" marR="0" lvl="4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8575" marR="0" lvl="5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8575" marR="0" lvl="6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28575" marR="0" lvl="7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28575" marR="0" lvl="8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28575" lvl="0" indent="0" algn="r" rtl="0">
              <a:spcBef>
                <a:spcPts val="75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12002" y="552003"/>
            <a:ext cx="2632068" cy="40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28575" marR="0" lvl="0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28575" marR="0" lvl="1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28575" marR="0" lvl="2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28575" marR="0" lvl="3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8575" marR="0" lvl="4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8575" marR="0" lvl="5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8575" marR="0" lvl="6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28575" marR="0" lvl="7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28575" marR="0" lvl="8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28575" lvl="0" indent="0" algn="r" rtl="0">
              <a:spcBef>
                <a:spcPts val="75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12002" y="552003"/>
            <a:ext cx="2632068" cy="40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522300" y="10353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609600" y="1577341"/>
            <a:ext cx="5303520" cy="31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"/>
          </p:nvPr>
        </p:nvSpPr>
        <p:spPr>
          <a:xfrm>
            <a:off x="6278880" y="1577341"/>
            <a:ext cx="5303520" cy="31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28575" marR="0" lvl="0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28575" marR="0" lvl="1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28575" marR="0" lvl="2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28575" marR="0" lvl="3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8575" marR="0" lvl="4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8575" marR="0" lvl="5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8575" marR="0" lvl="6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28575" marR="0" lvl="7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28575" marR="0" lvl="8" indent="0" algn="r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28575" lvl="0" indent="0" algn="r" rtl="0">
              <a:spcBef>
                <a:spcPts val="75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12002" y="552003"/>
            <a:ext cx="2632068" cy="40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17619" y="6306737"/>
            <a:ext cx="2956765" cy="449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522300" y="12454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522300" y="218722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12002" y="552003"/>
            <a:ext cx="2632068" cy="40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22300" y="10353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12002" y="552003"/>
            <a:ext cx="2632068" cy="40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22300" y="10353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12002" y="552003"/>
            <a:ext cx="2632068" cy="40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" name="Google Shape;4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12002" y="552003"/>
            <a:ext cx="2632068" cy="40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12002" y="552003"/>
            <a:ext cx="2632068" cy="40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22300" y="10353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15600" y="2009067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88002" y="288000"/>
            <a:ext cx="3006724" cy="864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7606" y="1304650"/>
            <a:ext cx="2055000" cy="8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391500" y="2559450"/>
            <a:ext cx="11231100" cy="3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Name:  AGROBOTSZ…</a:t>
            </a:r>
            <a:endParaRPr sz="24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Leader Name:  KARTHIK RAJA SK</a:t>
            </a:r>
            <a:endParaRPr sz="24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Problem Statement Title:</a:t>
            </a:r>
            <a:r>
              <a:rPr lang="en-GB" sz="2400" dirty="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ORAL CANCER DETECTION USING DEEP LEARNING</a:t>
            </a:r>
            <a:endParaRPr sz="2400" dirty="0">
              <a:solidFill>
                <a:srgbClr val="C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Problem Statement Domain: </a:t>
            </a:r>
            <a:r>
              <a:rPr lang="en-GB" sz="2400" dirty="0">
                <a:solidFill>
                  <a:srgbClr val="C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MEDICAL FIELD</a:t>
            </a:r>
            <a:endParaRPr sz="2400" dirty="0">
              <a:solidFill>
                <a:srgbClr val="C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Make a copy of this template </a:t>
            </a:r>
            <a:endParaRPr sz="1800" dirty="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10dd4d367_0_4"/>
          <p:cNvSpPr txBox="1">
            <a:spLocks noGrp="1"/>
          </p:cNvSpPr>
          <p:nvPr>
            <p:ph type="title"/>
          </p:nvPr>
        </p:nvSpPr>
        <p:spPr>
          <a:xfrm>
            <a:off x="522300" y="1245467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4400" dirty="0">
                <a:latin typeface="Roboto"/>
                <a:ea typeface="Roboto"/>
                <a:cs typeface="Roboto"/>
                <a:sym typeface="Roboto"/>
              </a:rPr>
              <a:t>Problem Statement Details</a:t>
            </a:r>
            <a:endParaRPr sz="4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g2d10dd4d367_0_4"/>
          <p:cNvSpPr txBox="1">
            <a:spLocks noGrp="1"/>
          </p:cNvSpPr>
          <p:nvPr>
            <p:ph type="body" idx="1"/>
          </p:nvPr>
        </p:nvSpPr>
        <p:spPr>
          <a:xfrm>
            <a:off x="522300" y="2187223"/>
            <a:ext cx="11360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Reliance on Naked Eye Examination: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	Doctors primarily rely on visual inspection to identify suspicious lesions or abnormalities in the mouth.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	Naked eye examination alone may not always provide a definitive diagnosis of oral cancer.</a:t>
            </a:r>
          </a:p>
          <a:p>
            <a:pPr marL="3429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Need for Additional Tests: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	Confirmation of oral cancer often requires supplementary tests beyond visual inspection.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	This adds complexity, time, and cost to the diagnostic process.</a:t>
            </a:r>
            <a:endParaRPr lang="en-IN" sz="24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b38538621_17_0"/>
          <p:cNvSpPr txBox="1">
            <a:spLocks noGrp="1"/>
          </p:cNvSpPr>
          <p:nvPr>
            <p:ph type="title"/>
          </p:nvPr>
        </p:nvSpPr>
        <p:spPr>
          <a:xfrm>
            <a:off x="522300" y="1245467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4400" dirty="0">
                <a:latin typeface="Roboto"/>
                <a:ea typeface="Roboto"/>
                <a:cs typeface="Roboto"/>
                <a:sym typeface="Roboto"/>
              </a:rPr>
              <a:t>Tech Stack</a:t>
            </a:r>
            <a:endParaRPr sz="4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g2db38538621_17_0"/>
          <p:cNvSpPr txBox="1">
            <a:spLocks noGrp="1"/>
          </p:cNvSpPr>
          <p:nvPr>
            <p:ph type="body" idx="1"/>
          </p:nvPr>
        </p:nvSpPr>
        <p:spPr>
          <a:xfrm>
            <a:off x="-352771" y="2226552"/>
            <a:ext cx="11669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943350" lvl="8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Deep Learning Frameworks(</a:t>
            </a:r>
            <a:r>
              <a:rPr lang="en-US" sz="2800" dirty="0" err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keras,Tensorflow</a:t>
            </a:r>
            <a:r>
              <a:rPr lang="en-US" sz="28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)</a:t>
            </a:r>
          </a:p>
          <a:p>
            <a:pPr marL="3943350" lvl="8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Python Libraries</a:t>
            </a:r>
          </a:p>
          <a:p>
            <a:pPr marL="3943350" lvl="8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Processing Tools</a:t>
            </a:r>
          </a:p>
          <a:p>
            <a:pPr marL="3943350" lvl="8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Image Model Evaluation</a:t>
            </a:r>
          </a:p>
          <a:p>
            <a:pPr marL="3943350" lvl="8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Deployment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10dd4d367_0_19"/>
          <p:cNvSpPr txBox="1">
            <a:spLocks noGrp="1"/>
          </p:cNvSpPr>
          <p:nvPr>
            <p:ph type="title"/>
          </p:nvPr>
        </p:nvSpPr>
        <p:spPr>
          <a:xfrm>
            <a:off x="522300" y="1245467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latin typeface="Roboto"/>
                <a:ea typeface="Roboto"/>
                <a:cs typeface="Roboto"/>
                <a:sym typeface="Roboto"/>
              </a:rPr>
              <a:t>Idea/Approach Details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2d10dd4d367_0_19"/>
          <p:cNvSpPr txBox="1">
            <a:spLocks noGrp="1"/>
          </p:cNvSpPr>
          <p:nvPr>
            <p:ph type="body" idx="1"/>
          </p:nvPr>
        </p:nvSpPr>
        <p:spPr>
          <a:xfrm>
            <a:off x="522300" y="2187223"/>
            <a:ext cx="11360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 automated system for the early detection of oral cancer using deep learning and image analysis.</a:t>
            </a:r>
          </a:p>
          <a:p>
            <a:endParaRPr 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Implemented advanced techniques, including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NASNetLarge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feature extraction and Stacked Sparse Autoencoder (SSAE) model training.</a:t>
            </a:r>
          </a:p>
          <a:p>
            <a:endParaRPr 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user-friendly graphical interface for seamless interaction and visualization of diagnostic outcomes</a:t>
            </a:r>
            <a:endParaRPr lang="en-IN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10dd4d367_0_28"/>
          <p:cNvSpPr txBox="1">
            <a:spLocks noGrp="1"/>
          </p:cNvSpPr>
          <p:nvPr>
            <p:ph type="body" idx="1"/>
          </p:nvPr>
        </p:nvSpPr>
        <p:spPr>
          <a:xfrm>
            <a:off x="522300" y="1465348"/>
            <a:ext cx="11360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Our project depends on majorly on the datasets only and deep learning </a:t>
            </a:r>
            <a:r>
              <a:rPr lang="en-GB" sz="2400" dirty="0" smtClean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algorithms. </a:t>
            </a:r>
            <a:r>
              <a:rPr lang="en-GB" sz="2400" smtClean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We </a:t>
            </a:r>
            <a:r>
              <a:rPr lang="en-GB" sz="24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also use the Libraries like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000500" lvl="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2800" b="1" dirty="0" err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Keras</a:t>
            </a:r>
            <a:endParaRPr lang="en-GB" sz="2800" b="1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000500" lvl="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2800" b="1" dirty="0" err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Tensorflow</a:t>
            </a:r>
            <a:endParaRPr lang="en-GB" sz="2800" b="1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000500" lvl="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2800" b="1" dirty="0" err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Pytorch</a:t>
            </a:r>
            <a:endParaRPr lang="en-GB" sz="2800" b="1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000500" lvl="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NASNetLarge</a:t>
            </a:r>
            <a:endParaRPr lang="en-GB" sz="28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Medium"/>
            </a:endParaRPr>
          </a:p>
          <a:p>
            <a:pPr marL="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GB" sz="24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		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239589"/>
            <a:ext cx="3117669" cy="20160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12EB60-C914-E3D7-0EA9-5279B971647A}"/>
              </a:ext>
            </a:extLst>
          </p:cNvPr>
          <p:cNvSpPr txBox="1"/>
          <p:nvPr/>
        </p:nvSpPr>
        <p:spPr>
          <a:xfrm>
            <a:off x="2113935" y="3198167"/>
            <a:ext cx="826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IN" sz="4000" b="1" dirty="0"/>
              <a:t>                  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137</Words>
  <Application>Microsoft Office PowerPoint</Application>
  <PresentationFormat>Widescreen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Roboto Thin</vt:lpstr>
      <vt:lpstr>Times New Roman</vt:lpstr>
      <vt:lpstr>Arial</vt:lpstr>
      <vt:lpstr>Roboto Medium</vt:lpstr>
      <vt:lpstr>Calibri</vt:lpstr>
      <vt:lpstr>Wingdings</vt:lpstr>
      <vt:lpstr>Roboto</vt:lpstr>
      <vt:lpstr>Tahoma</vt:lpstr>
      <vt:lpstr>Simple Light</vt:lpstr>
      <vt:lpstr>PowerPoint Presentation</vt:lpstr>
      <vt:lpstr>Problem Statement Details </vt:lpstr>
      <vt:lpstr>Tech Stack </vt:lpstr>
      <vt:lpstr>Idea/Approach Details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Kurose and Keith Ross</dc:creator>
  <cp:lastModifiedBy>ADMIN</cp:lastModifiedBy>
  <cp:revision>3</cp:revision>
  <dcterms:created xsi:type="dcterms:W3CDTF">1999-10-08T19:08:27Z</dcterms:created>
  <dcterms:modified xsi:type="dcterms:W3CDTF">2024-05-17T01:37:59Z</dcterms:modified>
</cp:coreProperties>
</file>