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ad925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ad925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b5d44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b5d44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ad9257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ad9257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3ad9257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3ad925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3ad9257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3ad925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Informatique S3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Dessin vectoriel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1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1071" l="3390" r="0" t="2375"/>
          <a:stretch/>
        </p:blipFill>
        <p:spPr>
          <a:xfrm>
            <a:off x="1138150" y="874100"/>
            <a:ext cx="6667099" cy="387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1138225" y="969850"/>
            <a:ext cx="6641400" cy="501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27075" y="1050100"/>
            <a:ext cx="943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980000"/>
                </a:solidFill>
              </a:rPr>
              <a:t>Menu (JPanel)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150425" y="1494900"/>
            <a:ext cx="6113400" cy="3060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60525" y="2414575"/>
            <a:ext cx="90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A86E8"/>
                </a:solidFill>
              </a:rPr>
              <a:t>Scène</a:t>
            </a:r>
            <a:r>
              <a:rPr b="1" lang="fr" sz="800">
                <a:solidFill>
                  <a:srgbClr val="4A86E8"/>
                </a:solidFill>
              </a:rPr>
              <a:t> Dessin (JPanel)</a:t>
            </a:r>
            <a:endParaRPr b="1" sz="800">
              <a:solidFill>
                <a:srgbClr val="4A86E8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63800" y="4621800"/>
            <a:ext cx="6641400" cy="1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80925" y="4469950"/>
            <a:ext cx="729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38761D"/>
                </a:solidFill>
              </a:rPr>
              <a:t>Info Action (Jpanel)</a:t>
            </a:r>
            <a:endParaRPr b="1" sz="800">
              <a:solidFill>
                <a:srgbClr val="38761D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263825" y="1491550"/>
            <a:ext cx="515700" cy="31302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999525" y="2421250"/>
            <a:ext cx="976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BF9000"/>
                </a:solidFill>
              </a:rPr>
              <a:t>Détail Figure (JPanel)</a:t>
            </a:r>
            <a:endParaRPr b="1" sz="8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UML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5" y="1152425"/>
            <a:ext cx="8394772" cy="386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FONCTIONNALITÉS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0" y="1776000"/>
            <a:ext cx="33819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Ajouter des figures par le clic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Point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Segment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Ellipse et cercle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Polygone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Polyligne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Rectangle et carré</a:t>
            </a:r>
            <a:endParaRPr sz="1200"/>
          </a:p>
        </p:txBody>
      </p:sp>
      <p:sp>
        <p:nvSpPr>
          <p:cNvPr id="94" name="Google Shape;94;p16"/>
          <p:cNvSpPr txBox="1"/>
          <p:nvPr/>
        </p:nvSpPr>
        <p:spPr>
          <a:xfrm>
            <a:off x="3754850" y="4474100"/>
            <a:ext cx="4530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434343"/>
                </a:solidFill>
              </a:rPr>
              <a:t>Exemple de la création d’un polygone</a:t>
            </a:r>
            <a:endParaRPr i="1" sz="800" u="sng">
              <a:solidFill>
                <a:srgbClr val="434343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30687" l="11998" r="24881" t="20414"/>
          <a:stretch/>
        </p:blipFill>
        <p:spPr>
          <a:xfrm>
            <a:off x="3133900" y="1411275"/>
            <a:ext cx="5772226" cy="28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9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0" y="1850850"/>
            <a:ext cx="26337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Sélectionner puis déplacer</a:t>
            </a:r>
            <a:r>
              <a:rPr lang="fr" sz="1400"/>
              <a:t> des figures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Entière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Sommet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Par glisser/déposer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Par fenêtre textuelle</a:t>
            </a:r>
            <a:endParaRPr sz="1200"/>
          </a:p>
        </p:txBody>
      </p:sp>
      <p:sp>
        <p:nvSpPr>
          <p:cNvPr id="102" name="Google Shape;102;p17"/>
          <p:cNvSpPr txBox="1"/>
          <p:nvPr/>
        </p:nvSpPr>
        <p:spPr>
          <a:xfrm>
            <a:off x="3562400" y="4565325"/>
            <a:ext cx="4530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434343"/>
                </a:solidFill>
              </a:rPr>
              <a:t>Exemple du déplacement d’un polygone</a:t>
            </a:r>
            <a:endParaRPr i="1" sz="800" u="sng">
              <a:solidFill>
                <a:srgbClr val="434343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4342" r="0" t="0"/>
          <a:stretch/>
        </p:blipFill>
        <p:spPr>
          <a:xfrm>
            <a:off x="2633700" y="3292650"/>
            <a:ext cx="5232550" cy="12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10047" r="7661" t="0"/>
          <a:stretch/>
        </p:blipFill>
        <p:spPr>
          <a:xfrm>
            <a:off x="2633712" y="2378775"/>
            <a:ext cx="6387674" cy="5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562400" y="2907025"/>
            <a:ext cx="4530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434343"/>
                </a:solidFill>
              </a:rPr>
              <a:t>Exemple de la sélection d’un polygone</a:t>
            </a:r>
            <a:endParaRPr i="1" sz="800" u="sng">
              <a:solidFill>
                <a:srgbClr val="434343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700" y="954407"/>
            <a:ext cx="3814887" cy="11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562388" y="2090175"/>
            <a:ext cx="4530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434343"/>
                </a:solidFill>
              </a:rPr>
              <a:t>Début du code de sélection</a:t>
            </a:r>
            <a:endParaRPr i="1" sz="800" u="sng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</a:t>
            </a:r>
            <a:r>
              <a:rPr lang="fr"/>
              <a:t>FONCTIONNALITÉS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70740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Possibilité</a:t>
            </a:r>
            <a:r>
              <a:rPr lang="fr" sz="1400"/>
              <a:t> de modifier tous les paramètres d’une figure graphiquement ou textuellement (nom, couleur, position, longueur, remplissage, etc…)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Suppression de figure par clic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Création </a:t>
            </a:r>
            <a:r>
              <a:rPr lang="fr" sz="1400"/>
              <a:t>et éclatement </a:t>
            </a:r>
            <a:r>
              <a:rPr lang="fr" sz="1400"/>
              <a:t>d’ensemble figures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Sauvegarde/Lecture à partir d’un fichier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Utilisation d’un système de coordonnée précis (Double) avec possibilité de (de)zoomer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Origine au centre de l’écran et affichage des axes gradués possibles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