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468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EC9E-C74C-4CDD-A540-AB08654A9DDC}" type="datetimeFigureOut">
              <a:rPr lang="de-DE" smtClean="0"/>
              <a:t>31.08.2015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AEDC0-8676-4D9F-BEC2-9E6833901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0293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EC9E-C74C-4CDD-A540-AB08654A9DDC}" type="datetimeFigureOut">
              <a:rPr lang="de-DE" smtClean="0"/>
              <a:t>31.08.2015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AEDC0-8676-4D9F-BEC2-9E6833901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8547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EC9E-C74C-4CDD-A540-AB08654A9DDC}" type="datetimeFigureOut">
              <a:rPr lang="de-DE" smtClean="0"/>
              <a:t>31.08.2015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AEDC0-8676-4D9F-BEC2-9E6833901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1984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EC9E-C74C-4CDD-A540-AB08654A9DDC}" type="datetimeFigureOut">
              <a:rPr lang="de-DE" smtClean="0"/>
              <a:t>31.08.2015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AEDC0-8676-4D9F-BEC2-9E6833901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6556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EC9E-C74C-4CDD-A540-AB08654A9DDC}" type="datetimeFigureOut">
              <a:rPr lang="de-DE" smtClean="0"/>
              <a:t>31.08.2015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AEDC0-8676-4D9F-BEC2-9E6833901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3757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EC9E-C74C-4CDD-A540-AB08654A9DDC}" type="datetimeFigureOut">
              <a:rPr lang="de-DE" smtClean="0"/>
              <a:t>31.08.2015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AEDC0-8676-4D9F-BEC2-9E6833901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8306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EC9E-C74C-4CDD-A540-AB08654A9DDC}" type="datetimeFigureOut">
              <a:rPr lang="de-DE" smtClean="0"/>
              <a:t>31.08.2015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AEDC0-8676-4D9F-BEC2-9E6833901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8847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EC9E-C74C-4CDD-A540-AB08654A9DDC}" type="datetimeFigureOut">
              <a:rPr lang="de-DE" smtClean="0"/>
              <a:t>31.08.2015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AEDC0-8676-4D9F-BEC2-9E6833901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8101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EC9E-C74C-4CDD-A540-AB08654A9DDC}" type="datetimeFigureOut">
              <a:rPr lang="de-DE" smtClean="0"/>
              <a:t>31.08.2015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AEDC0-8676-4D9F-BEC2-9E6833901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5865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EC9E-C74C-4CDD-A540-AB08654A9DDC}" type="datetimeFigureOut">
              <a:rPr lang="de-DE" smtClean="0"/>
              <a:t>31.08.2015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AEDC0-8676-4D9F-BEC2-9E6833901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573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EC9E-C74C-4CDD-A540-AB08654A9DDC}" type="datetimeFigureOut">
              <a:rPr lang="de-DE" smtClean="0"/>
              <a:t>31.08.2015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AEDC0-8676-4D9F-BEC2-9E6833901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4765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FEC9E-C74C-4CDD-A540-AB08654A9DDC}" type="datetimeFigureOut">
              <a:rPr lang="de-DE" smtClean="0"/>
              <a:t>31.08.2015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AEDC0-8676-4D9F-BEC2-9E6833901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68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23528" y="404664"/>
            <a:ext cx="4320480" cy="1656184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1811115" y="404664"/>
            <a:ext cx="1345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Web Service</a:t>
            </a:r>
            <a:endParaRPr lang="de-DE" dirty="0"/>
          </a:p>
        </p:txBody>
      </p:sp>
      <p:sp>
        <p:nvSpPr>
          <p:cNvPr id="6" name="Flussdiagramm: Magnetplattenspeicher 5"/>
          <p:cNvSpPr/>
          <p:nvPr/>
        </p:nvSpPr>
        <p:spPr>
          <a:xfrm>
            <a:off x="539552" y="908720"/>
            <a:ext cx="720080" cy="936104"/>
          </a:xfrm>
          <a:prstGeom prst="flowChartMagneticDisk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Daten-haltung</a:t>
            </a:r>
            <a:endParaRPr lang="de-DE" sz="1200" dirty="0">
              <a:solidFill>
                <a:schemeClr val="tx1"/>
              </a:solidFill>
            </a:endParaRPr>
          </a:p>
        </p:txBody>
      </p:sp>
      <p:grpSp>
        <p:nvGrpSpPr>
          <p:cNvPr id="42" name="Gruppieren 41"/>
          <p:cNvGrpSpPr/>
          <p:nvPr/>
        </p:nvGrpSpPr>
        <p:grpSpPr>
          <a:xfrm>
            <a:off x="1387865" y="910366"/>
            <a:ext cx="3040836" cy="969108"/>
            <a:chOff x="-16500" y="5230138"/>
            <a:chExt cx="3040836" cy="969108"/>
          </a:xfrm>
        </p:grpSpPr>
        <p:grpSp>
          <p:nvGrpSpPr>
            <p:cNvPr id="41" name="Gruppieren 40"/>
            <p:cNvGrpSpPr/>
            <p:nvPr/>
          </p:nvGrpSpPr>
          <p:grpSpPr>
            <a:xfrm>
              <a:off x="0" y="5230138"/>
              <a:ext cx="3024336" cy="969108"/>
              <a:chOff x="0" y="5230138"/>
              <a:chExt cx="3024336" cy="969108"/>
            </a:xfrm>
          </p:grpSpPr>
          <p:sp>
            <p:nvSpPr>
              <p:cNvPr id="36" name="Rechteck 35"/>
              <p:cNvSpPr/>
              <p:nvPr/>
            </p:nvSpPr>
            <p:spPr>
              <a:xfrm>
                <a:off x="0" y="5230846"/>
                <a:ext cx="3024336" cy="968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9" name="Gerade Verbindung 38"/>
              <p:cNvCxnSpPr/>
              <p:nvPr/>
            </p:nvCxnSpPr>
            <p:spPr>
              <a:xfrm>
                <a:off x="1008000" y="5230138"/>
                <a:ext cx="0" cy="967462"/>
              </a:xfrm>
              <a:prstGeom prst="line">
                <a:avLst/>
              </a:prstGeom>
              <a:ln w="25400">
                <a:solidFill>
                  <a:srgbClr val="C0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Gerade Verbindung 39"/>
              <p:cNvCxnSpPr/>
              <p:nvPr/>
            </p:nvCxnSpPr>
            <p:spPr>
              <a:xfrm>
                <a:off x="2016000" y="5230138"/>
                <a:ext cx="0" cy="967462"/>
              </a:xfrm>
              <a:prstGeom prst="line">
                <a:avLst/>
              </a:prstGeom>
              <a:ln w="25400">
                <a:solidFill>
                  <a:srgbClr val="C0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feld 7"/>
            <p:cNvSpPr txBox="1"/>
            <p:nvPr/>
          </p:nvSpPr>
          <p:spPr>
            <a:xfrm>
              <a:off x="-16500" y="5544591"/>
              <a:ext cx="100871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 smtClean="0">
                  <a:solidFill>
                    <a:schemeClr val="tx1"/>
                  </a:solidFill>
                </a:rPr>
                <a:t>OR-Mapper</a:t>
              </a:r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996864" y="5452259"/>
              <a:ext cx="104840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 smtClean="0"/>
                <a:t>Anwendungs-schicht</a:t>
              </a:r>
              <a:endParaRPr lang="de-DE" sz="1200" dirty="0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045270" y="5452259"/>
              <a:ext cx="95013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200" dirty="0" smtClean="0"/>
                <a:t>REST-</a:t>
              </a:r>
            </a:p>
            <a:p>
              <a:pPr algn="ctr"/>
              <a:r>
                <a:rPr lang="de-DE" sz="1200" dirty="0" smtClean="0"/>
                <a:t>Schnittstelle</a:t>
              </a:r>
              <a:endParaRPr lang="de-DE" sz="1200" dirty="0"/>
            </a:p>
          </p:txBody>
        </p:sp>
      </p:grpSp>
      <p:cxnSp>
        <p:nvCxnSpPr>
          <p:cNvPr id="15" name="Gerade Verbindung 14"/>
          <p:cNvCxnSpPr>
            <a:stCxn id="6" idx="4"/>
          </p:cNvCxnSpPr>
          <p:nvPr/>
        </p:nvCxnSpPr>
        <p:spPr>
          <a:xfrm>
            <a:off x="1259632" y="1376772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Wolke 21"/>
          <p:cNvSpPr/>
          <p:nvPr/>
        </p:nvSpPr>
        <p:spPr>
          <a:xfrm>
            <a:off x="1839293" y="2204864"/>
            <a:ext cx="1944216" cy="1471518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/>
          <p:cNvSpPr/>
          <p:nvPr/>
        </p:nvSpPr>
        <p:spPr>
          <a:xfrm>
            <a:off x="539552" y="3933056"/>
            <a:ext cx="4076239" cy="1872208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/>
          <p:cNvSpPr txBox="1"/>
          <p:nvPr/>
        </p:nvSpPr>
        <p:spPr>
          <a:xfrm>
            <a:off x="2138786" y="3933056"/>
            <a:ext cx="72596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dirty="0" smtClean="0"/>
              <a:t>Client</a:t>
            </a:r>
            <a:endParaRPr lang="de-DE" dirty="0"/>
          </a:p>
        </p:txBody>
      </p:sp>
      <p:cxnSp>
        <p:nvCxnSpPr>
          <p:cNvPr id="26" name="Gerade Verbindung 25"/>
          <p:cNvCxnSpPr>
            <a:stCxn id="36" idx="3"/>
            <a:endCxn id="22" idx="0"/>
          </p:cNvCxnSpPr>
          <p:nvPr/>
        </p:nvCxnSpPr>
        <p:spPr>
          <a:xfrm flipH="1">
            <a:off x="3781889" y="1395274"/>
            <a:ext cx="646812" cy="1545349"/>
          </a:xfrm>
          <a:prstGeom prst="bentConnector3">
            <a:avLst>
              <a:gd name="adj1" fmla="val -746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winkelte Verbindung 28"/>
          <p:cNvCxnSpPr>
            <a:stCxn id="22" idx="2"/>
            <a:endCxn id="55" idx="1"/>
          </p:cNvCxnSpPr>
          <p:nvPr/>
        </p:nvCxnSpPr>
        <p:spPr>
          <a:xfrm rot="10800000" flipV="1">
            <a:off x="791580" y="2940622"/>
            <a:ext cx="1053744" cy="2041195"/>
          </a:xfrm>
          <a:prstGeom prst="bentConnector3">
            <a:avLst>
              <a:gd name="adj1" fmla="val 15303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3167844" y="4302388"/>
            <a:ext cx="1152128" cy="1358860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Präsentation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54" name="Gerade Verbindung 53"/>
          <p:cNvCxnSpPr>
            <a:stCxn id="55" idx="3"/>
            <a:endCxn id="34" idx="1"/>
          </p:cNvCxnSpPr>
          <p:nvPr/>
        </p:nvCxnSpPr>
        <p:spPr>
          <a:xfrm>
            <a:off x="2951580" y="4981818"/>
            <a:ext cx="216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uppieren 59"/>
          <p:cNvGrpSpPr/>
          <p:nvPr/>
        </p:nvGrpSpPr>
        <p:grpSpPr>
          <a:xfrm>
            <a:off x="791580" y="4302388"/>
            <a:ext cx="2160000" cy="1358860"/>
            <a:chOff x="449068" y="5085184"/>
            <a:chExt cx="2160000" cy="1358860"/>
          </a:xfrm>
        </p:grpSpPr>
        <p:sp>
          <p:nvSpPr>
            <p:cNvPr id="55" name="Rechteck 54"/>
            <p:cNvSpPr/>
            <p:nvPr/>
          </p:nvSpPr>
          <p:spPr>
            <a:xfrm>
              <a:off x="449068" y="5085184"/>
              <a:ext cx="2160000" cy="13588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57" name="Gerade Verbindung 56"/>
            <p:cNvCxnSpPr>
              <a:stCxn id="55" idx="0"/>
              <a:endCxn id="55" idx="2"/>
            </p:cNvCxnSpPr>
            <p:nvPr/>
          </p:nvCxnSpPr>
          <p:spPr>
            <a:xfrm>
              <a:off x="1529068" y="5085184"/>
              <a:ext cx="0" cy="1358860"/>
            </a:xfrm>
            <a:prstGeom prst="line">
              <a:avLst/>
            </a:prstGeom>
            <a:ln w="25400">
              <a:solidFill>
                <a:schemeClr val="accent3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feld 57"/>
            <p:cNvSpPr txBox="1"/>
            <p:nvPr/>
          </p:nvSpPr>
          <p:spPr>
            <a:xfrm>
              <a:off x="449068" y="5441448"/>
              <a:ext cx="10800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 smtClean="0">
                  <a:solidFill>
                    <a:schemeClr val="tx1"/>
                  </a:solidFill>
                </a:rPr>
                <a:t>Lokaler Zwischen-speicher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59" name="Textfeld 58"/>
            <p:cNvSpPr txBox="1"/>
            <p:nvPr/>
          </p:nvSpPr>
          <p:spPr>
            <a:xfrm>
              <a:off x="1529068" y="5533781"/>
              <a:ext cx="105930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 smtClean="0">
                  <a:solidFill>
                    <a:schemeClr val="tx1"/>
                  </a:solidFill>
                </a:rPr>
                <a:t>Business Logik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406538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Bildschirmpräsentation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Stefan</dc:creator>
  <cp:lastModifiedBy>Stefan</cp:lastModifiedBy>
  <cp:revision>5</cp:revision>
  <dcterms:created xsi:type="dcterms:W3CDTF">2015-08-31T14:21:03Z</dcterms:created>
  <dcterms:modified xsi:type="dcterms:W3CDTF">2015-08-31T15:04:51Z</dcterms:modified>
</cp:coreProperties>
</file>