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F23B8-163D-46BA-84C9-FB0B2D8D521A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1333A-CEC3-44FA-B81C-1F692BF5B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4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333A-CEC3-44FA-B81C-1F692BF5B50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13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2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98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55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75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30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84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10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6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C9E-C74C-4CDD-A540-AB08654A9DDC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6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EC9E-C74C-4CDD-A540-AB08654A9DDC}" type="datetimeFigureOut">
              <a:rPr lang="de-DE" smtClean="0"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EDC0-8676-4D9F-BEC2-9E6833901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320480" cy="165618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811115" y="404664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 Service</a:t>
            </a:r>
            <a:endParaRPr lang="de-DE" dirty="0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539552" y="908720"/>
            <a:ext cx="720080" cy="936104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Daten-haltung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404365" y="911074"/>
            <a:ext cx="3024336" cy="968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Serverseitige Anwendungslogik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6" idx="4"/>
          </p:cNvCxnSpPr>
          <p:nvPr/>
        </p:nvCxnSpPr>
        <p:spPr>
          <a:xfrm>
            <a:off x="1259632" y="137677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Wolke 21"/>
          <p:cNvSpPr/>
          <p:nvPr/>
        </p:nvSpPr>
        <p:spPr>
          <a:xfrm>
            <a:off x="1839293" y="2204864"/>
            <a:ext cx="1508571" cy="79208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11560" y="3140968"/>
            <a:ext cx="4076239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2210794" y="3140968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rade Verbindung 25"/>
          <p:cNvCxnSpPr>
            <a:stCxn id="36" idx="3"/>
            <a:endCxn id="22" idx="0"/>
          </p:cNvCxnSpPr>
          <p:nvPr/>
        </p:nvCxnSpPr>
        <p:spPr>
          <a:xfrm flipH="1">
            <a:off x="3346607" y="1395274"/>
            <a:ext cx="1082094" cy="1205634"/>
          </a:xfrm>
          <a:prstGeom prst="bentConnector3">
            <a:avLst>
              <a:gd name="adj1" fmla="val -36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22" idx="2"/>
            <a:endCxn id="55" idx="1"/>
          </p:cNvCxnSpPr>
          <p:nvPr/>
        </p:nvCxnSpPr>
        <p:spPr>
          <a:xfrm rot="10800000" flipV="1">
            <a:off x="863588" y="2600907"/>
            <a:ext cx="980384" cy="1379767"/>
          </a:xfrm>
          <a:prstGeom prst="bentConnector3">
            <a:avLst>
              <a:gd name="adj1" fmla="val 1518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239852" y="3510300"/>
            <a:ext cx="1152128" cy="94074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Präsentation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4" name="Gerade Verbindung 53"/>
          <p:cNvCxnSpPr>
            <a:stCxn id="55" idx="3"/>
            <a:endCxn id="34" idx="1"/>
          </p:cNvCxnSpPr>
          <p:nvPr/>
        </p:nvCxnSpPr>
        <p:spPr>
          <a:xfrm>
            <a:off x="3023588" y="3980675"/>
            <a:ext cx="21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863588" y="3510300"/>
            <a:ext cx="2160000" cy="94074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Clientseitige Anwendungslogik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320480" cy="165618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811115" y="404664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 Service</a:t>
            </a:r>
            <a:endParaRPr lang="de-DE" dirty="0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539552" y="908720"/>
            <a:ext cx="720080" cy="936104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Daten-bank</a:t>
            </a:r>
          </a:p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{MSSQL}</a:t>
            </a:r>
            <a:endParaRPr lang="de-DE" sz="900" dirty="0">
              <a:solidFill>
                <a:schemeClr val="tx1"/>
              </a:solidFill>
            </a:endParaRPr>
          </a:p>
        </p:txBody>
      </p:sp>
      <p:grpSp>
        <p:nvGrpSpPr>
          <p:cNvPr id="42" name="Gruppieren 41"/>
          <p:cNvGrpSpPr/>
          <p:nvPr/>
        </p:nvGrpSpPr>
        <p:grpSpPr>
          <a:xfrm>
            <a:off x="1387865" y="910366"/>
            <a:ext cx="3118887" cy="969108"/>
            <a:chOff x="-16500" y="5230138"/>
            <a:chExt cx="3118887" cy="969108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0" y="5230138"/>
              <a:ext cx="3024336" cy="969108"/>
              <a:chOff x="0" y="5230138"/>
              <a:chExt cx="3024336" cy="969108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0" y="5230846"/>
                <a:ext cx="3024336" cy="9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9" name="Gerade Verbindung 38"/>
              <p:cNvCxnSpPr/>
              <p:nvPr/>
            </p:nvCxnSpPr>
            <p:spPr>
              <a:xfrm>
                <a:off x="1008000" y="5230138"/>
                <a:ext cx="0" cy="967462"/>
              </a:xfrm>
              <a:prstGeom prst="line">
                <a:avLst/>
              </a:prstGeom>
              <a:ln w="254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>
              <a:xfrm>
                <a:off x="2016000" y="5230138"/>
                <a:ext cx="0" cy="967462"/>
              </a:xfrm>
              <a:prstGeom prst="line">
                <a:avLst/>
              </a:prstGeom>
              <a:ln w="254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feld 7"/>
            <p:cNvSpPr txBox="1"/>
            <p:nvPr/>
          </p:nvSpPr>
          <p:spPr>
            <a:xfrm>
              <a:off x="-16500" y="5544591"/>
              <a:ext cx="100871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OR-Mapper</a:t>
              </a:r>
            </a:p>
            <a:p>
              <a:pPr algn="ctr"/>
              <a:r>
                <a:rPr lang="de-DE" sz="900" dirty="0" smtClean="0"/>
                <a:t>{Entity Framework}</a:t>
              </a:r>
              <a:endParaRPr lang="de-DE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996864" y="5452259"/>
              <a:ext cx="104840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/>
                <a:t>Serverseitige Anwendungs-logik</a:t>
              </a:r>
            </a:p>
            <a:p>
              <a:pPr algn="ctr"/>
              <a:r>
                <a:rPr lang="de-DE" sz="900" dirty="0" smtClean="0"/>
                <a:t>{C#}</a:t>
              </a:r>
              <a:endParaRPr lang="de-DE" sz="9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938286" y="5452259"/>
              <a:ext cx="1164101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REST-</a:t>
              </a:r>
            </a:p>
            <a:p>
              <a:pPr algn="ctr"/>
              <a:r>
                <a:rPr lang="de-DE" sz="1200" dirty="0" smtClean="0"/>
                <a:t>Schnittstelle</a:t>
              </a:r>
            </a:p>
            <a:p>
              <a:pPr algn="ctr"/>
              <a:r>
                <a:rPr lang="de-DE" sz="900" dirty="0" smtClean="0"/>
                <a:t>{ASP.NET Web API 2}</a:t>
              </a:r>
              <a:endParaRPr lang="de-DE" sz="900" dirty="0"/>
            </a:p>
          </p:txBody>
        </p:sp>
      </p:grpSp>
      <p:cxnSp>
        <p:nvCxnSpPr>
          <p:cNvPr id="15" name="Gerade Verbindung 14"/>
          <p:cNvCxnSpPr>
            <a:stCxn id="6" idx="4"/>
          </p:cNvCxnSpPr>
          <p:nvPr/>
        </p:nvCxnSpPr>
        <p:spPr>
          <a:xfrm>
            <a:off x="1259632" y="137677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Wolke 21"/>
          <p:cNvSpPr/>
          <p:nvPr/>
        </p:nvSpPr>
        <p:spPr>
          <a:xfrm>
            <a:off x="1839293" y="2204864"/>
            <a:ext cx="1503358" cy="86409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67769" y="3293114"/>
            <a:ext cx="4076239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2167003" y="3293114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rade Verbindung 25"/>
          <p:cNvCxnSpPr>
            <a:stCxn id="36" idx="3"/>
            <a:endCxn id="22" idx="0"/>
          </p:cNvCxnSpPr>
          <p:nvPr/>
        </p:nvCxnSpPr>
        <p:spPr>
          <a:xfrm flipH="1">
            <a:off x="3341398" y="1395274"/>
            <a:ext cx="1087303" cy="1241638"/>
          </a:xfrm>
          <a:prstGeom prst="bentConnector3">
            <a:avLst>
              <a:gd name="adj1" fmla="val -38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22" idx="2"/>
            <a:endCxn id="55" idx="1"/>
          </p:cNvCxnSpPr>
          <p:nvPr/>
        </p:nvCxnSpPr>
        <p:spPr>
          <a:xfrm rot="10800000" flipV="1">
            <a:off x="819798" y="2636911"/>
            <a:ext cx="1024159" cy="1600437"/>
          </a:xfrm>
          <a:prstGeom prst="bentConnector3">
            <a:avLst>
              <a:gd name="adj1" fmla="val 148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196061" y="3662446"/>
            <a:ext cx="1152128" cy="114980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Präsentation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4" name="Gerade Verbindung 53"/>
          <p:cNvCxnSpPr>
            <a:stCxn id="55" idx="3"/>
            <a:endCxn id="34" idx="1"/>
          </p:cNvCxnSpPr>
          <p:nvPr/>
        </p:nvCxnSpPr>
        <p:spPr>
          <a:xfrm>
            <a:off x="2979797" y="4237349"/>
            <a:ext cx="21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819797" y="3662446"/>
            <a:ext cx="2160000" cy="1149805"/>
            <a:chOff x="449068" y="5085184"/>
            <a:chExt cx="2160000" cy="1358860"/>
          </a:xfrm>
        </p:grpSpPr>
        <p:sp>
          <p:nvSpPr>
            <p:cNvPr id="55" name="Rechteck 54"/>
            <p:cNvSpPr/>
            <p:nvPr/>
          </p:nvSpPr>
          <p:spPr>
            <a:xfrm>
              <a:off x="449068" y="5085184"/>
              <a:ext cx="2160000" cy="1358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Gerade Verbindung 56"/>
            <p:cNvCxnSpPr>
              <a:stCxn id="55" idx="0"/>
              <a:endCxn id="55" idx="2"/>
            </p:cNvCxnSpPr>
            <p:nvPr/>
          </p:nvCxnSpPr>
          <p:spPr>
            <a:xfrm>
              <a:off x="1529068" y="5085184"/>
              <a:ext cx="0" cy="135886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449068" y="5441448"/>
              <a:ext cx="108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Lokaler Zwischen-speicher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541940" y="5441448"/>
              <a:ext cx="1059301" cy="7638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Clientseitige Anwendungs-logik</a:t>
              </a:r>
              <a:endParaRPr lang="de-DE" sz="1200" dirty="0"/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899592" y="4581128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{</a:t>
            </a:r>
            <a:r>
              <a:rPr lang="de-DE" sz="900" dirty="0" err="1" smtClean="0"/>
              <a:t>Javascript</a:t>
            </a:r>
            <a:r>
              <a:rPr lang="de-DE" sz="900" dirty="0" smtClean="0"/>
              <a:t> / C#}</a:t>
            </a:r>
            <a:endParaRPr lang="de-DE" sz="900" dirty="0"/>
          </a:p>
        </p:txBody>
      </p:sp>
      <p:sp>
        <p:nvSpPr>
          <p:cNvPr id="35" name="Textfeld 34"/>
          <p:cNvSpPr txBox="1"/>
          <p:nvPr/>
        </p:nvSpPr>
        <p:spPr>
          <a:xfrm>
            <a:off x="1930796" y="4566554"/>
            <a:ext cx="122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{</a:t>
            </a:r>
            <a:r>
              <a:rPr lang="de-DE" sz="900" dirty="0" err="1" smtClean="0"/>
              <a:t>Javascript</a:t>
            </a:r>
            <a:r>
              <a:rPr lang="de-DE" sz="900" dirty="0" smtClean="0"/>
              <a:t> / C#}</a:t>
            </a:r>
            <a:endParaRPr lang="de-DE" sz="900" dirty="0"/>
          </a:p>
        </p:txBody>
      </p:sp>
      <p:sp>
        <p:nvSpPr>
          <p:cNvPr id="17" name="Textfeld 16"/>
          <p:cNvSpPr txBox="1"/>
          <p:nvPr/>
        </p:nvSpPr>
        <p:spPr>
          <a:xfrm>
            <a:off x="3341398" y="4581128"/>
            <a:ext cx="8595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{</a:t>
            </a:r>
            <a:r>
              <a:rPr lang="de-DE" sz="900" dirty="0" err="1" smtClean="0"/>
              <a:t>Html</a:t>
            </a:r>
            <a:r>
              <a:rPr lang="de-DE" sz="900" dirty="0" smtClean="0"/>
              <a:t> / AXML}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7095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764704"/>
            <a:ext cx="302433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95936" y="764704"/>
            <a:ext cx="129614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Server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>
            <a:stCxn id="4" idx="0"/>
            <a:endCxn id="4" idx="2"/>
          </p:cNvCxnSpPr>
          <p:nvPr/>
        </p:nvCxnSpPr>
        <p:spPr>
          <a:xfrm>
            <a:off x="2195736" y="764704"/>
            <a:ext cx="0" cy="86409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043608" y="1042863"/>
            <a:ext cx="696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Testfall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275725" y="1042862"/>
            <a:ext cx="140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ManagementAPI</a:t>
            </a:r>
            <a:endParaRPr lang="de-DE" sz="1400" dirty="0"/>
          </a:p>
        </p:txBody>
      </p:sp>
      <p:cxnSp>
        <p:nvCxnSpPr>
          <p:cNvPr id="22" name="Gerade Verbindung 21"/>
          <p:cNvCxnSpPr>
            <a:stCxn id="4" idx="3"/>
            <a:endCxn id="6" idx="1"/>
          </p:cNvCxnSpPr>
          <p:nvPr/>
        </p:nvCxnSpPr>
        <p:spPr>
          <a:xfrm>
            <a:off x="3707904" y="119675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51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(4:3)</PresentationFormat>
  <Paragraphs>27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10</cp:revision>
  <dcterms:created xsi:type="dcterms:W3CDTF">2015-08-31T14:21:03Z</dcterms:created>
  <dcterms:modified xsi:type="dcterms:W3CDTF">2015-09-14T15:40:19Z</dcterms:modified>
</cp:coreProperties>
</file>