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65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3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94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4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44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93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6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63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6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BAA0-A13B-48EE-B83C-595F996427EF}" type="datetimeFigureOut">
              <a:rPr lang="de-DE" smtClean="0"/>
              <a:t>27.08.2015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4986-31E6-4F26-8FEC-894D712CE5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7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31800" y="241300"/>
            <a:ext cx="2146300" cy="635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931203" y="2972205"/>
            <a:ext cx="1147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Client</a:t>
            </a:r>
            <a:endParaRPr lang="de-DE" sz="32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8127024" y="241300"/>
            <a:ext cx="3860800" cy="1745734"/>
            <a:chOff x="5823440" y="241300"/>
            <a:chExt cx="3860800" cy="1745734"/>
          </a:xfrm>
        </p:grpSpPr>
        <p:sp>
          <p:nvSpPr>
            <p:cNvPr id="7" name="Rechteck 6"/>
            <p:cNvSpPr/>
            <p:nvPr/>
          </p:nvSpPr>
          <p:spPr>
            <a:xfrm>
              <a:off x="5823440" y="241300"/>
              <a:ext cx="3860800" cy="1745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287957" y="821779"/>
              <a:ext cx="29317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 smtClean="0"/>
                <a:t>Resource</a:t>
              </a:r>
              <a:r>
                <a:rPr lang="de-DE" sz="3200" dirty="0" smtClean="0"/>
                <a:t> </a:t>
              </a:r>
              <a:r>
                <a:rPr lang="de-DE" sz="3200" dirty="0" err="1" smtClean="0"/>
                <a:t>Owner</a:t>
              </a:r>
              <a:endParaRPr lang="de-DE" sz="32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127024" y="2543433"/>
            <a:ext cx="3860800" cy="1745734"/>
            <a:chOff x="5823440" y="2543433"/>
            <a:chExt cx="3860800" cy="1745734"/>
          </a:xfrm>
        </p:grpSpPr>
        <p:sp>
          <p:nvSpPr>
            <p:cNvPr id="8" name="Rechteck 7"/>
            <p:cNvSpPr/>
            <p:nvPr/>
          </p:nvSpPr>
          <p:spPr>
            <a:xfrm>
              <a:off x="5823440" y="2543433"/>
              <a:ext cx="3860800" cy="1745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943697" y="3123912"/>
              <a:ext cx="3620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 smtClean="0"/>
                <a:t>Authorization</a:t>
              </a:r>
              <a:r>
                <a:rPr lang="de-DE" sz="3200" dirty="0" smtClean="0"/>
                <a:t> Server</a:t>
              </a:r>
              <a:endParaRPr lang="de-DE" sz="32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127024" y="4845566"/>
            <a:ext cx="3860800" cy="1745734"/>
            <a:chOff x="5823440" y="4845566"/>
            <a:chExt cx="3860800" cy="1745734"/>
          </a:xfrm>
        </p:grpSpPr>
        <p:sp>
          <p:nvSpPr>
            <p:cNvPr id="9" name="Rechteck 8"/>
            <p:cNvSpPr/>
            <p:nvPr/>
          </p:nvSpPr>
          <p:spPr>
            <a:xfrm>
              <a:off x="5823440" y="4845566"/>
              <a:ext cx="3860800" cy="17457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318542" y="5426045"/>
              <a:ext cx="2870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dirty="0" err="1" smtClean="0"/>
                <a:t>Resource</a:t>
              </a:r>
              <a:r>
                <a:rPr lang="de-DE" sz="3200" dirty="0" smtClean="0"/>
                <a:t> Server</a:t>
              </a:r>
              <a:endParaRPr lang="de-DE" sz="32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2743200" y="610632"/>
            <a:ext cx="52050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2743200" y="2728099"/>
            <a:ext cx="5205046" cy="2447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2743200" y="5037126"/>
            <a:ext cx="5205046" cy="1993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2743200" y="1512277"/>
            <a:ext cx="5205046" cy="68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743200" y="3904819"/>
            <a:ext cx="5222631" cy="16550"/>
          </a:xfrm>
          <a:prstGeom prst="straightConnector1">
            <a:avLst/>
          </a:prstGeom>
          <a:ln w="254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743200" y="6242538"/>
            <a:ext cx="5222631" cy="1034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408231" y="241300"/>
            <a:ext cx="368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Client fordert Zugriff auf Ressource</a:t>
            </a:r>
            <a:endParaRPr lang="de-DE" dirty="0"/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2743200" y="1519171"/>
            <a:ext cx="28321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628644" y="1149337"/>
            <a:ext cx="324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. Gewährt Zugriff auf Ressource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3702478" y="2373927"/>
            <a:ext cx="309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3. Anmeldung mit Zugriffsrecht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810649" y="3556980"/>
            <a:ext cx="288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4. Erhalt eines Access Tokens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778379" y="4659925"/>
            <a:ext cx="494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7. Anforderung der Ressource mittels Access Token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3772722" y="5876698"/>
            <a:ext cx="30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6. Übersendung der Ressource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51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Suermann</dc:creator>
  <cp:lastModifiedBy>Stefan Suermann</cp:lastModifiedBy>
  <cp:revision>3</cp:revision>
  <dcterms:created xsi:type="dcterms:W3CDTF">2015-08-27T10:59:26Z</dcterms:created>
  <dcterms:modified xsi:type="dcterms:W3CDTF">2015-08-27T11:09:34Z</dcterms:modified>
</cp:coreProperties>
</file>