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08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6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4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9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43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83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74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7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A1EC-3497-453D-9459-94C6BB778F2A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95CA-D830-4EB9-8ABE-D489ECF89A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31850" y="1041993"/>
            <a:ext cx="1651000" cy="59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Schedule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031850" y="4552950"/>
            <a:ext cx="1651000" cy="59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User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0446" y="5229958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u="sng" dirty="0" err="1" smtClean="0">
                <a:solidFill>
                  <a:schemeClr val="tx1"/>
                </a:solidFill>
              </a:rPr>
              <a:t>Id</a:t>
            </a:r>
            <a:endParaRPr lang="de-DE" sz="1400" u="sng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0446" y="4411296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Gender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76031" y="5933831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Name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80446" y="1078344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u="sng" dirty="0" err="1" smtClean="0">
                <a:solidFill>
                  <a:schemeClr val="tx1"/>
                </a:solidFill>
              </a:rPr>
              <a:t>Id</a:t>
            </a:r>
            <a:endParaRPr lang="de-DE" sz="1400" u="sng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927477" y="107527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Name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246008" y="5234354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Password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692469" y="5847862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Job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245708" y="4411296"/>
            <a:ext cx="16383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Fitness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054469" y="6352931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DateOfBirth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2411872" y="2600229"/>
            <a:ext cx="890956" cy="630000"/>
            <a:chOff x="6780276" y="973260"/>
            <a:chExt cx="890956" cy="630000"/>
          </a:xfrm>
        </p:grpSpPr>
        <p:sp>
          <p:nvSpPr>
            <p:cNvPr id="19" name="Rechteck 18"/>
            <p:cNvSpPr/>
            <p:nvPr/>
          </p:nvSpPr>
          <p:spPr>
            <a:xfrm rot="2700000">
              <a:off x="6910754" y="973260"/>
              <a:ext cx="630000" cy="63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780276" y="1103594"/>
              <a:ext cx="890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besitzt</a:t>
              </a:r>
              <a:endParaRPr lang="de-DE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38134" y="1008893"/>
            <a:ext cx="890956" cy="630000"/>
            <a:chOff x="6780276" y="973260"/>
            <a:chExt cx="890956" cy="630000"/>
          </a:xfrm>
        </p:grpSpPr>
        <p:sp>
          <p:nvSpPr>
            <p:cNvPr id="23" name="Rechteck 22"/>
            <p:cNvSpPr/>
            <p:nvPr/>
          </p:nvSpPr>
          <p:spPr>
            <a:xfrm rot="2700000">
              <a:off x="6910754" y="973260"/>
              <a:ext cx="630000" cy="63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6780276" y="1103594"/>
              <a:ext cx="890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enthält</a:t>
              </a:r>
              <a:endParaRPr lang="de-DE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538134" y="4894380"/>
            <a:ext cx="890956" cy="671155"/>
            <a:chOff x="6780276" y="973260"/>
            <a:chExt cx="890956" cy="671155"/>
          </a:xfrm>
        </p:grpSpPr>
        <p:sp>
          <p:nvSpPr>
            <p:cNvPr id="26" name="Rechteck 25"/>
            <p:cNvSpPr/>
            <p:nvPr/>
          </p:nvSpPr>
          <p:spPr>
            <a:xfrm rot="2700000">
              <a:off x="6910754" y="973260"/>
              <a:ext cx="630000" cy="63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780276" y="998084"/>
              <a:ext cx="890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</a:t>
              </a:r>
              <a:r>
                <a:rPr lang="de-DE" dirty="0" smtClean="0"/>
                <a:t>ührt aus</a:t>
              </a:r>
              <a:endParaRPr lang="de-DE" dirty="0"/>
            </a:p>
          </p:txBody>
        </p:sp>
      </p:grpSp>
      <p:sp>
        <p:nvSpPr>
          <p:cNvPr id="28" name="Rechteck 27"/>
          <p:cNvSpPr/>
          <p:nvPr/>
        </p:nvSpPr>
        <p:spPr>
          <a:xfrm>
            <a:off x="8502538" y="1041993"/>
            <a:ext cx="1651000" cy="59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Exercise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427304" y="1130893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u="sng" dirty="0" err="1" smtClean="0">
                <a:solidFill>
                  <a:schemeClr val="tx1"/>
                </a:solidFill>
              </a:rPr>
              <a:t>Id</a:t>
            </a:r>
            <a:endParaRPr lang="de-DE" sz="1400" u="sng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8515538" y="198461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Name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0427304" y="223788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Description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8515538" y="4910930"/>
            <a:ext cx="1651000" cy="59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Practice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7133719" y="5865935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u="sng" dirty="0" err="1" smtClean="0">
                <a:solidFill>
                  <a:schemeClr val="tx1"/>
                </a:solidFill>
              </a:rPr>
              <a:t>Id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10427304" y="5116879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Repoetitions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10427304" y="5824905"/>
            <a:ext cx="16380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Timestamp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10427304" y="4411296"/>
            <a:ext cx="16383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Weight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8178048" y="6365352"/>
            <a:ext cx="2847505" cy="3581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NumberOfRepoetions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0" name="Gerader Verbinder 39"/>
          <p:cNvCxnSpPr>
            <a:stCxn id="14" idx="5"/>
            <a:endCxn id="4" idx="0"/>
          </p:cNvCxnSpPr>
          <p:nvPr/>
        </p:nvCxnSpPr>
        <p:spPr>
          <a:xfrm>
            <a:off x="2325597" y="465251"/>
            <a:ext cx="531753" cy="57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13" idx="6"/>
            <a:endCxn id="4" idx="1"/>
          </p:cNvCxnSpPr>
          <p:nvPr/>
        </p:nvCxnSpPr>
        <p:spPr>
          <a:xfrm>
            <a:off x="1718446" y="1287894"/>
            <a:ext cx="313404" cy="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4" idx="3"/>
            <a:endCxn id="24" idx="1"/>
          </p:cNvCxnSpPr>
          <p:nvPr/>
        </p:nvCxnSpPr>
        <p:spPr>
          <a:xfrm flipV="1">
            <a:off x="3682850" y="1323893"/>
            <a:ext cx="2855284" cy="1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24" idx="3"/>
            <a:endCxn id="28" idx="1"/>
          </p:cNvCxnSpPr>
          <p:nvPr/>
        </p:nvCxnSpPr>
        <p:spPr>
          <a:xfrm>
            <a:off x="7429090" y="1323893"/>
            <a:ext cx="1073448" cy="1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30" idx="4"/>
            <a:endCxn id="28" idx="0"/>
          </p:cNvCxnSpPr>
          <p:nvPr/>
        </p:nvCxnSpPr>
        <p:spPr>
          <a:xfrm flipH="1">
            <a:off x="9328038" y="617561"/>
            <a:ext cx="6500" cy="42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31" idx="3"/>
            <a:endCxn id="28" idx="0"/>
          </p:cNvCxnSpPr>
          <p:nvPr/>
        </p:nvCxnSpPr>
        <p:spPr>
          <a:xfrm flipH="1">
            <a:off x="9328038" y="581512"/>
            <a:ext cx="1339146" cy="46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28" idx="3"/>
            <a:endCxn id="29" idx="2"/>
          </p:cNvCxnSpPr>
          <p:nvPr/>
        </p:nvCxnSpPr>
        <p:spPr>
          <a:xfrm>
            <a:off x="10153538" y="1340443"/>
            <a:ext cx="273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6983612" y="1769371"/>
            <a:ext cx="0" cy="299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32" idx="1"/>
          </p:cNvCxnSpPr>
          <p:nvPr/>
        </p:nvCxnSpPr>
        <p:spPr>
          <a:xfrm flipH="1" flipV="1">
            <a:off x="7429090" y="5209379"/>
            <a:ext cx="10864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4" idx="2"/>
          </p:cNvCxnSpPr>
          <p:nvPr/>
        </p:nvCxnSpPr>
        <p:spPr>
          <a:xfrm>
            <a:off x="2857350" y="1638893"/>
            <a:ext cx="0" cy="83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8" idx="0"/>
          </p:cNvCxnSpPr>
          <p:nvPr/>
        </p:nvCxnSpPr>
        <p:spPr>
          <a:xfrm flipV="1">
            <a:off x="2857350" y="3360707"/>
            <a:ext cx="0" cy="119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11" idx="6"/>
            <a:endCxn id="8" idx="1"/>
          </p:cNvCxnSpPr>
          <p:nvPr/>
        </p:nvCxnSpPr>
        <p:spPr>
          <a:xfrm>
            <a:off x="1718446" y="4620846"/>
            <a:ext cx="313404" cy="23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9" idx="7"/>
            <a:endCxn id="8" idx="1"/>
          </p:cNvCxnSpPr>
          <p:nvPr/>
        </p:nvCxnSpPr>
        <p:spPr>
          <a:xfrm flipV="1">
            <a:off x="1478566" y="4851400"/>
            <a:ext cx="553284" cy="43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2" idx="7"/>
            <a:endCxn id="8" idx="2"/>
          </p:cNvCxnSpPr>
          <p:nvPr/>
        </p:nvCxnSpPr>
        <p:spPr>
          <a:xfrm flipV="1">
            <a:off x="2074151" y="5149850"/>
            <a:ext cx="783199" cy="84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>
            <a:stCxn id="18" idx="0"/>
            <a:endCxn id="8" idx="2"/>
          </p:cNvCxnSpPr>
          <p:nvPr/>
        </p:nvCxnSpPr>
        <p:spPr>
          <a:xfrm flipH="1" flipV="1">
            <a:off x="2857350" y="5149850"/>
            <a:ext cx="16119" cy="120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8" idx="2"/>
            <a:endCxn id="16" idx="1"/>
          </p:cNvCxnSpPr>
          <p:nvPr/>
        </p:nvCxnSpPr>
        <p:spPr>
          <a:xfrm>
            <a:off x="2857350" y="5149850"/>
            <a:ext cx="1074999" cy="75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stCxn id="8" idx="3"/>
            <a:endCxn id="17" idx="2"/>
          </p:cNvCxnSpPr>
          <p:nvPr/>
        </p:nvCxnSpPr>
        <p:spPr>
          <a:xfrm flipV="1">
            <a:off x="3682850" y="4620846"/>
            <a:ext cx="562858" cy="23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stCxn id="8" idx="3"/>
            <a:endCxn id="15" idx="2"/>
          </p:cNvCxnSpPr>
          <p:nvPr/>
        </p:nvCxnSpPr>
        <p:spPr>
          <a:xfrm>
            <a:off x="3682850" y="4851400"/>
            <a:ext cx="563158" cy="59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stCxn id="34" idx="7"/>
            <a:endCxn id="32" idx="2"/>
          </p:cNvCxnSpPr>
          <p:nvPr/>
        </p:nvCxnSpPr>
        <p:spPr>
          <a:xfrm flipV="1">
            <a:off x="8531839" y="5507830"/>
            <a:ext cx="809199" cy="41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38" idx="0"/>
            <a:endCxn id="32" idx="2"/>
          </p:cNvCxnSpPr>
          <p:nvPr/>
        </p:nvCxnSpPr>
        <p:spPr>
          <a:xfrm flipH="1" flipV="1">
            <a:off x="9341038" y="5507830"/>
            <a:ext cx="260763" cy="85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36" idx="2"/>
            <a:endCxn id="32" idx="2"/>
          </p:cNvCxnSpPr>
          <p:nvPr/>
        </p:nvCxnSpPr>
        <p:spPr>
          <a:xfrm flipH="1" flipV="1">
            <a:off x="9341038" y="5507830"/>
            <a:ext cx="1086266" cy="52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32" idx="3"/>
            <a:endCxn id="35" idx="2"/>
          </p:cNvCxnSpPr>
          <p:nvPr/>
        </p:nvCxnSpPr>
        <p:spPr>
          <a:xfrm>
            <a:off x="10166538" y="5209380"/>
            <a:ext cx="260766" cy="11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32" idx="3"/>
            <a:endCxn id="37" idx="2"/>
          </p:cNvCxnSpPr>
          <p:nvPr/>
        </p:nvCxnSpPr>
        <p:spPr>
          <a:xfrm flipV="1">
            <a:off x="10166538" y="4620846"/>
            <a:ext cx="260766" cy="58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Suermann</dc:creator>
  <cp:lastModifiedBy>Stefan Suermann</cp:lastModifiedBy>
  <cp:revision>5</cp:revision>
  <dcterms:created xsi:type="dcterms:W3CDTF">2015-09-01T07:18:32Z</dcterms:created>
  <dcterms:modified xsi:type="dcterms:W3CDTF">2015-09-01T07:59:32Z</dcterms:modified>
</cp:coreProperties>
</file>