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4" r:id="rId6"/>
    <p:sldId id="262" r:id="rId7"/>
    <p:sldId id="265" r:id="rId8"/>
    <p:sldId id="266" r:id="rId9"/>
    <p:sldId id="259" r:id="rId10"/>
    <p:sldId id="267" r:id="rId11"/>
    <p:sldId id="268" r:id="rId12"/>
    <p:sldId id="269" r:id="rId13"/>
    <p:sldId id="273" r:id="rId14"/>
    <p:sldId id="276" r:id="rId15"/>
    <p:sldId id="275" r:id="rId16"/>
    <p:sldId id="278" r:id="rId17"/>
    <p:sldId id="277" r:id="rId18"/>
    <p:sldId id="279" r:id="rId19"/>
    <p:sldId id="270" r:id="rId20"/>
    <p:sldId id="274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B854C-886C-40FD-AAD6-A75187061673}" v="312" dt="2024-04-30T05:23:14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Yang" userId="877d0f5adea71173" providerId="LiveId" clId="{CC0B854C-886C-40FD-AAD6-A75187061673}"/>
    <pc:docChg chg="undo redo custSel addSld delSld modSld sldOrd">
      <pc:chgData name="Fan Yang" userId="877d0f5adea71173" providerId="LiveId" clId="{CC0B854C-886C-40FD-AAD6-A75187061673}" dt="2024-04-30T05:23:14.013" v="6996" actId="1076"/>
      <pc:docMkLst>
        <pc:docMk/>
      </pc:docMkLst>
      <pc:sldChg chg="modSp new mod">
        <pc:chgData name="Fan Yang" userId="877d0f5adea71173" providerId="LiveId" clId="{CC0B854C-886C-40FD-AAD6-A75187061673}" dt="2024-04-23T12:45:40.744" v="4770" actId="20577"/>
        <pc:sldMkLst>
          <pc:docMk/>
          <pc:sldMk cId="2827837844" sldId="256"/>
        </pc:sldMkLst>
        <pc:spChg chg="mod">
          <ac:chgData name="Fan Yang" userId="877d0f5adea71173" providerId="LiveId" clId="{CC0B854C-886C-40FD-AAD6-A75187061673}" dt="2024-04-23T12:45:31.085" v="4766" actId="20577"/>
          <ac:spMkLst>
            <pc:docMk/>
            <pc:sldMk cId="2827837844" sldId="256"/>
            <ac:spMk id="2" creationId="{1EA0A75A-D8E0-1A69-9C33-FF08A4AF5E9C}"/>
          </ac:spMkLst>
        </pc:spChg>
        <pc:spChg chg="mod">
          <ac:chgData name="Fan Yang" userId="877d0f5adea71173" providerId="LiveId" clId="{CC0B854C-886C-40FD-AAD6-A75187061673}" dt="2024-04-23T12:45:40.744" v="4770" actId="20577"/>
          <ac:spMkLst>
            <pc:docMk/>
            <pc:sldMk cId="2827837844" sldId="256"/>
            <ac:spMk id="3" creationId="{CBCF0D45-0124-2F6A-54F7-ABA4C715010E}"/>
          </ac:spMkLst>
        </pc:spChg>
      </pc:sldChg>
      <pc:sldChg chg="addSp delSp modSp new mod ord setBg delDesignElem">
        <pc:chgData name="Fan Yang" userId="877d0f5adea71173" providerId="LiveId" clId="{CC0B854C-886C-40FD-AAD6-A75187061673}" dt="2024-04-23T12:39:13.582" v="4655"/>
        <pc:sldMkLst>
          <pc:docMk/>
          <pc:sldMk cId="3115499808" sldId="257"/>
        </pc:sldMkLst>
        <pc:spChg chg="mod">
          <ac:chgData name="Fan Yang" userId="877d0f5adea71173" providerId="LiveId" clId="{CC0B854C-886C-40FD-AAD6-A75187061673}" dt="2024-04-23T08:43:58.809" v="918" actId="26606"/>
          <ac:spMkLst>
            <pc:docMk/>
            <pc:sldMk cId="3115499808" sldId="257"/>
            <ac:spMk id="2" creationId="{1097109B-E5C6-0E8C-D02B-99717E7E997A}"/>
          </ac:spMkLst>
        </pc:spChg>
        <pc:spChg chg="del mod">
          <ac:chgData name="Fan Yang" userId="877d0f5adea71173" providerId="LiveId" clId="{CC0B854C-886C-40FD-AAD6-A75187061673}" dt="2024-04-23T08:34:57.341" v="763" actId="26606"/>
          <ac:spMkLst>
            <pc:docMk/>
            <pc:sldMk cId="3115499808" sldId="257"/>
            <ac:spMk id="3" creationId="{7D22668F-0E19-02EB-DE85-77BA89E8CEB2}"/>
          </ac:spMkLst>
        </pc:spChg>
        <pc:spChg chg="add mod">
          <ac:chgData name="Fan Yang" userId="877d0f5adea71173" providerId="LiveId" clId="{CC0B854C-886C-40FD-AAD6-A75187061673}" dt="2024-04-23T08:41:01.526" v="900" actId="478"/>
          <ac:spMkLst>
            <pc:docMk/>
            <pc:sldMk cId="3115499808" sldId="257"/>
            <ac:spMk id="4" creationId="{79561C81-6D82-90E4-70D5-4987D83537D5}"/>
          </ac:spMkLst>
        </pc:spChg>
        <pc:spChg chg="add mod ord">
          <ac:chgData name="Fan Yang" userId="877d0f5adea71173" providerId="LiveId" clId="{CC0B854C-886C-40FD-AAD6-A75187061673}" dt="2024-04-23T08:43:58.809" v="918" actId="26606"/>
          <ac:spMkLst>
            <pc:docMk/>
            <pc:sldMk cId="3115499808" sldId="257"/>
            <ac:spMk id="7" creationId="{C0AAE235-089A-B8AA-EFE4-070991BEA83D}"/>
          </ac:spMkLst>
        </pc:spChg>
        <pc:spChg chg="add del">
          <ac:chgData name="Fan Yang" userId="877d0f5adea71173" providerId="LiveId" clId="{CC0B854C-886C-40FD-AAD6-A75187061673}" dt="2024-04-23T08:43:58.809" v="918" actId="26606"/>
          <ac:spMkLst>
            <pc:docMk/>
            <pc:sldMk cId="3115499808" sldId="257"/>
            <ac:spMk id="9" creationId="{5C8908E2-EE49-44D2-9428-A28D2312A8D5}"/>
          </ac:spMkLst>
        </pc:spChg>
        <pc:spChg chg="add del">
          <ac:chgData name="Fan Yang" userId="877d0f5adea71173" providerId="LiveId" clId="{CC0B854C-886C-40FD-AAD6-A75187061673}" dt="2024-04-23T08:43:58.809" v="918" actId="26606"/>
          <ac:spMkLst>
            <pc:docMk/>
            <pc:sldMk cId="3115499808" sldId="257"/>
            <ac:spMk id="15" creationId="{7449A6C7-D15F-4AA5-BFA5-71A404B47016}"/>
          </ac:spMkLst>
        </pc:spChg>
        <pc:spChg chg="add del">
          <ac:chgData name="Fan Yang" userId="877d0f5adea71173" providerId="LiveId" clId="{CC0B854C-886C-40FD-AAD6-A75187061673}" dt="2024-04-23T08:43:58.809" v="918" actId="26606"/>
          <ac:spMkLst>
            <pc:docMk/>
            <pc:sldMk cId="3115499808" sldId="257"/>
            <ac:spMk id="17" creationId="{ED888B23-07FA-482A-96DF-47E31AF1A603}"/>
          </ac:spMkLst>
        </pc:spChg>
        <pc:spChg chg="add del">
          <ac:chgData name="Fan Yang" userId="877d0f5adea71173" providerId="LiveId" clId="{CC0B854C-886C-40FD-AAD6-A75187061673}" dt="2024-04-23T08:50:39.870" v="1073" actId="26606"/>
          <ac:spMkLst>
            <pc:docMk/>
            <pc:sldMk cId="3115499808" sldId="257"/>
            <ac:spMk id="22" creationId="{12609869-9E80-471B-A487-A53288E0E791}"/>
          </ac:spMkLst>
        </pc:spChg>
        <pc:spChg chg="add del">
          <ac:chgData name="Fan Yang" userId="877d0f5adea71173" providerId="LiveId" clId="{CC0B854C-886C-40FD-AAD6-A75187061673}" dt="2024-04-23T08:50:39.870" v="1073" actId="26606"/>
          <ac:spMkLst>
            <pc:docMk/>
            <pc:sldMk cId="3115499808" sldId="257"/>
            <ac:spMk id="24" creationId="{7004738A-9D34-43E8-97D2-CA0EED4F8BE0}"/>
          </ac:spMkLst>
        </pc:spChg>
        <pc:spChg chg="add del">
          <ac:chgData name="Fan Yang" userId="877d0f5adea71173" providerId="LiveId" clId="{CC0B854C-886C-40FD-AAD6-A75187061673}" dt="2024-04-23T08:50:39.870" v="1073" actId="26606"/>
          <ac:spMkLst>
            <pc:docMk/>
            <pc:sldMk cId="3115499808" sldId="257"/>
            <ac:spMk id="26" creationId="{B8B8D07F-F13E-443E-BA68-2D26672D76B9}"/>
          </ac:spMkLst>
        </pc:spChg>
        <pc:spChg chg="add del">
          <ac:chgData name="Fan Yang" userId="877d0f5adea71173" providerId="LiveId" clId="{CC0B854C-886C-40FD-AAD6-A75187061673}" dt="2024-04-23T08:50:39.870" v="1073" actId="26606"/>
          <ac:spMkLst>
            <pc:docMk/>
            <pc:sldMk cId="3115499808" sldId="257"/>
            <ac:spMk id="28" creationId="{2813A4FA-24A5-41ED-A534-3807D1B2F344}"/>
          </ac:spMkLst>
        </pc:spChg>
        <pc:spChg chg="add del">
          <ac:chgData name="Fan Yang" userId="877d0f5adea71173" providerId="LiveId" clId="{CC0B854C-886C-40FD-AAD6-A75187061673}" dt="2024-04-23T08:50:39.870" v="1073" actId="26606"/>
          <ac:spMkLst>
            <pc:docMk/>
            <pc:sldMk cId="3115499808" sldId="257"/>
            <ac:spMk id="30" creationId="{C3944F27-CA70-4E84-A51A-E6BF89558979}"/>
          </ac:spMkLst>
        </pc:spChg>
        <pc:spChg chg="add del">
          <ac:chgData name="Fan Yang" userId="877d0f5adea71173" providerId="LiveId" clId="{CC0B854C-886C-40FD-AAD6-A75187061673}" dt="2024-04-23T08:50:24.239" v="1068" actId="26606"/>
          <ac:spMkLst>
            <pc:docMk/>
            <pc:sldMk cId="3115499808" sldId="257"/>
            <ac:spMk id="35" creationId="{12609869-9E80-471B-A487-A53288E0E791}"/>
          </ac:spMkLst>
        </pc:spChg>
        <pc:spChg chg="add del">
          <ac:chgData name="Fan Yang" userId="877d0f5adea71173" providerId="LiveId" clId="{CC0B854C-886C-40FD-AAD6-A75187061673}" dt="2024-04-23T08:50:24.239" v="1068" actId="26606"/>
          <ac:spMkLst>
            <pc:docMk/>
            <pc:sldMk cId="3115499808" sldId="257"/>
            <ac:spMk id="37" creationId="{7004738A-9D34-43E8-97D2-CA0EED4F8BE0}"/>
          </ac:spMkLst>
        </pc:spChg>
        <pc:spChg chg="add del">
          <ac:chgData name="Fan Yang" userId="877d0f5adea71173" providerId="LiveId" clId="{CC0B854C-886C-40FD-AAD6-A75187061673}" dt="2024-04-23T08:50:24.239" v="1068" actId="26606"/>
          <ac:spMkLst>
            <pc:docMk/>
            <pc:sldMk cId="3115499808" sldId="257"/>
            <ac:spMk id="39" creationId="{B8B8D07F-F13E-443E-BA68-2D26672D76B9}"/>
          </ac:spMkLst>
        </pc:spChg>
        <pc:spChg chg="add del">
          <ac:chgData name="Fan Yang" userId="877d0f5adea71173" providerId="LiveId" clId="{CC0B854C-886C-40FD-AAD6-A75187061673}" dt="2024-04-23T08:50:24.239" v="1068" actId="26606"/>
          <ac:spMkLst>
            <pc:docMk/>
            <pc:sldMk cId="3115499808" sldId="257"/>
            <ac:spMk id="41" creationId="{2813A4FA-24A5-41ED-A534-3807D1B2F344}"/>
          </ac:spMkLst>
        </pc:spChg>
        <pc:spChg chg="add del">
          <ac:chgData name="Fan Yang" userId="877d0f5adea71173" providerId="LiveId" clId="{CC0B854C-886C-40FD-AAD6-A75187061673}" dt="2024-04-23T08:50:24.239" v="1068" actId="26606"/>
          <ac:spMkLst>
            <pc:docMk/>
            <pc:sldMk cId="3115499808" sldId="257"/>
            <ac:spMk id="43" creationId="{C3944F27-CA70-4E84-A51A-E6BF89558979}"/>
          </ac:spMkLst>
        </pc:spChg>
        <pc:spChg chg="add del">
          <ac:chgData name="Fan Yang" userId="877d0f5adea71173" providerId="LiveId" clId="{CC0B854C-886C-40FD-AAD6-A75187061673}" dt="2024-04-23T08:50:37.065" v="1070" actId="26606"/>
          <ac:spMkLst>
            <pc:docMk/>
            <pc:sldMk cId="3115499808" sldId="257"/>
            <ac:spMk id="45" creationId="{12609869-9E80-471B-A487-A53288E0E791}"/>
          </ac:spMkLst>
        </pc:spChg>
        <pc:spChg chg="add del">
          <ac:chgData name="Fan Yang" userId="877d0f5adea71173" providerId="LiveId" clId="{CC0B854C-886C-40FD-AAD6-A75187061673}" dt="2024-04-23T08:50:37.065" v="1070" actId="26606"/>
          <ac:spMkLst>
            <pc:docMk/>
            <pc:sldMk cId="3115499808" sldId="257"/>
            <ac:spMk id="46" creationId="{7004738A-9D34-43E8-97D2-CA0EED4F8BE0}"/>
          </ac:spMkLst>
        </pc:spChg>
        <pc:spChg chg="add del">
          <ac:chgData name="Fan Yang" userId="877d0f5adea71173" providerId="LiveId" clId="{CC0B854C-886C-40FD-AAD6-A75187061673}" dt="2024-04-23T08:50:37.065" v="1070" actId="26606"/>
          <ac:spMkLst>
            <pc:docMk/>
            <pc:sldMk cId="3115499808" sldId="257"/>
            <ac:spMk id="47" creationId="{B8B8D07F-F13E-443E-BA68-2D26672D76B9}"/>
          </ac:spMkLst>
        </pc:spChg>
        <pc:spChg chg="add del">
          <ac:chgData name="Fan Yang" userId="877d0f5adea71173" providerId="LiveId" clId="{CC0B854C-886C-40FD-AAD6-A75187061673}" dt="2024-04-23T08:50:37.065" v="1070" actId="26606"/>
          <ac:spMkLst>
            <pc:docMk/>
            <pc:sldMk cId="3115499808" sldId="257"/>
            <ac:spMk id="48" creationId="{2813A4FA-24A5-41ED-A534-3807D1B2F344}"/>
          </ac:spMkLst>
        </pc:spChg>
        <pc:spChg chg="add del">
          <ac:chgData name="Fan Yang" userId="877d0f5adea71173" providerId="LiveId" clId="{CC0B854C-886C-40FD-AAD6-A75187061673}" dt="2024-04-23T08:50:37.065" v="1070" actId="26606"/>
          <ac:spMkLst>
            <pc:docMk/>
            <pc:sldMk cId="3115499808" sldId="257"/>
            <ac:spMk id="49" creationId="{C3944F27-CA70-4E84-A51A-E6BF89558979}"/>
          </ac:spMkLst>
        </pc:spChg>
        <pc:spChg chg="add del">
          <ac:chgData name="Fan Yang" userId="877d0f5adea71173" providerId="LiveId" clId="{CC0B854C-886C-40FD-AAD6-A75187061673}" dt="2024-04-23T08:50:39.856" v="1072" actId="26606"/>
          <ac:spMkLst>
            <pc:docMk/>
            <pc:sldMk cId="3115499808" sldId="257"/>
            <ac:spMk id="51" creationId="{12609869-9E80-471B-A487-A53288E0E791}"/>
          </ac:spMkLst>
        </pc:spChg>
        <pc:spChg chg="add del">
          <ac:chgData name="Fan Yang" userId="877d0f5adea71173" providerId="LiveId" clId="{CC0B854C-886C-40FD-AAD6-A75187061673}" dt="2024-04-23T08:50:39.856" v="1072" actId="26606"/>
          <ac:spMkLst>
            <pc:docMk/>
            <pc:sldMk cId="3115499808" sldId="257"/>
            <ac:spMk id="52" creationId="{7004738A-9D34-43E8-97D2-CA0EED4F8BE0}"/>
          </ac:spMkLst>
        </pc:spChg>
        <pc:spChg chg="add del">
          <ac:chgData name="Fan Yang" userId="877d0f5adea71173" providerId="LiveId" clId="{CC0B854C-886C-40FD-AAD6-A75187061673}" dt="2024-04-23T08:50:39.856" v="1072" actId="26606"/>
          <ac:spMkLst>
            <pc:docMk/>
            <pc:sldMk cId="3115499808" sldId="257"/>
            <ac:spMk id="53" creationId="{B8B8D07F-F13E-443E-BA68-2D26672D76B9}"/>
          </ac:spMkLst>
        </pc:spChg>
        <pc:spChg chg="add del">
          <ac:chgData name="Fan Yang" userId="877d0f5adea71173" providerId="LiveId" clId="{CC0B854C-886C-40FD-AAD6-A75187061673}" dt="2024-04-23T08:50:39.856" v="1072" actId="26606"/>
          <ac:spMkLst>
            <pc:docMk/>
            <pc:sldMk cId="3115499808" sldId="257"/>
            <ac:spMk id="54" creationId="{2813A4FA-24A5-41ED-A534-3807D1B2F344}"/>
          </ac:spMkLst>
        </pc:spChg>
        <pc:spChg chg="add del">
          <ac:chgData name="Fan Yang" userId="877d0f5adea71173" providerId="LiveId" clId="{CC0B854C-886C-40FD-AAD6-A75187061673}" dt="2024-04-23T08:50:39.856" v="1072" actId="26606"/>
          <ac:spMkLst>
            <pc:docMk/>
            <pc:sldMk cId="3115499808" sldId="257"/>
            <ac:spMk id="55" creationId="{C3944F27-CA70-4E84-A51A-E6BF89558979}"/>
          </ac:spMkLst>
        </pc:spChg>
        <pc:spChg chg="add del">
          <ac:chgData name="Fan Yang" userId="877d0f5adea71173" providerId="LiveId" clId="{CC0B854C-886C-40FD-AAD6-A75187061673}" dt="2024-04-23T10:08:32.020" v="2571" actId="26606"/>
          <ac:spMkLst>
            <pc:docMk/>
            <pc:sldMk cId="3115499808" sldId="257"/>
            <ac:spMk id="57" creationId="{12609869-9E80-471B-A487-A53288E0E791}"/>
          </ac:spMkLst>
        </pc:spChg>
        <pc:spChg chg="add del">
          <ac:chgData name="Fan Yang" userId="877d0f5adea71173" providerId="LiveId" clId="{CC0B854C-886C-40FD-AAD6-A75187061673}" dt="2024-04-23T10:08:32.020" v="2571" actId="26606"/>
          <ac:spMkLst>
            <pc:docMk/>
            <pc:sldMk cId="3115499808" sldId="257"/>
            <ac:spMk id="58" creationId="{7004738A-9D34-43E8-97D2-CA0EED4F8BE0}"/>
          </ac:spMkLst>
        </pc:spChg>
        <pc:spChg chg="add del">
          <ac:chgData name="Fan Yang" userId="877d0f5adea71173" providerId="LiveId" clId="{CC0B854C-886C-40FD-AAD6-A75187061673}" dt="2024-04-23T10:08:32.020" v="2571" actId="26606"/>
          <ac:spMkLst>
            <pc:docMk/>
            <pc:sldMk cId="3115499808" sldId="257"/>
            <ac:spMk id="59" creationId="{B8B8D07F-F13E-443E-BA68-2D26672D76B9}"/>
          </ac:spMkLst>
        </pc:spChg>
        <pc:spChg chg="add del">
          <ac:chgData name="Fan Yang" userId="877d0f5adea71173" providerId="LiveId" clId="{CC0B854C-886C-40FD-AAD6-A75187061673}" dt="2024-04-23T10:08:32.020" v="2571" actId="26606"/>
          <ac:spMkLst>
            <pc:docMk/>
            <pc:sldMk cId="3115499808" sldId="257"/>
            <ac:spMk id="60" creationId="{2813A4FA-24A5-41ED-A534-3807D1B2F344}"/>
          </ac:spMkLst>
        </pc:spChg>
        <pc:spChg chg="add del">
          <ac:chgData name="Fan Yang" userId="877d0f5adea71173" providerId="LiveId" clId="{CC0B854C-886C-40FD-AAD6-A75187061673}" dt="2024-04-23T10:08:32.020" v="2571" actId="26606"/>
          <ac:spMkLst>
            <pc:docMk/>
            <pc:sldMk cId="3115499808" sldId="257"/>
            <ac:spMk id="61" creationId="{C3944F27-CA70-4E84-A51A-E6BF89558979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3115499808" sldId="257"/>
            <ac:spMk id="66" creationId="{12609869-9E80-471B-A487-A53288E0E791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3115499808" sldId="257"/>
            <ac:spMk id="68" creationId="{7004738A-9D34-43E8-97D2-CA0EED4F8BE0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3115499808" sldId="257"/>
            <ac:spMk id="70" creationId="{B8B8D07F-F13E-443E-BA68-2D26672D76B9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3115499808" sldId="257"/>
            <ac:spMk id="72" creationId="{2813A4FA-24A5-41ED-A534-3807D1B2F344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3115499808" sldId="257"/>
            <ac:spMk id="74" creationId="{C3944F27-CA70-4E84-A51A-E6BF89558979}"/>
          </ac:spMkLst>
        </pc:spChg>
        <pc:spChg chg="add del">
          <ac:chgData name="Fan Yang" userId="877d0f5adea71173" providerId="LiveId" clId="{CC0B854C-886C-40FD-AAD6-A75187061673}" dt="2024-04-23T08:40:00.601" v="896" actId="26606"/>
          <ac:spMkLst>
            <pc:docMk/>
            <pc:sldMk cId="3115499808" sldId="257"/>
            <ac:spMk id="2055" creationId="{12609869-9E80-471B-A487-A53288E0E791}"/>
          </ac:spMkLst>
        </pc:spChg>
        <pc:spChg chg="add del">
          <ac:chgData name="Fan Yang" userId="877d0f5adea71173" providerId="LiveId" clId="{CC0B854C-886C-40FD-AAD6-A75187061673}" dt="2024-04-23T08:40:00.601" v="896" actId="26606"/>
          <ac:spMkLst>
            <pc:docMk/>
            <pc:sldMk cId="3115499808" sldId="257"/>
            <ac:spMk id="2057" creationId="{7004738A-9D34-43E8-97D2-CA0EED4F8BE0}"/>
          </ac:spMkLst>
        </pc:spChg>
        <pc:spChg chg="add del">
          <ac:chgData name="Fan Yang" userId="877d0f5adea71173" providerId="LiveId" clId="{CC0B854C-886C-40FD-AAD6-A75187061673}" dt="2024-04-23T08:40:00.601" v="896" actId="26606"/>
          <ac:spMkLst>
            <pc:docMk/>
            <pc:sldMk cId="3115499808" sldId="257"/>
            <ac:spMk id="2059" creationId="{B8B8D07F-F13E-443E-BA68-2D26672D76B9}"/>
          </ac:spMkLst>
        </pc:spChg>
        <pc:spChg chg="add del">
          <ac:chgData name="Fan Yang" userId="877d0f5adea71173" providerId="LiveId" clId="{CC0B854C-886C-40FD-AAD6-A75187061673}" dt="2024-04-23T08:40:00.601" v="896" actId="26606"/>
          <ac:spMkLst>
            <pc:docMk/>
            <pc:sldMk cId="3115499808" sldId="257"/>
            <ac:spMk id="2061" creationId="{2813A4FA-24A5-41ED-A534-3807D1B2F344}"/>
          </ac:spMkLst>
        </pc:spChg>
        <pc:spChg chg="add del">
          <ac:chgData name="Fan Yang" userId="877d0f5adea71173" providerId="LiveId" clId="{CC0B854C-886C-40FD-AAD6-A75187061673}" dt="2024-04-23T08:40:00.601" v="896" actId="26606"/>
          <ac:spMkLst>
            <pc:docMk/>
            <pc:sldMk cId="3115499808" sldId="257"/>
            <ac:spMk id="2063" creationId="{C3944F27-CA70-4E84-A51A-E6BF89558979}"/>
          </ac:spMkLst>
        </pc:spChg>
        <pc:spChg chg="add del">
          <ac:chgData name="Fan Yang" userId="877d0f5adea71173" providerId="LiveId" clId="{CC0B854C-886C-40FD-AAD6-A75187061673}" dt="2024-04-23T08:40:02.501" v="898" actId="26606"/>
          <ac:spMkLst>
            <pc:docMk/>
            <pc:sldMk cId="3115499808" sldId="257"/>
            <ac:spMk id="2065" creationId="{FFB60E8C-7224-44A4-87A0-46A1711DD2ED}"/>
          </ac:spMkLst>
        </pc:spChg>
        <pc:spChg chg="add del">
          <ac:chgData name="Fan Yang" userId="877d0f5adea71173" providerId="LiveId" clId="{CC0B854C-886C-40FD-AAD6-A75187061673}" dt="2024-04-23T08:40:02.501" v="898" actId="26606"/>
          <ac:spMkLst>
            <pc:docMk/>
            <pc:sldMk cId="3115499808" sldId="257"/>
            <ac:spMk id="2066" creationId="{5DA32751-37A2-45C0-BE94-63D375E27003}"/>
          </ac:spMkLst>
        </pc:spChg>
        <pc:spChg chg="add del">
          <ac:chgData name="Fan Yang" userId="877d0f5adea71173" providerId="LiveId" clId="{CC0B854C-886C-40FD-AAD6-A75187061673}" dt="2024-04-23T08:40:02.501" v="898" actId="26606"/>
          <ac:spMkLst>
            <pc:docMk/>
            <pc:sldMk cId="3115499808" sldId="257"/>
            <ac:spMk id="2067" creationId="{E659831F-0D9A-4C63-9EBB-8435B85A440F}"/>
          </ac:spMkLst>
        </pc:spChg>
        <pc:spChg chg="add del">
          <ac:chgData name="Fan Yang" userId="877d0f5adea71173" providerId="LiveId" clId="{CC0B854C-886C-40FD-AAD6-A75187061673}" dt="2024-04-23T08:40:02.501" v="898" actId="26606"/>
          <ac:spMkLst>
            <pc:docMk/>
            <pc:sldMk cId="3115499808" sldId="257"/>
            <ac:spMk id="2068" creationId="{5A55FBCD-CD42-40F5-8A1B-3203F9CAEEAA}"/>
          </ac:spMkLst>
        </pc:spChg>
        <pc:spChg chg="add del">
          <ac:chgData name="Fan Yang" userId="877d0f5adea71173" providerId="LiveId" clId="{CC0B854C-886C-40FD-AAD6-A75187061673}" dt="2024-04-23T08:41:04.418" v="902" actId="26606"/>
          <ac:spMkLst>
            <pc:docMk/>
            <pc:sldMk cId="3115499808" sldId="257"/>
            <ac:spMk id="2070" creationId="{12609869-9E80-471B-A487-A53288E0E791}"/>
          </ac:spMkLst>
        </pc:spChg>
        <pc:spChg chg="add del">
          <ac:chgData name="Fan Yang" userId="877d0f5adea71173" providerId="LiveId" clId="{CC0B854C-886C-40FD-AAD6-A75187061673}" dt="2024-04-23T08:41:04.418" v="902" actId="26606"/>
          <ac:spMkLst>
            <pc:docMk/>
            <pc:sldMk cId="3115499808" sldId="257"/>
            <ac:spMk id="2071" creationId="{7004738A-9D34-43E8-97D2-CA0EED4F8BE0}"/>
          </ac:spMkLst>
        </pc:spChg>
        <pc:spChg chg="add del">
          <ac:chgData name="Fan Yang" userId="877d0f5adea71173" providerId="LiveId" clId="{CC0B854C-886C-40FD-AAD6-A75187061673}" dt="2024-04-23T08:41:04.418" v="902" actId="26606"/>
          <ac:spMkLst>
            <pc:docMk/>
            <pc:sldMk cId="3115499808" sldId="257"/>
            <ac:spMk id="2072" creationId="{B8B8D07F-F13E-443E-BA68-2D26672D76B9}"/>
          </ac:spMkLst>
        </pc:spChg>
        <pc:spChg chg="add del">
          <ac:chgData name="Fan Yang" userId="877d0f5adea71173" providerId="LiveId" clId="{CC0B854C-886C-40FD-AAD6-A75187061673}" dt="2024-04-23T08:41:04.418" v="902" actId="26606"/>
          <ac:spMkLst>
            <pc:docMk/>
            <pc:sldMk cId="3115499808" sldId="257"/>
            <ac:spMk id="2073" creationId="{2813A4FA-24A5-41ED-A534-3807D1B2F344}"/>
          </ac:spMkLst>
        </pc:spChg>
        <pc:spChg chg="add del">
          <ac:chgData name="Fan Yang" userId="877d0f5adea71173" providerId="LiveId" clId="{CC0B854C-886C-40FD-AAD6-A75187061673}" dt="2024-04-23T08:41:04.418" v="902" actId="26606"/>
          <ac:spMkLst>
            <pc:docMk/>
            <pc:sldMk cId="3115499808" sldId="257"/>
            <ac:spMk id="2074" creationId="{C3944F27-CA70-4E84-A51A-E6BF89558979}"/>
          </ac:spMkLst>
        </pc:spChg>
        <pc:grpChg chg="add del">
          <ac:chgData name="Fan Yang" userId="877d0f5adea71173" providerId="LiveId" clId="{CC0B854C-886C-40FD-AAD6-A75187061673}" dt="2024-04-23T08:43:58.809" v="918" actId="26606"/>
          <ac:grpSpMkLst>
            <pc:docMk/>
            <pc:sldMk cId="3115499808" sldId="257"/>
            <ac:grpSpMk id="11" creationId="{05314994-6337-4875-8CF5-652CAFE8342C}"/>
          </ac:grpSpMkLst>
        </pc:grpChg>
        <pc:graphicFrameChg chg="add del mod ord modGraphic">
          <ac:chgData name="Fan Yang" userId="877d0f5adea71173" providerId="LiveId" clId="{CC0B854C-886C-40FD-AAD6-A75187061673}" dt="2024-04-23T10:08:32.020" v="2571" actId="26606"/>
          <ac:graphicFrameMkLst>
            <pc:docMk/>
            <pc:sldMk cId="3115499808" sldId="257"/>
            <ac:graphicFrameMk id="5" creationId="{E82490D5-31B4-59AE-654C-65E0162F7FB0}"/>
          </ac:graphicFrameMkLst>
        </pc:graphicFrameChg>
        <pc:picChg chg="add del mod">
          <ac:chgData name="Fan Yang" userId="877d0f5adea71173" providerId="LiveId" clId="{CC0B854C-886C-40FD-AAD6-A75187061673}" dt="2024-04-23T08:42:17.345" v="914" actId="478"/>
          <ac:picMkLst>
            <pc:docMk/>
            <pc:sldMk cId="3115499808" sldId="257"/>
            <ac:picMk id="8" creationId="{B465DB44-8245-129D-8350-0DC152CBDF86}"/>
          </ac:picMkLst>
        </pc:picChg>
        <pc:picChg chg="add del mod">
          <ac:chgData name="Fan Yang" userId="877d0f5adea71173" providerId="LiveId" clId="{CC0B854C-886C-40FD-AAD6-A75187061673}" dt="2024-04-23T08:42:16.827" v="913" actId="478"/>
          <ac:picMkLst>
            <pc:docMk/>
            <pc:sldMk cId="3115499808" sldId="257"/>
            <ac:picMk id="10" creationId="{1DC77C12-BC38-3333-3CF3-A5C3AFE1E46F}"/>
          </ac:picMkLst>
        </pc:picChg>
        <pc:picChg chg="add mod">
          <ac:chgData name="Fan Yang" userId="877d0f5adea71173" providerId="LiveId" clId="{CC0B854C-886C-40FD-AAD6-A75187061673}" dt="2024-04-23T10:08:32.020" v="2571" actId="26606"/>
          <ac:picMkLst>
            <pc:docMk/>
            <pc:sldMk cId="3115499808" sldId="257"/>
            <ac:picMk id="16" creationId="{35A565E7-B37A-5CBB-D0A6-19B5CB45BFF6}"/>
          </ac:picMkLst>
        </pc:picChg>
        <pc:picChg chg="add del mod">
          <ac:chgData name="Fan Yang" userId="877d0f5adea71173" providerId="LiveId" clId="{CC0B854C-886C-40FD-AAD6-A75187061673}" dt="2024-04-23T08:41:04.418" v="902" actId="26606"/>
          <ac:picMkLst>
            <pc:docMk/>
            <pc:sldMk cId="3115499808" sldId="257"/>
            <ac:picMk id="2050" creationId="{9991994E-7DB0-690B-FBE4-D0DC71D6FEEB}"/>
          </ac:picMkLst>
        </pc:picChg>
      </pc:sldChg>
      <pc:sldChg chg="new del">
        <pc:chgData name="Fan Yang" userId="877d0f5adea71173" providerId="LiveId" clId="{CC0B854C-886C-40FD-AAD6-A75187061673}" dt="2024-04-23T08:04:49.700" v="266" actId="47"/>
        <pc:sldMkLst>
          <pc:docMk/>
          <pc:sldMk cId="1264792707" sldId="258"/>
        </pc:sldMkLst>
      </pc:sldChg>
      <pc:sldChg chg="addSp delSp modSp new mod ord setBg delDesignElem">
        <pc:chgData name="Fan Yang" userId="877d0f5adea71173" providerId="LiveId" clId="{CC0B854C-886C-40FD-AAD6-A75187061673}" dt="2024-04-23T12:39:13.582" v="4655"/>
        <pc:sldMkLst>
          <pc:docMk/>
          <pc:sldMk cId="3727154336" sldId="258"/>
        </pc:sldMkLst>
        <pc:spChg chg="mod">
          <ac:chgData name="Fan Yang" userId="877d0f5adea71173" providerId="LiveId" clId="{CC0B854C-886C-40FD-AAD6-A75187061673}" dt="2024-04-23T08:32:31.084" v="762" actId="26606"/>
          <ac:spMkLst>
            <pc:docMk/>
            <pc:sldMk cId="3727154336" sldId="258"/>
            <ac:spMk id="2" creationId="{943BD4E1-2EC0-6EDA-DFEF-677FA996BCB4}"/>
          </ac:spMkLst>
        </pc:spChg>
        <pc:spChg chg="mod">
          <ac:chgData name="Fan Yang" userId="877d0f5adea71173" providerId="LiveId" clId="{CC0B854C-886C-40FD-AAD6-A75187061673}" dt="2024-04-23T11:04:48.681" v="3415" actId="20577"/>
          <ac:spMkLst>
            <pc:docMk/>
            <pc:sldMk cId="3727154336" sldId="258"/>
            <ac:spMk id="3" creationId="{E1AD964A-FF82-4CC3-AFA3-A5C0E9FA83F5}"/>
          </ac:spMkLst>
        </pc:spChg>
        <pc:spChg chg="add">
          <ac:chgData name="Fan Yang" userId="877d0f5adea71173" providerId="LiveId" clId="{CC0B854C-886C-40FD-AAD6-A75187061673}" dt="2024-04-23T08:32:13.689" v="755"/>
          <ac:spMkLst>
            <pc:docMk/>
            <pc:sldMk cId="3727154336" sldId="258"/>
            <ac:spMk id="4" creationId="{DC84A324-B876-DD83-8C3A-59A121251CD9}"/>
          </ac:spMkLst>
        </pc:spChg>
        <pc:spChg chg="add del">
          <ac:chgData name="Fan Yang" userId="877d0f5adea71173" providerId="LiveId" clId="{CC0B854C-886C-40FD-AAD6-A75187061673}" dt="2024-04-23T08:32:29.171" v="759" actId="26606"/>
          <ac:spMkLst>
            <pc:docMk/>
            <pc:sldMk cId="3727154336" sldId="258"/>
            <ac:spMk id="10" creationId="{9D909724-2FAC-4941-A743-AB97A8A67D50}"/>
          </ac:spMkLst>
        </pc:spChg>
        <pc:spChg chg="add del">
          <ac:chgData name="Fan Yang" userId="877d0f5adea71173" providerId="LiveId" clId="{CC0B854C-886C-40FD-AAD6-A75187061673}" dt="2024-04-23T08:32:29.171" v="759" actId="26606"/>
          <ac:spMkLst>
            <pc:docMk/>
            <pc:sldMk cId="3727154336" sldId="258"/>
            <ac:spMk id="12" creationId="{97B03642-7722-4B15-897F-76918F86B8FB}"/>
          </ac:spMkLst>
        </pc:spChg>
        <pc:spChg chg="add del">
          <ac:chgData name="Fan Yang" userId="877d0f5adea71173" providerId="LiveId" clId="{CC0B854C-886C-40FD-AAD6-A75187061673}" dt="2024-04-23T08:32:29.171" v="759" actId="26606"/>
          <ac:spMkLst>
            <pc:docMk/>
            <pc:sldMk cId="3727154336" sldId="258"/>
            <ac:spMk id="14" creationId="{6068EAC2-2623-4156-A990-D776FF9BF493}"/>
          </ac:spMkLst>
        </pc:spChg>
        <pc:spChg chg="add del">
          <ac:chgData name="Fan Yang" userId="877d0f5adea71173" providerId="LiveId" clId="{CC0B854C-886C-40FD-AAD6-A75187061673}" dt="2024-04-23T08:32:29.171" v="759" actId="26606"/>
          <ac:spMkLst>
            <pc:docMk/>
            <pc:sldMk cId="3727154336" sldId="258"/>
            <ac:spMk id="16" creationId="{4C707BC9-731A-490A-AF25-6F349FD9B02F}"/>
          </ac:spMkLst>
        </pc:spChg>
        <pc:spChg chg="add del">
          <ac:chgData name="Fan Yang" userId="877d0f5adea71173" providerId="LiveId" clId="{CC0B854C-886C-40FD-AAD6-A75187061673}" dt="2024-04-23T08:32:29.171" v="759" actId="26606"/>
          <ac:spMkLst>
            <pc:docMk/>
            <pc:sldMk cId="3727154336" sldId="258"/>
            <ac:spMk id="18" creationId="{3FD7C480-AC7D-4FEE-BB95-EEE23BB3E693}"/>
          </ac:spMkLst>
        </pc:spChg>
        <pc:spChg chg="add del">
          <ac:chgData name="Fan Yang" userId="877d0f5adea71173" providerId="LiveId" clId="{CC0B854C-886C-40FD-AAD6-A75187061673}" dt="2024-04-23T08:32:31.074" v="761" actId="26606"/>
          <ac:spMkLst>
            <pc:docMk/>
            <pc:sldMk cId="3727154336" sldId="258"/>
            <ac:spMk id="20" creationId="{9F7D5CDA-D291-4307-BF55-1381FED29634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3727154336" sldId="258"/>
            <ac:spMk id="22" creationId="{12609869-9E80-471B-A487-A53288E0E791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3727154336" sldId="258"/>
            <ac:spMk id="23" creationId="{7004738A-9D34-43E8-97D2-CA0EED4F8BE0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3727154336" sldId="258"/>
            <ac:spMk id="24" creationId="{B8B8D07F-F13E-443E-BA68-2D26672D76B9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3727154336" sldId="258"/>
            <ac:spMk id="25" creationId="{2813A4FA-24A5-41ED-A534-3807D1B2F344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3727154336" sldId="258"/>
            <ac:spMk id="26" creationId="{C3944F27-CA70-4E84-A51A-E6BF89558979}"/>
          </ac:spMkLst>
        </pc:spChg>
        <pc:picChg chg="add mod">
          <ac:chgData name="Fan Yang" userId="877d0f5adea71173" providerId="LiveId" clId="{CC0B854C-886C-40FD-AAD6-A75187061673}" dt="2024-04-23T08:32:31.084" v="762" actId="26606"/>
          <ac:picMkLst>
            <pc:docMk/>
            <pc:sldMk cId="3727154336" sldId="258"/>
            <ac:picMk id="5" creationId="{C469E6D0-FAF7-076F-0CD8-798FDC02003B}"/>
          </ac:picMkLst>
        </pc:picChg>
      </pc:sldChg>
      <pc:sldChg chg="modSp new mod">
        <pc:chgData name="Fan Yang" userId="877d0f5adea71173" providerId="LiveId" clId="{CC0B854C-886C-40FD-AAD6-A75187061673}" dt="2024-04-23T12:40:30.791" v="4664"/>
        <pc:sldMkLst>
          <pc:docMk/>
          <pc:sldMk cId="3322095764" sldId="259"/>
        </pc:sldMkLst>
        <pc:spChg chg="mod">
          <ac:chgData name="Fan Yang" userId="877d0f5adea71173" providerId="LiveId" clId="{CC0B854C-886C-40FD-AAD6-A75187061673}" dt="2024-04-23T12:40:30.791" v="4664"/>
          <ac:spMkLst>
            <pc:docMk/>
            <pc:sldMk cId="3322095764" sldId="259"/>
            <ac:spMk id="2" creationId="{AA4D7D79-F02B-5F7F-51F1-B402A9759299}"/>
          </ac:spMkLst>
        </pc:spChg>
        <pc:spChg chg="mod">
          <ac:chgData name="Fan Yang" userId="877d0f5adea71173" providerId="LiveId" clId="{CC0B854C-886C-40FD-AAD6-A75187061673}" dt="2024-04-23T12:40:30.791" v="4664"/>
          <ac:spMkLst>
            <pc:docMk/>
            <pc:sldMk cId="3322095764" sldId="259"/>
            <ac:spMk id="3" creationId="{519EC4A8-7DAE-E551-E9D3-D5B4C2BB25B0}"/>
          </ac:spMkLst>
        </pc:spChg>
      </pc:sldChg>
      <pc:sldChg chg="addSp delSp modSp new del mod">
        <pc:chgData name="Fan Yang" userId="877d0f5adea71173" providerId="LiveId" clId="{CC0B854C-886C-40FD-AAD6-A75187061673}" dt="2024-04-23T09:08:34.145" v="1768" actId="2696"/>
        <pc:sldMkLst>
          <pc:docMk/>
          <pc:sldMk cId="335037842" sldId="260"/>
        </pc:sldMkLst>
        <pc:spChg chg="mod">
          <ac:chgData name="Fan Yang" userId="877d0f5adea71173" providerId="LiveId" clId="{CC0B854C-886C-40FD-AAD6-A75187061673}" dt="2024-04-23T08:05:19.821" v="316" actId="20577"/>
          <ac:spMkLst>
            <pc:docMk/>
            <pc:sldMk cId="335037842" sldId="260"/>
            <ac:spMk id="2" creationId="{D333E1E7-4077-B2B8-B93A-F036D22E4CA1}"/>
          </ac:spMkLst>
        </pc:spChg>
        <pc:spChg chg="del mod">
          <ac:chgData name="Fan Yang" userId="877d0f5adea71173" providerId="LiveId" clId="{CC0B854C-886C-40FD-AAD6-A75187061673}" dt="2024-04-23T08:08:53.913" v="364" actId="3680"/>
          <ac:spMkLst>
            <pc:docMk/>
            <pc:sldMk cId="335037842" sldId="260"/>
            <ac:spMk id="3" creationId="{08E99D2F-9A1D-BAA3-D972-637960FF81F5}"/>
          </ac:spMkLst>
        </pc:spChg>
        <pc:spChg chg="add del mod">
          <ac:chgData name="Fan Yang" userId="877d0f5adea71173" providerId="LiveId" clId="{CC0B854C-886C-40FD-AAD6-A75187061673}" dt="2024-04-23T08:16:10.943" v="610" actId="478"/>
          <ac:spMkLst>
            <pc:docMk/>
            <pc:sldMk cId="335037842" sldId="260"/>
            <ac:spMk id="6" creationId="{C197F4B7-D8A8-93B8-C4AA-5F8C3C45FF17}"/>
          </ac:spMkLst>
        </pc:spChg>
        <pc:graphicFrameChg chg="add del mod ord modGraphic">
          <ac:chgData name="Fan Yang" userId="877d0f5adea71173" providerId="LiveId" clId="{CC0B854C-886C-40FD-AAD6-A75187061673}" dt="2024-04-23T08:20:55.211" v="684" actId="14734"/>
          <ac:graphicFrameMkLst>
            <pc:docMk/>
            <pc:sldMk cId="335037842" sldId="260"/>
            <ac:graphicFrameMk id="4" creationId="{6AB3D62F-73AD-2D02-195A-44E93EE48443}"/>
          </ac:graphicFrameMkLst>
        </pc:graphicFrameChg>
      </pc:sldChg>
      <pc:sldChg chg="addSp delSp modSp add del mod">
        <pc:chgData name="Fan Yang" userId="877d0f5adea71173" providerId="LiveId" clId="{CC0B854C-886C-40FD-AAD6-A75187061673}" dt="2024-04-23T09:08:35.524" v="1769" actId="2696"/>
        <pc:sldMkLst>
          <pc:docMk/>
          <pc:sldMk cId="843150107" sldId="261"/>
        </pc:sldMkLst>
        <pc:spChg chg="add mod">
          <ac:chgData name="Fan Yang" userId="877d0f5adea71173" providerId="LiveId" clId="{CC0B854C-886C-40FD-AAD6-A75187061673}" dt="2024-04-23T09:07:35.572" v="1759" actId="21"/>
          <ac:spMkLst>
            <pc:docMk/>
            <pc:sldMk cId="843150107" sldId="261"/>
            <ac:spMk id="5" creationId="{AC9986A2-6049-9ADA-2AC9-E886D475F70A}"/>
          </ac:spMkLst>
        </pc:spChg>
        <pc:graphicFrameChg chg="del mod">
          <ac:chgData name="Fan Yang" userId="877d0f5adea71173" providerId="LiveId" clId="{CC0B854C-886C-40FD-AAD6-A75187061673}" dt="2024-04-23T09:07:35.572" v="1759" actId="21"/>
          <ac:graphicFrameMkLst>
            <pc:docMk/>
            <pc:sldMk cId="843150107" sldId="261"/>
            <ac:graphicFrameMk id="4" creationId="{6AB3D62F-73AD-2D02-195A-44E93EE48443}"/>
          </ac:graphicFrameMkLst>
        </pc:graphicFrameChg>
      </pc:sldChg>
      <pc:sldChg chg="addSp delSp modSp new mod setBg delDesignElem">
        <pc:chgData name="Fan Yang" userId="877d0f5adea71173" providerId="LiveId" clId="{CC0B854C-886C-40FD-AAD6-A75187061673}" dt="2024-04-23T12:48:37.465" v="4777" actId="403"/>
        <pc:sldMkLst>
          <pc:docMk/>
          <pc:sldMk cId="683662348" sldId="262"/>
        </pc:sldMkLst>
        <pc:spChg chg="mod">
          <ac:chgData name="Fan Yang" userId="877d0f5adea71173" providerId="LiveId" clId="{CC0B854C-886C-40FD-AAD6-A75187061673}" dt="2024-04-23T09:44:07.773" v="2045" actId="26606"/>
          <ac:spMkLst>
            <pc:docMk/>
            <pc:sldMk cId="683662348" sldId="262"/>
            <ac:spMk id="2" creationId="{A491D592-3D00-1B89-1C0C-33AE6540B8EB}"/>
          </ac:spMkLst>
        </pc:spChg>
        <pc:spChg chg="mod">
          <ac:chgData name="Fan Yang" userId="877d0f5adea71173" providerId="LiveId" clId="{CC0B854C-886C-40FD-AAD6-A75187061673}" dt="2024-04-23T12:48:37.465" v="4777" actId="403"/>
          <ac:spMkLst>
            <pc:docMk/>
            <pc:sldMk cId="683662348" sldId="262"/>
            <ac:spMk id="3" creationId="{B87CAE6A-C030-B985-07E2-CFE180533727}"/>
          </ac:spMkLst>
        </pc:spChg>
        <pc:spChg chg="add del">
          <ac:chgData name="Fan Yang" userId="877d0f5adea71173" providerId="LiveId" clId="{CC0B854C-886C-40FD-AAD6-A75187061673}" dt="2024-04-23T09:36:17.721" v="1917" actId="22"/>
          <ac:spMkLst>
            <pc:docMk/>
            <pc:sldMk cId="683662348" sldId="262"/>
            <ac:spMk id="6" creationId="{0EEB9247-A6D8-FE94-D246-32CE4ACDF89B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683662348" sldId="262"/>
            <ac:spMk id="12" creationId="{12609869-9E80-471B-A487-A53288E0E791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683662348" sldId="262"/>
            <ac:spMk id="14" creationId="{7004738A-9D34-43E8-97D2-CA0EED4F8BE0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683662348" sldId="262"/>
            <ac:spMk id="16" creationId="{B8B8D07F-F13E-443E-BA68-2D26672D76B9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683662348" sldId="262"/>
            <ac:spMk id="18" creationId="{2813A4FA-24A5-41ED-A534-3807D1B2F344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683662348" sldId="262"/>
            <ac:spMk id="20" creationId="{C3944F27-CA70-4E84-A51A-E6BF89558979}"/>
          </ac:spMkLst>
        </pc:spChg>
        <pc:graphicFrameChg chg="add del mod modGraphic">
          <ac:chgData name="Fan Yang" userId="877d0f5adea71173" providerId="LiveId" clId="{CC0B854C-886C-40FD-AAD6-A75187061673}" dt="2024-04-23T09:36:44.026" v="1926" actId="478"/>
          <ac:graphicFrameMkLst>
            <pc:docMk/>
            <pc:sldMk cId="683662348" sldId="262"/>
            <ac:graphicFrameMk id="4" creationId="{5A39D83C-29B7-48ED-C5D1-D79D8CB426EE}"/>
          </ac:graphicFrameMkLst>
        </pc:graphicFrameChg>
        <pc:graphicFrameChg chg="add mod modGraphic">
          <ac:chgData name="Fan Yang" userId="877d0f5adea71173" providerId="LiveId" clId="{CC0B854C-886C-40FD-AAD6-A75187061673}" dt="2024-04-23T12:42:00.020" v="4680" actId="12385"/>
          <ac:graphicFrameMkLst>
            <pc:docMk/>
            <pc:sldMk cId="683662348" sldId="262"/>
            <ac:graphicFrameMk id="7" creationId="{487E0792-4400-1A5F-35EB-A028A79C725B}"/>
          </ac:graphicFrameMkLst>
        </pc:graphicFrameChg>
      </pc:sldChg>
      <pc:sldChg chg="addSp delSp modSp new mod setBg delDesignElem">
        <pc:chgData name="Fan Yang" userId="877d0f5adea71173" providerId="LiveId" clId="{CC0B854C-886C-40FD-AAD6-A75187061673}" dt="2024-04-23T12:47:05.332" v="4772" actId="20577"/>
        <pc:sldMkLst>
          <pc:docMk/>
          <pc:sldMk cId="3153093027" sldId="263"/>
        </pc:sldMkLst>
        <pc:spChg chg="mod">
          <ac:chgData name="Fan Yang" userId="877d0f5adea71173" providerId="LiveId" clId="{CC0B854C-886C-40FD-AAD6-A75187061673}" dt="2024-04-23T09:55:20.774" v="2105" actId="26606"/>
          <ac:spMkLst>
            <pc:docMk/>
            <pc:sldMk cId="3153093027" sldId="263"/>
            <ac:spMk id="2" creationId="{3BD80C83-2816-28E4-06BB-F8A1FFA17339}"/>
          </ac:spMkLst>
        </pc:spChg>
        <pc:spChg chg="add del mod">
          <ac:chgData name="Fan Yang" userId="877d0f5adea71173" providerId="LiveId" clId="{CC0B854C-886C-40FD-AAD6-A75187061673}" dt="2024-04-23T12:47:05.332" v="4772" actId="20577"/>
          <ac:spMkLst>
            <pc:docMk/>
            <pc:sldMk cId="3153093027" sldId="263"/>
            <ac:spMk id="3" creationId="{C606057D-080D-39DC-32CD-03968166E517}"/>
          </ac:spMkLst>
        </pc:spChg>
        <pc:spChg chg="add del">
          <ac:chgData name="Fan Yang" userId="877d0f5adea71173" providerId="LiveId" clId="{CC0B854C-886C-40FD-AAD6-A75187061673}" dt="2024-04-23T09:09:02.376" v="1773" actId="26606"/>
          <ac:spMkLst>
            <pc:docMk/>
            <pc:sldMk cId="3153093027" sldId="263"/>
            <ac:spMk id="6" creationId="{C0763A76-9F1C-4FC5-82B7-DD475DA461B2}"/>
          </ac:spMkLst>
        </pc:spChg>
        <pc:spChg chg="add del">
          <ac:chgData name="Fan Yang" userId="877d0f5adea71173" providerId="LiveId" clId="{CC0B854C-886C-40FD-AAD6-A75187061673}" dt="2024-04-23T09:09:02.376" v="1773" actId="26606"/>
          <ac:spMkLst>
            <pc:docMk/>
            <pc:sldMk cId="3153093027" sldId="263"/>
            <ac:spMk id="7" creationId="{E81BF4F6-F2CF-4984-9D14-D6966D92F99F}"/>
          </ac:spMkLst>
        </pc:spChg>
        <pc:spChg chg="add del">
          <ac:chgData name="Fan Yang" userId="877d0f5adea71173" providerId="LiveId" clId="{CC0B854C-886C-40FD-AAD6-A75187061673}" dt="2024-04-23T08:58:14.419" v="1514" actId="26606"/>
          <ac:spMkLst>
            <pc:docMk/>
            <pc:sldMk cId="3153093027" sldId="263"/>
            <ac:spMk id="8" creationId="{DEE2AD96-B495-4E06-9291-B71706F728CB}"/>
          </ac:spMkLst>
        </pc:spChg>
        <pc:spChg chg="add del">
          <ac:chgData name="Fan Yang" userId="877d0f5adea71173" providerId="LiveId" clId="{CC0B854C-886C-40FD-AAD6-A75187061673}" dt="2024-04-23T08:58:17.588" v="1516" actId="26606"/>
          <ac:spMkLst>
            <pc:docMk/>
            <pc:sldMk cId="3153093027" sldId="263"/>
            <ac:spMk id="9" creationId="{7517A47C-B2E5-4B79-8061-D74B1311AF6E}"/>
          </ac:spMkLst>
        </pc:spChg>
        <pc:spChg chg="add del">
          <ac:chgData name="Fan Yang" userId="877d0f5adea71173" providerId="LiveId" clId="{CC0B854C-886C-40FD-AAD6-A75187061673}" dt="2024-04-23T08:58:14.419" v="1514" actId="26606"/>
          <ac:spMkLst>
            <pc:docMk/>
            <pc:sldMk cId="3153093027" sldId="263"/>
            <ac:spMk id="10" creationId="{53CF6D67-C5A8-4ADD-9E8E-1E38CA1D3166}"/>
          </ac:spMkLst>
        </pc:spChg>
        <pc:spChg chg="add del">
          <ac:chgData name="Fan Yang" userId="877d0f5adea71173" providerId="LiveId" clId="{CC0B854C-886C-40FD-AAD6-A75187061673}" dt="2024-04-23T08:58:17.588" v="1516" actId="26606"/>
          <ac:spMkLst>
            <pc:docMk/>
            <pc:sldMk cId="3153093027" sldId="263"/>
            <ac:spMk id="11" creationId="{C505E780-2083-4CB5-A42A-5E0E2908ECC3}"/>
          </ac:spMkLst>
        </pc:spChg>
        <pc:spChg chg="add del">
          <ac:chgData name="Fan Yang" userId="877d0f5adea71173" providerId="LiveId" clId="{CC0B854C-886C-40FD-AAD6-A75187061673}" dt="2024-04-23T08:58:14.419" v="1514" actId="26606"/>
          <ac:spMkLst>
            <pc:docMk/>
            <pc:sldMk cId="3153093027" sldId="263"/>
            <ac:spMk id="12" creationId="{86909FA0-B515-4681-B7A8-FA281D133B94}"/>
          </ac:spMkLst>
        </pc:spChg>
        <pc:spChg chg="add del">
          <ac:chgData name="Fan Yang" userId="877d0f5adea71173" providerId="LiveId" clId="{CC0B854C-886C-40FD-AAD6-A75187061673}" dt="2024-04-23T08:58:17.588" v="1516" actId="26606"/>
          <ac:spMkLst>
            <pc:docMk/>
            <pc:sldMk cId="3153093027" sldId="263"/>
            <ac:spMk id="13" creationId="{D2C0AE1C-0118-41AE-8A10-7CDCBF10E96F}"/>
          </ac:spMkLst>
        </pc:spChg>
        <pc:spChg chg="add del">
          <ac:chgData name="Fan Yang" userId="877d0f5adea71173" providerId="LiveId" clId="{CC0B854C-886C-40FD-AAD6-A75187061673}" dt="2024-04-23T08:58:14.419" v="1514" actId="26606"/>
          <ac:spMkLst>
            <pc:docMk/>
            <pc:sldMk cId="3153093027" sldId="263"/>
            <ac:spMk id="14" creationId="{21C9FE86-FCC3-4A31-AA1C-C882262B7FE7}"/>
          </ac:spMkLst>
        </pc:spChg>
        <pc:spChg chg="add del">
          <ac:chgData name="Fan Yang" userId="877d0f5adea71173" providerId="LiveId" clId="{CC0B854C-886C-40FD-AAD6-A75187061673}" dt="2024-04-23T08:58:17.588" v="1516" actId="26606"/>
          <ac:spMkLst>
            <pc:docMk/>
            <pc:sldMk cId="3153093027" sldId="263"/>
            <ac:spMk id="15" creationId="{463EEC44-1BA3-44ED-81FC-A644B04B2A44}"/>
          </ac:spMkLst>
        </pc:spChg>
        <pc:spChg chg="add del">
          <ac:chgData name="Fan Yang" userId="877d0f5adea71173" providerId="LiveId" clId="{CC0B854C-886C-40FD-AAD6-A75187061673}" dt="2024-04-23T08:58:14.419" v="1514" actId="26606"/>
          <ac:spMkLst>
            <pc:docMk/>
            <pc:sldMk cId="3153093027" sldId="263"/>
            <ac:spMk id="16" creationId="{7D96243B-ECED-4B71-8E06-AE9A285EAD20}"/>
          </ac:spMkLst>
        </pc:spChg>
        <pc:spChg chg="add del">
          <ac:chgData name="Fan Yang" userId="877d0f5adea71173" providerId="LiveId" clId="{CC0B854C-886C-40FD-AAD6-A75187061673}" dt="2024-04-23T08:58:14.419" v="1514" actId="26606"/>
          <ac:spMkLst>
            <pc:docMk/>
            <pc:sldMk cId="3153093027" sldId="263"/>
            <ac:spMk id="18" creationId="{A09989E4-EFDC-4A90-A633-E0525FB4139E}"/>
          </ac:spMkLst>
        </pc:spChg>
        <pc:graphicFrameChg chg="add del">
          <ac:chgData name="Fan Yang" userId="877d0f5adea71173" providerId="LiveId" clId="{CC0B854C-886C-40FD-AAD6-A75187061673}" dt="2024-04-23T08:58:17.588" v="1516" actId="26606"/>
          <ac:graphicFrameMkLst>
            <pc:docMk/>
            <pc:sldMk cId="3153093027" sldId="263"/>
            <ac:graphicFrameMk id="5" creationId="{B6F0381D-4EDD-5A44-BC97-1CEAD75042EE}"/>
          </ac:graphicFrameMkLst>
        </pc:graphicFrameChg>
        <pc:picChg chg="add del">
          <ac:chgData name="Fan Yang" userId="877d0f5adea71173" providerId="LiveId" clId="{CC0B854C-886C-40FD-AAD6-A75187061673}" dt="2024-04-23T09:09:02.376" v="1773" actId="26606"/>
          <ac:picMkLst>
            <pc:docMk/>
            <pc:sldMk cId="3153093027" sldId="263"/>
            <ac:picMk id="17" creationId="{F95A8559-53F2-F98B-3607-EBCD49091689}"/>
          </ac:picMkLst>
        </pc:picChg>
        <pc:picChg chg="add del">
          <ac:chgData name="Fan Yang" userId="877d0f5adea71173" providerId="LiveId" clId="{CC0B854C-886C-40FD-AAD6-A75187061673}" dt="2024-04-23T09:55:23.042" v="2106" actId="478"/>
          <ac:picMkLst>
            <pc:docMk/>
            <pc:sldMk cId="3153093027" sldId="263"/>
            <ac:picMk id="20" creationId="{93897635-B0F6-EEF0-AA97-CBEAD79F174D}"/>
          </ac:picMkLst>
        </pc:picChg>
        <pc:cxnChg chg="add del">
          <ac:chgData name="Fan Yang" userId="877d0f5adea71173" providerId="LiveId" clId="{CC0B854C-886C-40FD-AAD6-A75187061673}" dt="2024-04-23T12:39:13.582" v="4655"/>
          <ac:cxnSpMkLst>
            <pc:docMk/>
            <pc:sldMk cId="3153093027" sldId="263"/>
            <ac:cxnSpMk id="19" creationId="{FC23E3B9-5ABF-58B3-E2B0-E9A5DAA90037}"/>
          </ac:cxnSpMkLst>
        </pc:cxnChg>
      </pc:sldChg>
      <pc:sldChg chg="addSp delSp modSp new mod setBg delDesignElem modNotesTx">
        <pc:chgData name="Fan Yang" userId="877d0f5adea71173" providerId="LiveId" clId="{CC0B854C-886C-40FD-AAD6-A75187061673}" dt="2024-04-23T13:01:15.444" v="5379" actId="33524"/>
        <pc:sldMkLst>
          <pc:docMk/>
          <pc:sldMk cId="1542603402" sldId="264"/>
        </pc:sldMkLst>
        <pc:spChg chg="mod">
          <ac:chgData name="Fan Yang" userId="877d0f5adea71173" providerId="LiveId" clId="{CC0B854C-886C-40FD-AAD6-A75187061673}" dt="2024-04-23T12:40:27.049" v="4662" actId="26606"/>
          <ac:spMkLst>
            <pc:docMk/>
            <pc:sldMk cId="1542603402" sldId="264"/>
            <ac:spMk id="2" creationId="{23D3CF91-245D-D7D1-97BF-8CD4BA875448}"/>
          </ac:spMkLst>
        </pc:spChg>
        <pc:spChg chg="mod">
          <ac:chgData name="Fan Yang" userId="877d0f5adea71173" providerId="LiveId" clId="{CC0B854C-886C-40FD-AAD6-A75187061673}" dt="2024-04-23T12:40:27.049" v="4662" actId="26606"/>
          <ac:spMkLst>
            <pc:docMk/>
            <pc:sldMk cId="1542603402" sldId="264"/>
            <ac:spMk id="3" creationId="{A37ADB9D-70AF-70D1-83D6-1DE39784712E}"/>
          </ac:spMkLst>
        </pc:spChg>
        <pc:spChg chg="add del">
          <ac:chgData name="Fan Yang" userId="877d0f5adea71173" providerId="LiveId" clId="{CC0B854C-886C-40FD-AAD6-A75187061673}" dt="2024-04-23T09:04:22.245" v="1644" actId="22"/>
          <ac:spMkLst>
            <pc:docMk/>
            <pc:sldMk cId="1542603402" sldId="264"/>
            <ac:spMk id="5" creationId="{E74048A6-B13D-5D43-421B-8E06C98BA53D}"/>
          </ac:spMkLst>
        </pc:spChg>
        <pc:spChg chg="add del">
          <ac:chgData name="Fan Yang" userId="877d0f5adea71173" providerId="LiveId" clId="{CC0B854C-886C-40FD-AAD6-A75187061673}" dt="2024-04-23T09:07:18.634" v="1756" actId="22"/>
          <ac:spMkLst>
            <pc:docMk/>
            <pc:sldMk cId="1542603402" sldId="264"/>
            <ac:spMk id="7" creationId="{52DF0122-8865-7D83-02DA-470CB1B001BE}"/>
          </ac:spMkLst>
        </pc:spChg>
        <pc:spChg chg="add del">
          <ac:chgData name="Fan Yang" userId="877d0f5adea71173" providerId="LiveId" clId="{CC0B854C-886C-40FD-AAD6-A75187061673}" dt="2024-04-23T12:40:30.791" v="4664"/>
          <ac:spMkLst>
            <pc:docMk/>
            <pc:sldMk cId="1542603402" sldId="264"/>
            <ac:spMk id="12" creationId="{12609869-9E80-471B-A487-A53288E0E791}"/>
          </ac:spMkLst>
        </pc:spChg>
        <pc:spChg chg="add del">
          <ac:chgData name="Fan Yang" userId="877d0f5adea71173" providerId="LiveId" clId="{CC0B854C-886C-40FD-AAD6-A75187061673}" dt="2024-04-23T09:08:15.437" v="1766" actId="26606"/>
          <ac:spMkLst>
            <pc:docMk/>
            <pc:sldMk cId="1542603402" sldId="264"/>
            <ac:spMk id="13" creationId="{9D909724-2FAC-4941-A743-AB97A8A67D50}"/>
          </ac:spMkLst>
        </pc:spChg>
        <pc:spChg chg="add del">
          <ac:chgData name="Fan Yang" userId="877d0f5adea71173" providerId="LiveId" clId="{CC0B854C-886C-40FD-AAD6-A75187061673}" dt="2024-04-23T12:40:30.791" v="4664"/>
          <ac:spMkLst>
            <pc:docMk/>
            <pc:sldMk cId="1542603402" sldId="264"/>
            <ac:spMk id="14" creationId="{7004738A-9D34-43E8-97D2-CA0EED4F8BE0}"/>
          </ac:spMkLst>
        </pc:spChg>
        <pc:spChg chg="add del">
          <ac:chgData name="Fan Yang" userId="877d0f5adea71173" providerId="LiveId" clId="{CC0B854C-886C-40FD-AAD6-A75187061673}" dt="2024-04-23T09:08:15.437" v="1766" actId="26606"/>
          <ac:spMkLst>
            <pc:docMk/>
            <pc:sldMk cId="1542603402" sldId="264"/>
            <ac:spMk id="15" creationId="{97B03642-7722-4B15-897F-76918F86B8FB}"/>
          </ac:spMkLst>
        </pc:spChg>
        <pc:spChg chg="add del">
          <ac:chgData name="Fan Yang" userId="877d0f5adea71173" providerId="LiveId" clId="{CC0B854C-886C-40FD-AAD6-A75187061673}" dt="2024-04-23T12:40:30.791" v="4664"/>
          <ac:spMkLst>
            <pc:docMk/>
            <pc:sldMk cId="1542603402" sldId="264"/>
            <ac:spMk id="16" creationId="{B8B8D07F-F13E-443E-BA68-2D26672D76B9}"/>
          </ac:spMkLst>
        </pc:spChg>
        <pc:spChg chg="add del">
          <ac:chgData name="Fan Yang" userId="877d0f5adea71173" providerId="LiveId" clId="{CC0B854C-886C-40FD-AAD6-A75187061673}" dt="2024-04-23T09:08:15.437" v="1766" actId="26606"/>
          <ac:spMkLst>
            <pc:docMk/>
            <pc:sldMk cId="1542603402" sldId="264"/>
            <ac:spMk id="17" creationId="{6068EAC2-2623-4156-A990-D776FF9BF493}"/>
          </ac:spMkLst>
        </pc:spChg>
        <pc:spChg chg="add del">
          <ac:chgData name="Fan Yang" userId="877d0f5adea71173" providerId="LiveId" clId="{CC0B854C-886C-40FD-AAD6-A75187061673}" dt="2024-04-23T12:40:30.791" v="4664"/>
          <ac:spMkLst>
            <pc:docMk/>
            <pc:sldMk cId="1542603402" sldId="264"/>
            <ac:spMk id="18" creationId="{2813A4FA-24A5-41ED-A534-3807D1B2F344}"/>
          </ac:spMkLst>
        </pc:spChg>
        <pc:spChg chg="add del">
          <ac:chgData name="Fan Yang" userId="877d0f5adea71173" providerId="LiveId" clId="{CC0B854C-886C-40FD-AAD6-A75187061673}" dt="2024-04-23T09:08:15.437" v="1766" actId="26606"/>
          <ac:spMkLst>
            <pc:docMk/>
            <pc:sldMk cId="1542603402" sldId="264"/>
            <ac:spMk id="19" creationId="{4C707BC9-731A-490A-AF25-6F349FD9B02F}"/>
          </ac:spMkLst>
        </pc:spChg>
        <pc:spChg chg="add del">
          <ac:chgData name="Fan Yang" userId="877d0f5adea71173" providerId="LiveId" clId="{CC0B854C-886C-40FD-AAD6-A75187061673}" dt="2024-04-23T09:08:15.437" v="1766" actId="26606"/>
          <ac:spMkLst>
            <pc:docMk/>
            <pc:sldMk cId="1542603402" sldId="264"/>
            <ac:spMk id="21" creationId="{3FD7C480-AC7D-4FEE-BB95-EEE23BB3E693}"/>
          </ac:spMkLst>
        </pc:spChg>
        <pc:spChg chg="add del">
          <ac:chgData name="Fan Yang" userId="877d0f5adea71173" providerId="LiveId" clId="{CC0B854C-886C-40FD-AAD6-A75187061673}" dt="2024-04-23T12:40:30.791" v="4664"/>
          <ac:spMkLst>
            <pc:docMk/>
            <pc:sldMk cId="1542603402" sldId="264"/>
            <ac:spMk id="23" creationId="{C3944F27-CA70-4E84-A51A-E6BF89558979}"/>
          </ac:spMkLst>
        </pc:spChg>
        <pc:spChg chg="add del">
          <ac:chgData name="Fan Yang" userId="877d0f5adea71173" providerId="LiveId" clId="{CC0B854C-886C-40FD-AAD6-A75187061673}" dt="2024-04-23T09:08:15.397" v="1765" actId="26606"/>
          <ac:spMkLst>
            <pc:docMk/>
            <pc:sldMk cId="1542603402" sldId="264"/>
            <ac:spMk id="26" creationId="{9D909724-2FAC-4941-A743-AB97A8A67D50}"/>
          </ac:spMkLst>
        </pc:spChg>
        <pc:spChg chg="add del">
          <ac:chgData name="Fan Yang" userId="877d0f5adea71173" providerId="LiveId" clId="{CC0B854C-886C-40FD-AAD6-A75187061673}" dt="2024-04-23T09:08:15.397" v="1765" actId="26606"/>
          <ac:spMkLst>
            <pc:docMk/>
            <pc:sldMk cId="1542603402" sldId="264"/>
            <ac:spMk id="28" creationId="{97B03642-7722-4B15-897F-76918F86B8FB}"/>
          </ac:spMkLst>
        </pc:spChg>
        <pc:spChg chg="add del">
          <ac:chgData name="Fan Yang" userId="877d0f5adea71173" providerId="LiveId" clId="{CC0B854C-886C-40FD-AAD6-A75187061673}" dt="2024-04-23T09:08:15.397" v="1765" actId="26606"/>
          <ac:spMkLst>
            <pc:docMk/>
            <pc:sldMk cId="1542603402" sldId="264"/>
            <ac:spMk id="30" creationId="{6068EAC2-2623-4156-A990-D776FF9BF493}"/>
          </ac:spMkLst>
        </pc:spChg>
        <pc:spChg chg="add del">
          <ac:chgData name="Fan Yang" userId="877d0f5adea71173" providerId="LiveId" clId="{CC0B854C-886C-40FD-AAD6-A75187061673}" dt="2024-04-23T09:08:15.397" v="1765" actId="26606"/>
          <ac:spMkLst>
            <pc:docMk/>
            <pc:sldMk cId="1542603402" sldId="264"/>
            <ac:spMk id="32" creationId="{4C707BC9-731A-490A-AF25-6F349FD9B02F}"/>
          </ac:spMkLst>
        </pc:spChg>
        <pc:spChg chg="add del">
          <ac:chgData name="Fan Yang" userId="877d0f5adea71173" providerId="LiveId" clId="{CC0B854C-886C-40FD-AAD6-A75187061673}" dt="2024-04-23T09:08:15.397" v="1765" actId="26606"/>
          <ac:spMkLst>
            <pc:docMk/>
            <pc:sldMk cId="1542603402" sldId="264"/>
            <ac:spMk id="34" creationId="{3FD7C480-AC7D-4FEE-BB95-EEE23BB3E693}"/>
          </ac:spMkLst>
        </pc:spChg>
        <pc:spChg chg="add del">
          <ac:chgData name="Fan Yang" userId="877d0f5adea71173" providerId="LiveId" clId="{CC0B854C-886C-40FD-AAD6-A75187061673}" dt="2024-04-23T09:08:23.794" v="1767" actId="26606"/>
          <ac:spMkLst>
            <pc:docMk/>
            <pc:sldMk cId="1542603402" sldId="264"/>
            <ac:spMk id="36" creationId="{9D909724-2FAC-4941-A743-AB97A8A67D50}"/>
          </ac:spMkLst>
        </pc:spChg>
        <pc:spChg chg="add del">
          <ac:chgData name="Fan Yang" userId="877d0f5adea71173" providerId="LiveId" clId="{CC0B854C-886C-40FD-AAD6-A75187061673}" dt="2024-04-23T09:08:23.794" v="1767" actId="26606"/>
          <ac:spMkLst>
            <pc:docMk/>
            <pc:sldMk cId="1542603402" sldId="264"/>
            <ac:spMk id="37" creationId="{97B03642-7722-4B15-897F-76918F86B8FB}"/>
          </ac:spMkLst>
        </pc:spChg>
        <pc:spChg chg="add del">
          <ac:chgData name="Fan Yang" userId="877d0f5adea71173" providerId="LiveId" clId="{CC0B854C-886C-40FD-AAD6-A75187061673}" dt="2024-04-23T09:08:23.794" v="1767" actId="26606"/>
          <ac:spMkLst>
            <pc:docMk/>
            <pc:sldMk cId="1542603402" sldId="264"/>
            <ac:spMk id="38" creationId="{6068EAC2-2623-4156-A990-D776FF9BF493}"/>
          </ac:spMkLst>
        </pc:spChg>
        <pc:spChg chg="add del">
          <ac:chgData name="Fan Yang" userId="877d0f5adea71173" providerId="LiveId" clId="{CC0B854C-886C-40FD-AAD6-A75187061673}" dt="2024-04-23T09:08:23.794" v="1767" actId="26606"/>
          <ac:spMkLst>
            <pc:docMk/>
            <pc:sldMk cId="1542603402" sldId="264"/>
            <ac:spMk id="39" creationId="{4C707BC9-731A-490A-AF25-6F349FD9B02F}"/>
          </ac:spMkLst>
        </pc:spChg>
        <pc:spChg chg="add del">
          <ac:chgData name="Fan Yang" userId="877d0f5adea71173" providerId="LiveId" clId="{CC0B854C-886C-40FD-AAD6-A75187061673}" dt="2024-04-23T09:08:23.794" v="1767" actId="26606"/>
          <ac:spMkLst>
            <pc:docMk/>
            <pc:sldMk cId="1542603402" sldId="264"/>
            <ac:spMk id="40" creationId="{3FD7C480-AC7D-4FEE-BB95-EEE23BB3E693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1542603402" sldId="264"/>
            <ac:spMk id="45" creationId="{12609869-9E80-471B-A487-A53288E0E791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1542603402" sldId="264"/>
            <ac:spMk id="47" creationId="{7004738A-9D34-43E8-97D2-CA0EED4F8BE0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1542603402" sldId="264"/>
            <ac:spMk id="49" creationId="{B8B8D07F-F13E-443E-BA68-2D26672D76B9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1542603402" sldId="264"/>
            <ac:spMk id="51" creationId="{2813A4FA-24A5-41ED-A534-3807D1B2F344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1542603402" sldId="264"/>
            <ac:spMk id="53" creationId="{C3944F27-CA70-4E84-A51A-E6BF89558979}"/>
          </ac:spMkLst>
        </pc:spChg>
        <pc:graphicFrameChg chg="add mod modGraphic">
          <ac:chgData name="Fan Yang" userId="877d0f5adea71173" providerId="LiveId" clId="{CC0B854C-886C-40FD-AAD6-A75187061673}" dt="2024-04-23T13:01:15.444" v="5379" actId="33524"/>
          <ac:graphicFrameMkLst>
            <pc:docMk/>
            <pc:sldMk cId="1542603402" sldId="264"/>
            <ac:graphicFrameMk id="8" creationId="{6AB3D62F-73AD-2D02-195A-44E93EE48443}"/>
          </ac:graphicFrameMkLst>
        </pc:graphicFrameChg>
        <pc:cxnChg chg="add del">
          <ac:chgData name="Fan Yang" userId="877d0f5adea71173" providerId="LiveId" clId="{CC0B854C-886C-40FD-AAD6-A75187061673}" dt="2024-04-23T12:40:27.049" v="4662" actId="26606"/>
          <ac:cxnSpMkLst>
            <pc:docMk/>
            <pc:sldMk cId="1542603402" sldId="264"/>
            <ac:cxnSpMk id="10" creationId="{FC23E3B9-5ABF-58B3-E2B0-E9A5DAA90037}"/>
          </ac:cxnSpMkLst>
        </pc:cxnChg>
      </pc:sldChg>
      <pc:sldChg chg="new del">
        <pc:chgData name="Fan Yang" userId="877d0f5adea71173" providerId="LiveId" clId="{CC0B854C-886C-40FD-AAD6-A75187061673}" dt="2024-04-23T09:35:10.259" v="1889" actId="680"/>
        <pc:sldMkLst>
          <pc:docMk/>
          <pc:sldMk cId="556407495" sldId="265"/>
        </pc:sldMkLst>
      </pc:sldChg>
      <pc:sldChg chg="addSp delSp modSp new mod setBg delDesignElem">
        <pc:chgData name="Fan Yang" userId="877d0f5adea71173" providerId="LiveId" clId="{CC0B854C-886C-40FD-AAD6-A75187061673}" dt="2024-04-23T12:48:56.763" v="4785" actId="113"/>
        <pc:sldMkLst>
          <pc:docMk/>
          <pc:sldMk cId="2672291691" sldId="265"/>
        </pc:sldMkLst>
        <pc:spChg chg="mod">
          <ac:chgData name="Fan Yang" userId="877d0f5adea71173" providerId="LiveId" clId="{CC0B854C-886C-40FD-AAD6-A75187061673}" dt="2024-04-23T09:40:59.003" v="1983" actId="26606"/>
          <ac:spMkLst>
            <pc:docMk/>
            <pc:sldMk cId="2672291691" sldId="265"/>
            <ac:spMk id="2" creationId="{A592C2DE-3BFC-FA26-A2C2-B9264C92A191}"/>
          </ac:spMkLst>
        </pc:spChg>
        <pc:spChg chg="mod">
          <ac:chgData name="Fan Yang" userId="877d0f5adea71173" providerId="LiveId" clId="{CC0B854C-886C-40FD-AAD6-A75187061673}" dt="2024-04-23T12:48:56.763" v="4785" actId="113"/>
          <ac:spMkLst>
            <pc:docMk/>
            <pc:sldMk cId="2672291691" sldId="265"/>
            <ac:spMk id="3" creationId="{D9487DB8-BE00-FC14-B1AF-C72242039035}"/>
          </ac:spMkLst>
        </pc:spChg>
        <pc:spChg chg="add">
          <ac:chgData name="Fan Yang" userId="877d0f5adea71173" providerId="LiveId" clId="{CC0B854C-886C-40FD-AAD6-A75187061673}" dt="2024-04-23T10:01:01.076" v="2137"/>
          <ac:spMkLst>
            <pc:docMk/>
            <pc:sldMk cId="2672291691" sldId="265"/>
            <ac:spMk id="6" creationId="{4B06B093-4B04-231F-19E8-555E9603D095}"/>
          </ac:spMkLst>
        </pc:spChg>
        <pc:spChg chg="add">
          <ac:chgData name="Fan Yang" userId="877d0f5adea71173" providerId="LiveId" clId="{CC0B854C-886C-40FD-AAD6-A75187061673}" dt="2024-04-23T10:01:03.605" v="2139"/>
          <ac:spMkLst>
            <pc:docMk/>
            <pc:sldMk cId="2672291691" sldId="265"/>
            <ac:spMk id="7" creationId="{CB5C9871-BBF2-D9EE-791E-C01949BCE013}"/>
          </ac:spMkLst>
        </pc:spChg>
        <pc:spChg chg="add del">
          <ac:chgData name="Fan Yang" userId="877d0f5adea71173" providerId="LiveId" clId="{CC0B854C-886C-40FD-AAD6-A75187061673}" dt="2024-04-23T09:40:58.982" v="1982" actId="26606"/>
          <ac:spMkLst>
            <pc:docMk/>
            <pc:sldMk cId="2672291691" sldId="265"/>
            <ac:spMk id="12" creationId="{7004738A-9D34-43E8-97D2-CA0EED4F8BE0}"/>
          </ac:spMkLst>
        </pc:spChg>
        <pc:spChg chg="add del">
          <ac:chgData name="Fan Yang" userId="877d0f5adea71173" providerId="LiveId" clId="{CC0B854C-886C-40FD-AAD6-A75187061673}" dt="2024-04-23T09:40:58.982" v="1982" actId="26606"/>
          <ac:spMkLst>
            <pc:docMk/>
            <pc:sldMk cId="2672291691" sldId="265"/>
            <ac:spMk id="13" creationId="{12609869-9E80-471B-A487-A53288E0E791}"/>
          </ac:spMkLst>
        </pc:spChg>
        <pc:spChg chg="add del">
          <ac:chgData name="Fan Yang" userId="877d0f5adea71173" providerId="LiveId" clId="{CC0B854C-886C-40FD-AAD6-A75187061673}" dt="2024-04-23T09:40:58.982" v="1982" actId="26606"/>
          <ac:spMkLst>
            <pc:docMk/>
            <pc:sldMk cId="2672291691" sldId="265"/>
            <ac:spMk id="14" creationId="{B8B8D07F-F13E-443E-BA68-2D26672D76B9}"/>
          </ac:spMkLst>
        </pc:spChg>
        <pc:spChg chg="add del">
          <ac:chgData name="Fan Yang" userId="877d0f5adea71173" providerId="LiveId" clId="{CC0B854C-886C-40FD-AAD6-A75187061673}" dt="2024-04-23T09:40:58.982" v="1982" actId="26606"/>
          <ac:spMkLst>
            <pc:docMk/>
            <pc:sldMk cId="2672291691" sldId="265"/>
            <ac:spMk id="16" creationId="{2813A4FA-24A5-41ED-A534-3807D1B2F344}"/>
          </ac:spMkLst>
        </pc:spChg>
        <pc:spChg chg="add del">
          <ac:chgData name="Fan Yang" userId="877d0f5adea71173" providerId="LiveId" clId="{CC0B854C-886C-40FD-AAD6-A75187061673}" dt="2024-04-23T09:40:58.982" v="1982" actId="26606"/>
          <ac:spMkLst>
            <pc:docMk/>
            <pc:sldMk cId="2672291691" sldId="265"/>
            <ac:spMk id="18" creationId="{C3944F27-CA70-4E84-A51A-E6BF89558979}"/>
          </ac:spMkLst>
        </pc:spChg>
        <pc:spChg chg="add del">
          <ac:chgData name="Fan Yang" userId="877d0f5adea71173" providerId="LiveId" clId="{CC0B854C-886C-40FD-AAD6-A75187061673}" dt="2024-04-23T09:41:37.139" v="1993" actId="26606"/>
          <ac:spMkLst>
            <pc:docMk/>
            <pc:sldMk cId="2672291691" sldId="265"/>
            <ac:spMk id="20" creationId="{12609869-9E80-471B-A487-A53288E0E791}"/>
          </ac:spMkLst>
        </pc:spChg>
        <pc:spChg chg="add del">
          <ac:chgData name="Fan Yang" userId="877d0f5adea71173" providerId="LiveId" clId="{CC0B854C-886C-40FD-AAD6-A75187061673}" dt="2024-04-23T09:41:37.139" v="1993" actId="26606"/>
          <ac:spMkLst>
            <pc:docMk/>
            <pc:sldMk cId="2672291691" sldId="265"/>
            <ac:spMk id="21" creationId="{7004738A-9D34-43E8-97D2-CA0EED4F8BE0}"/>
          </ac:spMkLst>
        </pc:spChg>
        <pc:spChg chg="add del">
          <ac:chgData name="Fan Yang" userId="877d0f5adea71173" providerId="LiveId" clId="{CC0B854C-886C-40FD-AAD6-A75187061673}" dt="2024-04-23T09:41:37.139" v="1993" actId="26606"/>
          <ac:spMkLst>
            <pc:docMk/>
            <pc:sldMk cId="2672291691" sldId="265"/>
            <ac:spMk id="22" creationId="{B8B8D07F-F13E-443E-BA68-2D26672D76B9}"/>
          </ac:spMkLst>
        </pc:spChg>
        <pc:spChg chg="add del">
          <ac:chgData name="Fan Yang" userId="877d0f5adea71173" providerId="LiveId" clId="{CC0B854C-886C-40FD-AAD6-A75187061673}" dt="2024-04-23T09:41:37.139" v="1993" actId="26606"/>
          <ac:spMkLst>
            <pc:docMk/>
            <pc:sldMk cId="2672291691" sldId="265"/>
            <ac:spMk id="23" creationId="{2813A4FA-24A5-41ED-A534-3807D1B2F344}"/>
          </ac:spMkLst>
        </pc:spChg>
        <pc:spChg chg="add del">
          <ac:chgData name="Fan Yang" userId="877d0f5adea71173" providerId="LiveId" clId="{CC0B854C-886C-40FD-AAD6-A75187061673}" dt="2024-04-23T09:41:37.139" v="1993" actId="26606"/>
          <ac:spMkLst>
            <pc:docMk/>
            <pc:sldMk cId="2672291691" sldId="265"/>
            <ac:spMk id="24" creationId="{C3944F27-CA70-4E84-A51A-E6BF89558979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2672291691" sldId="265"/>
            <ac:spMk id="29" creationId="{12609869-9E80-471B-A487-A53288E0E791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2672291691" sldId="265"/>
            <ac:spMk id="31" creationId="{7004738A-9D34-43E8-97D2-CA0EED4F8BE0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2672291691" sldId="265"/>
            <ac:spMk id="33" creationId="{B8B8D07F-F13E-443E-BA68-2D26672D76B9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2672291691" sldId="265"/>
            <ac:spMk id="35" creationId="{2813A4FA-24A5-41ED-A534-3807D1B2F344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2672291691" sldId="265"/>
            <ac:spMk id="37" creationId="{C3944F27-CA70-4E84-A51A-E6BF89558979}"/>
          </ac:spMkLst>
        </pc:spChg>
        <pc:graphicFrameChg chg="add mod">
          <ac:chgData name="Fan Yang" userId="877d0f5adea71173" providerId="LiveId" clId="{CC0B854C-886C-40FD-AAD6-A75187061673}" dt="2024-04-23T09:37:55.085" v="1956"/>
          <ac:graphicFrameMkLst>
            <pc:docMk/>
            <pc:sldMk cId="2672291691" sldId="265"/>
            <ac:graphicFrameMk id="4" creationId="{8527E1F0-C2F6-D025-2192-BD48CC8BEE8C}"/>
          </ac:graphicFrameMkLst>
        </pc:graphicFrameChg>
        <pc:graphicFrameChg chg="add mod modGraphic">
          <ac:chgData name="Fan Yang" userId="877d0f5adea71173" providerId="LiveId" clId="{CC0B854C-886C-40FD-AAD6-A75187061673}" dt="2024-04-23T12:42:04.385" v="4681" actId="12385"/>
          <ac:graphicFrameMkLst>
            <pc:docMk/>
            <pc:sldMk cId="2672291691" sldId="265"/>
            <ac:graphicFrameMk id="5" creationId="{44046820-6DA1-78BA-4D1D-D2A90B16BE78}"/>
          </ac:graphicFrameMkLst>
        </pc:graphicFrameChg>
        <pc:cxnChg chg="add del">
          <ac:chgData name="Fan Yang" userId="877d0f5adea71173" providerId="LiveId" clId="{CC0B854C-886C-40FD-AAD6-A75187061673}" dt="2024-04-23T09:40:58.119" v="1980" actId="26606"/>
          <ac:cxnSpMkLst>
            <pc:docMk/>
            <pc:sldMk cId="2672291691" sldId="265"/>
            <ac:cxnSpMk id="10" creationId="{1503BFE4-729B-D9D0-C17B-501E6AF1127A}"/>
          </ac:cxnSpMkLst>
        </pc:cxnChg>
      </pc:sldChg>
      <pc:sldChg chg="addSp delSp modSp add mod setBg delDesignElem">
        <pc:chgData name="Fan Yang" userId="877d0f5adea71173" providerId="LiveId" clId="{CC0B854C-886C-40FD-AAD6-A75187061673}" dt="2024-04-23T12:50:33.132" v="4820" actId="20577"/>
        <pc:sldMkLst>
          <pc:docMk/>
          <pc:sldMk cId="3696659540" sldId="266"/>
        </pc:sldMkLst>
        <pc:spChg chg="mod">
          <ac:chgData name="Fan Yang" userId="877d0f5adea71173" providerId="LiveId" clId="{CC0B854C-886C-40FD-AAD6-A75187061673}" dt="2024-04-23T09:55:08.093" v="2104" actId="26606"/>
          <ac:spMkLst>
            <pc:docMk/>
            <pc:sldMk cId="3696659540" sldId="266"/>
            <ac:spMk id="2" creationId="{A592C2DE-3BFC-FA26-A2C2-B9264C92A191}"/>
          </ac:spMkLst>
        </pc:spChg>
        <pc:spChg chg="mod ord">
          <ac:chgData name="Fan Yang" userId="877d0f5adea71173" providerId="LiveId" clId="{CC0B854C-886C-40FD-AAD6-A75187061673}" dt="2024-04-23T12:50:33.132" v="4820" actId="20577"/>
          <ac:spMkLst>
            <pc:docMk/>
            <pc:sldMk cId="3696659540" sldId="266"/>
            <ac:spMk id="3" creationId="{D9487DB8-BE00-FC14-B1AF-C72242039035}"/>
          </ac:spMkLst>
        </pc:spChg>
        <pc:spChg chg="add">
          <ac:chgData name="Fan Yang" userId="877d0f5adea71173" providerId="LiveId" clId="{CC0B854C-886C-40FD-AAD6-A75187061673}" dt="2024-04-23T09:51:29.658" v="2060"/>
          <ac:spMkLst>
            <pc:docMk/>
            <pc:sldMk cId="3696659540" sldId="266"/>
            <ac:spMk id="5" creationId="{1AA15EEE-C593-F1F2-81CE-6BF608D4979C}"/>
          </ac:spMkLst>
        </pc:spChg>
        <pc:spChg chg="add mod">
          <ac:chgData name="Fan Yang" userId="877d0f5adea71173" providerId="LiveId" clId="{CC0B854C-886C-40FD-AAD6-A75187061673}" dt="2024-04-23T09:51:32.385" v="2061"/>
          <ac:spMkLst>
            <pc:docMk/>
            <pc:sldMk cId="3696659540" sldId="266"/>
            <ac:spMk id="6" creationId="{9CABEB90-CA49-DF2C-CEA0-B9F0433D644A}"/>
          </ac:spMkLst>
        </pc:spChg>
        <pc:spChg chg="add del">
          <ac:chgData name="Fan Yang" userId="877d0f5adea71173" providerId="LiveId" clId="{CC0B854C-886C-40FD-AAD6-A75187061673}" dt="2024-04-23T09:46:59.405" v="2055" actId="26606"/>
          <ac:spMkLst>
            <pc:docMk/>
            <pc:sldMk cId="3696659540" sldId="266"/>
            <ac:spMk id="9" creationId="{12609869-9E80-471B-A487-A53288E0E791}"/>
          </ac:spMkLst>
        </pc:spChg>
        <pc:spChg chg="add del">
          <ac:chgData name="Fan Yang" userId="877d0f5adea71173" providerId="LiveId" clId="{CC0B854C-886C-40FD-AAD6-A75187061673}" dt="2024-04-23T09:54:53.500" v="2101" actId="26606"/>
          <ac:spMkLst>
            <pc:docMk/>
            <pc:sldMk cId="3696659540" sldId="266"/>
            <ac:spMk id="10" creationId="{26A515A1-4D80-430E-BE0A-71A290516A82}"/>
          </ac:spMkLst>
        </pc:spChg>
        <pc:spChg chg="add del">
          <ac:chgData name="Fan Yang" userId="877d0f5adea71173" providerId="LiveId" clId="{CC0B854C-886C-40FD-AAD6-A75187061673}" dt="2024-04-23T09:46:59.405" v="2055" actId="26606"/>
          <ac:spMkLst>
            <pc:docMk/>
            <pc:sldMk cId="3696659540" sldId="266"/>
            <ac:spMk id="11" creationId="{7004738A-9D34-43E8-97D2-CA0EED4F8BE0}"/>
          </ac:spMkLst>
        </pc:spChg>
        <pc:spChg chg="add del">
          <ac:chgData name="Fan Yang" userId="877d0f5adea71173" providerId="LiveId" clId="{CC0B854C-886C-40FD-AAD6-A75187061673}" dt="2024-04-23T09:54:53.500" v="2101" actId="26606"/>
          <ac:spMkLst>
            <pc:docMk/>
            <pc:sldMk cId="3696659540" sldId="266"/>
            <ac:spMk id="12" creationId="{0D7B6173-1D58-48E2-83CF-37350F315F75}"/>
          </ac:spMkLst>
        </pc:spChg>
        <pc:spChg chg="add del">
          <ac:chgData name="Fan Yang" userId="877d0f5adea71173" providerId="LiveId" clId="{CC0B854C-886C-40FD-AAD6-A75187061673}" dt="2024-04-23T09:46:59.405" v="2055" actId="26606"/>
          <ac:spMkLst>
            <pc:docMk/>
            <pc:sldMk cId="3696659540" sldId="266"/>
            <ac:spMk id="13" creationId="{B8B8D07F-F13E-443E-BA68-2D26672D76B9}"/>
          </ac:spMkLst>
        </pc:spChg>
        <pc:spChg chg="add del">
          <ac:chgData name="Fan Yang" userId="877d0f5adea71173" providerId="LiveId" clId="{CC0B854C-886C-40FD-AAD6-A75187061673}" dt="2024-04-23T09:54:53.500" v="2101" actId="26606"/>
          <ac:spMkLst>
            <pc:docMk/>
            <pc:sldMk cId="3696659540" sldId="266"/>
            <ac:spMk id="14" creationId="{02EBFA83-D4DB-4CA0-B229-9E44634D7FE9}"/>
          </ac:spMkLst>
        </pc:spChg>
        <pc:spChg chg="add del">
          <ac:chgData name="Fan Yang" userId="877d0f5adea71173" providerId="LiveId" clId="{CC0B854C-886C-40FD-AAD6-A75187061673}" dt="2024-04-23T09:46:59.405" v="2055" actId="26606"/>
          <ac:spMkLst>
            <pc:docMk/>
            <pc:sldMk cId="3696659540" sldId="266"/>
            <ac:spMk id="15" creationId="{2813A4FA-24A5-41ED-A534-3807D1B2F344}"/>
          </ac:spMkLst>
        </pc:spChg>
        <pc:spChg chg="add del">
          <ac:chgData name="Fan Yang" userId="877d0f5adea71173" providerId="LiveId" clId="{CC0B854C-886C-40FD-AAD6-A75187061673}" dt="2024-04-23T09:46:59.405" v="2055" actId="26606"/>
          <ac:spMkLst>
            <pc:docMk/>
            <pc:sldMk cId="3696659540" sldId="266"/>
            <ac:spMk id="17" creationId="{C3944F27-CA70-4E84-A51A-E6BF89558979}"/>
          </ac:spMkLst>
        </pc:spChg>
        <pc:spChg chg="add del">
          <ac:chgData name="Fan Yang" userId="877d0f5adea71173" providerId="LiveId" clId="{CC0B854C-886C-40FD-AAD6-A75187061673}" dt="2024-04-23T09:54:53.500" v="2101" actId="26606"/>
          <ac:spMkLst>
            <pc:docMk/>
            <pc:sldMk cId="3696659540" sldId="266"/>
            <ac:spMk id="18" creationId="{21BDEC81-16A7-4451-B893-C15000083B77}"/>
          </ac:spMkLst>
        </pc:spChg>
        <pc:spChg chg="add del">
          <ac:chgData name="Fan Yang" userId="877d0f5adea71173" providerId="LiveId" clId="{CC0B854C-886C-40FD-AAD6-A75187061673}" dt="2024-04-23T09:47:00.228" v="2057" actId="26606"/>
          <ac:spMkLst>
            <pc:docMk/>
            <pc:sldMk cId="3696659540" sldId="266"/>
            <ac:spMk id="19" creationId="{0D7B6173-1D58-48E2-83CF-37350F315F75}"/>
          </ac:spMkLst>
        </pc:spChg>
        <pc:spChg chg="add del">
          <ac:chgData name="Fan Yang" userId="877d0f5adea71173" providerId="LiveId" clId="{CC0B854C-886C-40FD-AAD6-A75187061673}" dt="2024-04-23T09:47:00.228" v="2057" actId="26606"/>
          <ac:spMkLst>
            <pc:docMk/>
            <pc:sldMk cId="3696659540" sldId="266"/>
            <ac:spMk id="20" creationId="{02EBFA83-D4DB-4CA0-B229-9E44634D7FE9}"/>
          </ac:spMkLst>
        </pc:spChg>
        <pc:spChg chg="add del">
          <ac:chgData name="Fan Yang" userId="877d0f5adea71173" providerId="LiveId" clId="{CC0B854C-886C-40FD-AAD6-A75187061673}" dt="2024-04-23T09:47:00.228" v="2057" actId="26606"/>
          <ac:spMkLst>
            <pc:docMk/>
            <pc:sldMk cId="3696659540" sldId="266"/>
            <ac:spMk id="22" creationId="{21BDEC81-16A7-4451-B893-C15000083B77}"/>
          </ac:spMkLst>
        </pc:spChg>
        <pc:spChg chg="add del">
          <ac:chgData name="Fan Yang" userId="877d0f5adea71173" providerId="LiveId" clId="{CC0B854C-886C-40FD-AAD6-A75187061673}" dt="2024-04-23T09:47:00.228" v="2057" actId="26606"/>
          <ac:spMkLst>
            <pc:docMk/>
            <pc:sldMk cId="3696659540" sldId="266"/>
            <ac:spMk id="23" creationId="{26A515A1-4D80-430E-BE0A-71A290516A82}"/>
          </ac:spMkLst>
        </pc:spChg>
        <pc:spChg chg="add del">
          <ac:chgData name="Fan Yang" userId="877d0f5adea71173" providerId="LiveId" clId="{CC0B854C-886C-40FD-AAD6-A75187061673}" dt="2024-04-23T09:55:08.085" v="2103" actId="26606"/>
          <ac:spMkLst>
            <pc:docMk/>
            <pc:sldMk cId="3696659540" sldId="266"/>
            <ac:spMk id="24" creationId="{743AA782-23D1-4521-8CAD-47662984AA08}"/>
          </ac:spMkLst>
        </pc:spChg>
        <pc:spChg chg="add del">
          <ac:chgData name="Fan Yang" userId="877d0f5adea71173" providerId="LiveId" clId="{CC0B854C-886C-40FD-AAD6-A75187061673}" dt="2024-04-23T09:47:01.771" v="2059" actId="26606"/>
          <ac:spMkLst>
            <pc:docMk/>
            <pc:sldMk cId="3696659540" sldId="266"/>
            <ac:spMk id="25" creationId="{12609869-9E80-471B-A487-A53288E0E791}"/>
          </ac:spMkLst>
        </pc:spChg>
        <pc:spChg chg="add del">
          <ac:chgData name="Fan Yang" userId="877d0f5adea71173" providerId="LiveId" clId="{CC0B854C-886C-40FD-AAD6-A75187061673}" dt="2024-04-23T09:47:01.771" v="2059" actId="26606"/>
          <ac:spMkLst>
            <pc:docMk/>
            <pc:sldMk cId="3696659540" sldId="266"/>
            <ac:spMk id="26" creationId="{7004738A-9D34-43E8-97D2-CA0EED4F8BE0}"/>
          </ac:spMkLst>
        </pc:spChg>
        <pc:spChg chg="add del">
          <ac:chgData name="Fan Yang" userId="877d0f5adea71173" providerId="LiveId" clId="{CC0B854C-886C-40FD-AAD6-A75187061673}" dt="2024-04-23T09:47:01.771" v="2059" actId="26606"/>
          <ac:spMkLst>
            <pc:docMk/>
            <pc:sldMk cId="3696659540" sldId="266"/>
            <ac:spMk id="27" creationId="{B8B8D07F-F13E-443E-BA68-2D26672D76B9}"/>
          </ac:spMkLst>
        </pc:spChg>
        <pc:spChg chg="add del">
          <ac:chgData name="Fan Yang" userId="877d0f5adea71173" providerId="LiveId" clId="{CC0B854C-886C-40FD-AAD6-A75187061673}" dt="2024-04-23T09:47:01.771" v="2059" actId="26606"/>
          <ac:spMkLst>
            <pc:docMk/>
            <pc:sldMk cId="3696659540" sldId="266"/>
            <ac:spMk id="28" creationId="{2813A4FA-24A5-41ED-A534-3807D1B2F344}"/>
          </ac:spMkLst>
        </pc:spChg>
        <pc:spChg chg="add del">
          <ac:chgData name="Fan Yang" userId="877d0f5adea71173" providerId="LiveId" clId="{CC0B854C-886C-40FD-AAD6-A75187061673}" dt="2024-04-23T09:47:01.771" v="2059" actId="26606"/>
          <ac:spMkLst>
            <pc:docMk/>
            <pc:sldMk cId="3696659540" sldId="266"/>
            <ac:spMk id="29" creationId="{C3944F27-CA70-4E84-A51A-E6BF89558979}"/>
          </ac:spMkLst>
        </pc:spChg>
        <pc:spChg chg="add del">
          <ac:chgData name="Fan Yang" userId="877d0f5adea71173" providerId="LiveId" clId="{CC0B854C-886C-40FD-AAD6-A75187061673}" dt="2024-04-23T09:55:08.085" v="2103" actId="26606"/>
          <ac:spMkLst>
            <pc:docMk/>
            <pc:sldMk cId="3696659540" sldId="266"/>
            <ac:spMk id="30" creationId="{71877DBC-BB60-40F0-AC93-2ACDBAAE60CE}"/>
          </ac:spMkLst>
        </pc:spChg>
        <pc:picChg chg="add mod">
          <ac:chgData name="Fan Yang" userId="877d0f5adea71173" providerId="LiveId" clId="{CC0B854C-886C-40FD-AAD6-A75187061673}" dt="2024-04-23T09:47:01.771" v="2059" actId="26606"/>
          <ac:picMkLst>
            <pc:docMk/>
            <pc:sldMk cId="3696659540" sldId="266"/>
            <ac:picMk id="4" creationId="{8CE47884-09E9-AD2A-3F3E-7B6E90860B8D}"/>
          </ac:picMkLst>
        </pc:picChg>
        <pc:picChg chg="add mod">
          <ac:chgData name="Fan Yang" userId="877d0f5adea71173" providerId="LiveId" clId="{CC0B854C-886C-40FD-AAD6-A75187061673}" dt="2024-04-23T09:55:08.093" v="2104" actId="26606"/>
          <ac:picMkLst>
            <pc:docMk/>
            <pc:sldMk cId="3696659540" sldId="266"/>
            <ac:picMk id="7" creationId="{4ACFAA6C-EF5E-5C8F-8906-DD06CACCD288}"/>
          </ac:picMkLst>
        </pc:picChg>
        <pc:picChg chg="add del">
          <ac:chgData name="Fan Yang" userId="877d0f5adea71173" providerId="LiveId" clId="{CC0B854C-886C-40FD-AAD6-A75187061673}" dt="2024-04-23T09:54:53.500" v="2101" actId="26606"/>
          <ac:picMkLst>
            <pc:docMk/>
            <pc:sldMk cId="3696659540" sldId="266"/>
            <ac:picMk id="16" creationId="{B0DAC8FB-A162-44E3-A606-C855A03A5B09}"/>
          </ac:picMkLst>
        </pc:picChg>
        <pc:picChg chg="add del">
          <ac:chgData name="Fan Yang" userId="877d0f5adea71173" providerId="LiveId" clId="{CC0B854C-886C-40FD-AAD6-A75187061673}" dt="2024-04-23T09:47:00.228" v="2057" actId="26606"/>
          <ac:picMkLst>
            <pc:docMk/>
            <pc:sldMk cId="3696659540" sldId="266"/>
            <ac:picMk id="21" creationId="{B0DAC8FB-A162-44E3-A606-C855A03A5B09}"/>
          </ac:picMkLst>
        </pc:picChg>
        <pc:cxnChg chg="add del">
          <ac:chgData name="Fan Yang" userId="877d0f5adea71173" providerId="LiveId" clId="{CC0B854C-886C-40FD-AAD6-A75187061673}" dt="2024-04-23T12:39:13.582" v="4655"/>
          <ac:cxnSpMkLst>
            <pc:docMk/>
            <pc:sldMk cId="3696659540" sldId="266"/>
            <ac:cxnSpMk id="32" creationId="{FC23E3B9-5ABF-58B3-E2B0-E9A5DAA90037}"/>
          </ac:cxnSpMkLst>
        </pc:cxnChg>
      </pc:sldChg>
      <pc:sldChg chg="addSp delSp modSp new mod">
        <pc:chgData name="Fan Yang" userId="877d0f5adea71173" providerId="LiveId" clId="{CC0B854C-886C-40FD-AAD6-A75187061673}" dt="2024-04-23T12:40:30.791" v="4664"/>
        <pc:sldMkLst>
          <pc:docMk/>
          <pc:sldMk cId="2054119560" sldId="267"/>
        </pc:sldMkLst>
        <pc:spChg chg="mod">
          <ac:chgData name="Fan Yang" userId="877d0f5adea71173" providerId="LiveId" clId="{CC0B854C-886C-40FD-AAD6-A75187061673}" dt="2024-04-23T12:40:30.791" v="4664"/>
          <ac:spMkLst>
            <pc:docMk/>
            <pc:sldMk cId="2054119560" sldId="267"/>
            <ac:spMk id="2" creationId="{1C15BFB0-47C7-49F2-0834-553882F85F85}"/>
          </ac:spMkLst>
        </pc:spChg>
        <pc:spChg chg="mod">
          <ac:chgData name="Fan Yang" userId="877d0f5adea71173" providerId="LiveId" clId="{CC0B854C-886C-40FD-AAD6-A75187061673}" dt="2024-04-23T12:40:30.791" v="4664"/>
          <ac:spMkLst>
            <pc:docMk/>
            <pc:sldMk cId="2054119560" sldId="267"/>
            <ac:spMk id="3" creationId="{50590617-674C-DEDA-274B-84215ADD255A}"/>
          </ac:spMkLst>
        </pc:spChg>
        <pc:spChg chg="add">
          <ac:chgData name="Fan Yang" userId="877d0f5adea71173" providerId="LiveId" clId="{CC0B854C-886C-40FD-AAD6-A75187061673}" dt="2024-04-23T10:17:15.673" v="2763"/>
          <ac:spMkLst>
            <pc:docMk/>
            <pc:sldMk cId="2054119560" sldId="267"/>
            <ac:spMk id="4" creationId="{5A4535B2-1D4C-CA67-DBAA-69A52D6348E9}"/>
          </ac:spMkLst>
        </pc:spChg>
        <pc:spChg chg="add">
          <ac:chgData name="Fan Yang" userId="877d0f5adea71173" providerId="LiveId" clId="{CC0B854C-886C-40FD-AAD6-A75187061673}" dt="2024-04-23T10:17:18.218" v="2765"/>
          <ac:spMkLst>
            <pc:docMk/>
            <pc:sldMk cId="2054119560" sldId="267"/>
            <ac:spMk id="5" creationId="{FE856DB7-740D-E1C0-D791-D68E7D1D8429}"/>
          </ac:spMkLst>
        </pc:spChg>
        <pc:spChg chg="add mod">
          <ac:chgData name="Fan Yang" userId="877d0f5adea71173" providerId="LiveId" clId="{CC0B854C-886C-40FD-AAD6-A75187061673}" dt="2024-04-23T10:18:12.093" v="2810" actId="1076"/>
          <ac:spMkLst>
            <pc:docMk/>
            <pc:sldMk cId="2054119560" sldId="267"/>
            <ac:spMk id="6" creationId="{83DEAD65-952B-E4E1-4532-0F8CB8219494}"/>
          </ac:spMkLst>
        </pc:spChg>
        <pc:spChg chg="add">
          <ac:chgData name="Fan Yang" userId="877d0f5adea71173" providerId="LiveId" clId="{CC0B854C-886C-40FD-AAD6-A75187061673}" dt="2024-04-23T10:18:16.527" v="2811"/>
          <ac:spMkLst>
            <pc:docMk/>
            <pc:sldMk cId="2054119560" sldId="267"/>
            <ac:spMk id="7" creationId="{54D546D1-458B-80D1-FED4-53658C40A095}"/>
          </ac:spMkLst>
        </pc:spChg>
        <pc:spChg chg="add">
          <ac:chgData name="Fan Yang" userId="877d0f5adea71173" providerId="LiveId" clId="{CC0B854C-886C-40FD-AAD6-A75187061673}" dt="2024-04-23T10:18:18.324" v="2812"/>
          <ac:spMkLst>
            <pc:docMk/>
            <pc:sldMk cId="2054119560" sldId="267"/>
            <ac:spMk id="8" creationId="{2B903C76-AB7B-A57B-A156-BDC24B63CD72}"/>
          </ac:spMkLst>
        </pc:spChg>
        <pc:spChg chg="add">
          <ac:chgData name="Fan Yang" userId="877d0f5adea71173" providerId="LiveId" clId="{CC0B854C-886C-40FD-AAD6-A75187061673}" dt="2024-04-23T10:18:20.866" v="2817"/>
          <ac:spMkLst>
            <pc:docMk/>
            <pc:sldMk cId="2054119560" sldId="267"/>
            <ac:spMk id="9" creationId="{540827D7-A8A8-17AE-8B45-E1471E1DDEEC}"/>
          </ac:spMkLst>
        </pc:spChg>
        <pc:spChg chg="add del">
          <ac:chgData name="Fan Yang" userId="877d0f5adea71173" providerId="LiveId" clId="{CC0B854C-886C-40FD-AAD6-A75187061673}" dt="2024-04-23T10:18:45.478" v="2829" actId="478"/>
          <ac:spMkLst>
            <pc:docMk/>
            <pc:sldMk cId="2054119560" sldId="267"/>
            <ac:spMk id="10" creationId="{91175BDD-4D01-B7C8-8A69-2C31194CBA73}"/>
          </ac:spMkLst>
        </pc:spChg>
        <pc:spChg chg="add">
          <ac:chgData name="Fan Yang" userId="877d0f5adea71173" providerId="LiveId" clId="{CC0B854C-886C-40FD-AAD6-A75187061673}" dt="2024-04-23T10:24:16.172" v="3067"/>
          <ac:spMkLst>
            <pc:docMk/>
            <pc:sldMk cId="2054119560" sldId="267"/>
            <ac:spMk id="11" creationId="{542891CA-8208-2A06-E8BA-DE9219B65320}"/>
          </ac:spMkLst>
        </pc:spChg>
        <pc:spChg chg="add">
          <ac:chgData name="Fan Yang" userId="877d0f5adea71173" providerId="LiveId" clId="{CC0B854C-886C-40FD-AAD6-A75187061673}" dt="2024-04-23T10:24:18.426" v="3069"/>
          <ac:spMkLst>
            <pc:docMk/>
            <pc:sldMk cId="2054119560" sldId="267"/>
            <ac:spMk id="12" creationId="{1AD6B063-75E3-033A-9E72-0AEEF7A77002}"/>
          </ac:spMkLst>
        </pc:spChg>
      </pc:sldChg>
      <pc:sldChg chg="addSp delSp modSp new mod setBg delDesignElem">
        <pc:chgData name="Fan Yang" userId="877d0f5adea71173" providerId="LiveId" clId="{CC0B854C-886C-40FD-AAD6-A75187061673}" dt="2024-04-23T12:52:14.085" v="4821" actId="20577"/>
        <pc:sldMkLst>
          <pc:docMk/>
          <pc:sldMk cId="1180301108" sldId="268"/>
        </pc:sldMkLst>
        <pc:spChg chg="mod">
          <ac:chgData name="Fan Yang" userId="877d0f5adea71173" providerId="LiveId" clId="{CC0B854C-886C-40FD-AAD6-A75187061673}" dt="2024-04-23T12:21:51.848" v="4138" actId="26606"/>
          <ac:spMkLst>
            <pc:docMk/>
            <pc:sldMk cId="1180301108" sldId="268"/>
            <ac:spMk id="2" creationId="{F197C23D-EB79-9D3B-8F71-80AFA131319E}"/>
          </ac:spMkLst>
        </pc:spChg>
        <pc:spChg chg="mod ord">
          <ac:chgData name="Fan Yang" userId="877d0f5adea71173" providerId="LiveId" clId="{CC0B854C-886C-40FD-AAD6-A75187061673}" dt="2024-04-23T12:52:14.085" v="4821" actId="20577"/>
          <ac:spMkLst>
            <pc:docMk/>
            <pc:sldMk cId="1180301108" sldId="268"/>
            <ac:spMk id="3" creationId="{8F8C5213-F076-A0C5-EB99-5E91289FBF3F}"/>
          </ac:spMkLst>
        </pc:spChg>
        <pc:spChg chg="add del">
          <ac:chgData name="Fan Yang" userId="877d0f5adea71173" providerId="LiveId" clId="{CC0B854C-886C-40FD-AAD6-A75187061673}" dt="2024-04-23T10:27:22.029" v="3217" actId="22"/>
          <ac:spMkLst>
            <pc:docMk/>
            <pc:sldMk cId="1180301108" sldId="268"/>
            <ac:spMk id="5" creationId="{22FE05D4-4761-2D24-4B38-A53B8E58A4CF}"/>
          </ac:spMkLst>
        </pc:spChg>
        <pc:spChg chg="add del">
          <ac:chgData name="Fan Yang" userId="877d0f5adea71173" providerId="LiveId" clId="{CC0B854C-886C-40FD-AAD6-A75187061673}" dt="2024-04-23T10:39:00.340" v="3261" actId="26606"/>
          <ac:spMkLst>
            <pc:docMk/>
            <pc:sldMk cId="1180301108" sldId="268"/>
            <ac:spMk id="7175" creationId="{12609869-9E80-471B-A487-A53288E0E791}"/>
          </ac:spMkLst>
        </pc:spChg>
        <pc:spChg chg="add del">
          <ac:chgData name="Fan Yang" userId="877d0f5adea71173" providerId="LiveId" clId="{CC0B854C-886C-40FD-AAD6-A75187061673}" dt="2024-04-23T10:39:00.340" v="3261" actId="26606"/>
          <ac:spMkLst>
            <pc:docMk/>
            <pc:sldMk cId="1180301108" sldId="268"/>
            <ac:spMk id="7177" creationId="{7004738A-9D34-43E8-97D2-CA0EED4F8BE0}"/>
          </ac:spMkLst>
        </pc:spChg>
        <pc:spChg chg="add del">
          <ac:chgData name="Fan Yang" userId="877d0f5adea71173" providerId="LiveId" clId="{CC0B854C-886C-40FD-AAD6-A75187061673}" dt="2024-04-23T10:39:00.340" v="3261" actId="26606"/>
          <ac:spMkLst>
            <pc:docMk/>
            <pc:sldMk cId="1180301108" sldId="268"/>
            <ac:spMk id="7179" creationId="{B8B8D07F-F13E-443E-BA68-2D26672D76B9}"/>
          </ac:spMkLst>
        </pc:spChg>
        <pc:spChg chg="add del">
          <ac:chgData name="Fan Yang" userId="877d0f5adea71173" providerId="LiveId" clId="{CC0B854C-886C-40FD-AAD6-A75187061673}" dt="2024-04-23T10:39:00.340" v="3261" actId="26606"/>
          <ac:spMkLst>
            <pc:docMk/>
            <pc:sldMk cId="1180301108" sldId="268"/>
            <ac:spMk id="7181" creationId="{2813A4FA-24A5-41ED-A534-3807D1B2F344}"/>
          </ac:spMkLst>
        </pc:spChg>
        <pc:spChg chg="add del">
          <ac:chgData name="Fan Yang" userId="877d0f5adea71173" providerId="LiveId" clId="{CC0B854C-886C-40FD-AAD6-A75187061673}" dt="2024-04-23T10:39:00.340" v="3261" actId="26606"/>
          <ac:spMkLst>
            <pc:docMk/>
            <pc:sldMk cId="1180301108" sldId="268"/>
            <ac:spMk id="7183" creationId="{C3944F27-CA70-4E84-A51A-E6BF89558979}"/>
          </ac:spMkLst>
        </pc:spChg>
        <pc:spChg chg="add del">
          <ac:chgData name="Fan Yang" userId="877d0f5adea71173" providerId="LiveId" clId="{CC0B854C-886C-40FD-AAD6-A75187061673}" dt="2024-04-23T10:39:02.378" v="3263" actId="26606"/>
          <ac:spMkLst>
            <pc:docMk/>
            <pc:sldMk cId="1180301108" sldId="268"/>
            <ac:spMk id="7185" creationId="{3346177D-ADC4-4968-B747-5CFCD390B5B9}"/>
          </ac:spMkLst>
        </pc:spChg>
        <pc:spChg chg="add del">
          <ac:chgData name="Fan Yang" userId="877d0f5adea71173" providerId="LiveId" clId="{CC0B854C-886C-40FD-AAD6-A75187061673}" dt="2024-04-23T10:39:02.378" v="3263" actId="26606"/>
          <ac:spMkLst>
            <pc:docMk/>
            <pc:sldMk cId="1180301108" sldId="268"/>
            <ac:spMk id="7186" creationId="{0844A943-BF79-4FEA-ABB1-3BD54D236606}"/>
          </ac:spMkLst>
        </pc:spChg>
        <pc:spChg chg="add del">
          <ac:chgData name="Fan Yang" userId="877d0f5adea71173" providerId="LiveId" clId="{CC0B854C-886C-40FD-AAD6-A75187061673}" dt="2024-04-23T10:39:02.378" v="3263" actId="26606"/>
          <ac:spMkLst>
            <pc:docMk/>
            <pc:sldMk cId="1180301108" sldId="268"/>
            <ac:spMk id="7187" creationId="{6437CC72-F4A8-4DC3-AFAB-D22C482C8100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1180301108" sldId="268"/>
            <ac:spMk id="7189" creationId="{979E27D9-03C7-44E2-9FF8-15D0C8506AF7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1180301108" sldId="268"/>
            <ac:spMk id="7190" creationId="{EEBF1590-3B36-48EE-A89D-3B6F3CB256AB}"/>
          </ac:spMkLst>
        </pc:spChg>
        <pc:spChg chg="add del">
          <ac:chgData name="Fan Yang" userId="877d0f5adea71173" providerId="LiveId" clId="{CC0B854C-886C-40FD-AAD6-A75187061673}" dt="2024-04-23T12:39:13.582" v="4655"/>
          <ac:spMkLst>
            <pc:docMk/>
            <pc:sldMk cId="1180301108" sldId="268"/>
            <ac:spMk id="7191" creationId="{AC8F6C8C-AB5A-4548-942D-E3FD40ACBC49}"/>
          </ac:spMkLst>
        </pc:spChg>
        <pc:spChg chg="add del">
          <ac:chgData name="Fan Yang" userId="877d0f5adea71173" providerId="LiveId" clId="{CC0B854C-886C-40FD-AAD6-A75187061673}" dt="2024-04-23T12:21:40.971" v="4134" actId="26606"/>
          <ac:spMkLst>
            <pc:docMk/>
            <pc:sldMk cId="1180301108" sldId="268"/>
            <ac:spMk id="7196" creationId="{12609869-9E80-471B-A487-A53288E0E791}"/>
          </ac:spMkLst>
        </pc:spChg>
        <pc:spChg chg="add del">
          <ac:chgData name="Fan Yang" userId="877d0f5adea71173" providerId="LiveId" clId="{CC0B854C-886C-40FD-AAD6-A75187061673}" dt="2024-04-23T12:21:40.971" v="4134" actId="26606"/>
          <ac:spMkLst>
            <pc:docMk/>
            <pc:sldMk cId="1180301108" sldId="268"/>
            <ac:spMk id="7198" creationId="{7004738A-9D34-43E8-97D2-CA0EED4F8BE0}"/>
          </ac:spMkLst>
        </pc:spChg>
        <pc:spChg chg="add del">
          <ac:chgData name="Fan Yang" userId="877d0f5adea71173" providerId="LiveId" clId="{CC0B854C-886C-40FD-AAD6-A75187061673}" dt="2024-04-23T12:21:40.971" v="4134" actId="26606"/>
          <ac:spMkLst>
            <pc:docMk/>
            <pc:sldMk cId="1180301108" sldId="268"/>
            <ac:spMk id="7200" creationId="{B8B8D07F-F13E-443E-BA68-2D26672D76B9}"/>
          </ac:spMkLst>
        </pc:spChg>
        <pc:spChg chg="add del">
          <ac:chgData name="Fan Yang" userId="877d0f5adea71173" providerId="LiveId" clId="{CC0B854C-886C-40FD-AAD6-A75187061673}" dt="2024-04-23T12:21:40.971" v="4134" actId="26606"/>
          <ac:spMkLst>
            <pc:docMk/>
            <pc:sldMk cId="1180301108" sldId="268"/>
            <ac:spMk id="7202" creationId="{2813A4FA-24A5-41ED-A534-3807D1B2F344}"/>
          </ac:spMkLst>
        </pc:spChg>
        <pc:spChg chg="add del">
          <ac:chgData name="Fan Yang" userId="877d0f5adea71173" providerId="LiveId" clId="{CC0B854C-886C-40FD-AAD6-A75187061673}" dt="2024-04-23T12:21:40.971" v="4134" actId="26606"/>
          <ac:spMkLst>
            <pc:docMk/>
            <pc:sldMk cId="1180301108" sldId="268"/>
            <ac:spMk id="7204" creationId="{C3944F27-CA70-4E84-A51A-E6BF89558979}"/>
          </ac:spMkLst>
        </pc:spChg>
        <pc:spChg chg="add del">
          <ac:chgData name="Fan Yang" userId="877d0f5adea71173" providerId="LiveId" clId="{CC0B854C-886C-40FD-AAD6-A75187061673}" dt="2024-04-23T12:21:45.051" v="4136" actId="26606"/>
          <ac:spMkLst>
            <pc:docMk/>
            <pc:sldMk cId="1180301108" sldId="268"/>
            <ac:spMk id="7206" creationId="{7ED7575E-88D2-B771-681D-46A7E55415DD}"/>
          </ac:spMkLst>
        </pc:spChg>
        <pc:picChg chg="add mod">
          <ac:chgData name="Fan Yang" userId="877d0f5adea71173" providerId="LiveId" clId="{CC0B854C-886C-40FD-AAD6-A75187061673}" dt="2024-04-23T12:21:51.848" v="4138" actId="26606"/>
          <ac:picMkLst>
            <pc:docMk/>
            <pc:sldMk cId="1180301108" sldId="268"/>
            <ac:picMk id="7170" creationId="{9E3694E6-CEA4-AAB9-5235-3A61BFFBF26A}"/>
          </ac:picMkLst>
        </pc:picChg>
        <pc:cxnChg chg="add del">
          <ac:chgData name="Fan Yang" userId="877d0f5adea71173" providerId="LiveId" clId="{CC0B854C-886C-40FD-AAD6-A75187061673}" dt="2024-04-23T12:21:45.051" v="4136" actId="26606"/>
          <ac:cxnSpMkLst>
            <pc:docMk/>
            <pc:sldMk cId="1180301108" sldId="268"/>
            <ac:cxnSpMk id="7207" creationId="{249EDD1B-F94D-B4E6-ACAA-566B9A26FDE3}"/>
          </ac:cxnSpMkLst>
        </pc:cxnChg>
        <pc:cxnChg chg="add del">
          <ac:chgData name="Fan Yang" userId="877d0f5adea71173" providerId="LiveId" clId="{CC0B854C-886C-40FD-AAD6-A75187061673}" dt="2024-04-23T12:21:51.848" v="4138" actId="26606"/>
          <ac:cxnSpMkLst>
            <pc:docMk/>
            <pc:sldMk cId="1180301108" sldId="268"/>
            <ac:cxnSpMk id="7209" creationId="{FC23E3B9-5ABF-58B3-E2B0-E9A5DAA90037}"/>
          </ac:cxnSpMkLst>
        </pc:cxnChg>
      </pc:sldChg>
      <pc:sldChg chg="addSp delSp modSp new mod setBg delDesignElem">
        <pc:chgData name="Fan Yang" userId="877d0f5adea71173" providerId="LiveId" clId="{CC0B854C-886C-40FD-AAD6-A75187061673}" dt="2024-04-30T04:30:02.547" v="5945" actId="27636"/>
        <pc:sldMkLst>
          <pc:docMk/>
          <pc:sldMk cId="148897878" sldId="269"/>
        </pc:sldMkLst>
        <pc:spChg chg="mod">
          <ac:chgData name="Fan Yang" userId="877d0f5adea71173" providerId="LiveId" clId="{CC0B854C-886C-40FD-AAD6-A75187061673}" dt="2024-04-30T04:04:26.305" v="5380" actId="1076"/>
          <ac:spMkLst>
            <pc:docMk/>
            <pc:sldMk cId="148897878" sldId="269"/>
            <ac:spMk id="2" creationId="{66195F2C-7BFD-0036-F3D6-D4293403753D}"/>
          </ac:spMkLst>
        </pc:spChg>
        <pc:spChg chg="add del">
          <ac:chgData name="Fan Yang" userId="877d0f5adea71173" providerId="LiveId" clId="{CC0B854C-886C-40FD-AAD6-A75187061673}" dt="2024-04-23T11:52:35.472" v="3483"/>
          <ac:spMkLst>
            <pc:docMk/>
            <pc:sldMk cId="148897878" sldId="269"/>
            <ac:spMk id="3" creationId="{6DCA67FD-A997-3103-3D3D-C12E568EE738}"/>
          </ac:spMkLst>
        </pc:spChg>
        <pc:spChg chg="add mod">
          <ac:chgData name="Fan Yang" userId="877d0f5adea71173" providerId="LiveId" clId="{CC0B854C-886C-40FD-AAD6-A75187061673}" dt="2024-04-23T11:50:09.708" v="3482"/>
          <ac:spMkLst>
            <pc:docMk/>
            <pc:sldMk cId="148897878" sldId="269"/>
            <ac:spMk id="4" creationId="{0B77C625-9939-FC44-18BE-4A18FD3CF7BE}"/>
          </ac:spMkLst>
        </pc:spChg>
        <pc:spChg chg="add mod">
          <ac:chgData name="Fan Yang" userId="877d0f5adea71173" providerId="LiveId" clId="{CC0B854C-886C-40FD-AAD6-A75187061673}" dt="2024-04-30T04:07:58.425" v="5442" actId="208"/>
          <ac:spMkLst>
            <pc:docMk/>
            <pc:sldMk cId="148897878" sldId="269"/>
            <ac:spMk id="5" creationId="{BBDD1A18-8BE7-615D-DE1E-541774C4A2EB}"/>
          </ac:spMkLst>
        </pc:spChg>
        <pc:spChg chg="add">
          <ac:chgData name="Fan Yang" userId="877d0f5adea71173" providerId="LiveId" clId="{CC0B854C-886C-40FD-AAD6-A75187061673}" dt="2024-04-30T04:08:11.148" v="5443" actId="11529"/>
          <ac:spMkLst>
            <pc:docMk/>
            <pc:sldMk cId="148897878" sldId="269"/>
            <ac:spMk id="6" creationId="{91A29790-85F6-CCB0-FEBF-B8A307C9AFD3}"/>
          </ac:spMkLst>
        </pc:spChg>
        <pc:spChg chg="add del mod">
          <ac:chgData name="Fan Yang" userId="877d0f5adea71173" providerId="LiveId" clId="{CC0B854C-886C-40FD-AAD6-A75187061673}" dt="2024-04-23T11:54:13.716" v="3496"/>
          <ac:spMkLst>
            <pc:docMk/>
            <pc:sldMk cId="148897878" sldId="269"/>
            <ac:spMk id="7" creationId="{11794FDE-1239-FEFB-1B7D-D07523DF2EC0}"/>
          </ac:spMkLst>
        </pc:spChg>
        <pc:spChg chg="add del">
          <ac:chgData name="Fan Yang" userId="877d0f5adea71173" providerId="LiveId" clId="{CC0B854C-886C-40FD-AAD6-A75187061673}" dt="2024-04-23T11:55:58.801" v="3636" actId="26606"/>
          <ac:spMkLst>
            <pc:docMk/>
            <pc:sldMk cId="148897878" sldId="269"/>
            <ac:spMk id="10" creationId="{5E395AE0-8789-FAD6-A987-32E65C185100}"/>
          </ac:spMkLst>
        </pc:spChg>
        <pc:spChg chg="add del">
          <ac:chgData name="Fan Yang" userId="877d0f5adea71173" providerId="LiveId" clId="{CC0B854C-886C-40FD-AAD6-A75187061673}" dt="2024-04-23T12:52:59.864" v="4823" actId="11529"/>
          <ac:spMkLst>
            <pc:docMk/>
            <pc:sldMk cId="148897878" sldId="269"/>
            <ac:spMk id="11" creationId="{71E18A18-DF21-2D20-5541-9334DBF5D199}"/>
          </ac:spMkLst>
        </pc:spChg>
        <pc:spChg chg="add mod">
          <ac:chgData name="Fan Yang" userId="877d0f5adea71173" providerId="LiveId" clId="{CC0B854C-886C-40FD-AAD6-A75187061673}" dt="2024-04-30T04:05:50.666" v="5393" actId="1076"/>
          <ac:spMkLst>
            <pc:docMk/>
            <pc:sldMk cId="148897878" sldId="269"/>
            <ac:spMk id="13" creationId="{973140BD-1CDE-24A0-33FE-BFF1DBD56DE7}"/>
          </ac:spMkLst>
        </pc:spChg>
        <pc:spChg chg="add del">
          <ac:chgData name="Fan Yang" userId="877d0f5adea71173" providerId="LiveId" clId="{CC0B854C-886C-40FD-AAD6-A75187061673}" dt="2024-04-23T12:12:05.211" v="3697" actId="26606"/>
          <ac:spMkLst>
            <pc:docMk/>
            <pc:sldMk cId="148897878" sldId="269"/>
            <ac:spMk id="17" creationId="{5E395AE0-8789-FAD6-A987-32E65C185100}"/>
          </ac:spMkLst>
        </pc:spChg>
        <pc:spChg chg="add mod">
          <ac:chgData name="Fan Yang" userId="877d0f5adea71173" providerId="LiveId" clId="{CC0B854C-886C-40FD-AAD6-A75187061673}" dt="2024-04-30T04:30:02.547" v="5945" actId="27636"/>
          <ac:spMkLst>
            <pc:docMk/>
            <pc:sldMk cId="148897878" sldId="269"/>
            <ac:spMk id="23" creationId="{B755266C-A84A-2052-64F8-C12D09B9DE93}"/>
          </ac:spMkLst>
        </pc:spChg>
        <pc:spChg chg="add del">
          <ac:chgData name="Fan Yang" userId="877d0f5adea71173" providerId="LiveId" clId="{CC0B854C-886C-40FD-AAD6-A75187061673}" dt="2024-04-23T12:11:14.245" v="3680" actId="26606"/>
          <ac:spMkLst>
            <pc:docMk/>
            <pc:sldMk cId="148897878" sldId="269"/>
            <ac:spMk id="24" creationId="{5E395AE0-8789-FAD6-A987-32E65C185100}"/>
          </ac:spMkLst>
        </pc:spChg>
        <pc:spChg chg="add del">
          <ac:chgData name="Fan Yang" userId="877d0f5adea71173" providerId="LiveId" clId="{CC0B854C-886C-40FD-AAD6-A75187061673}" dt="2024-04-23T12:22:34.769" v="4139" actId="26606"/>
          <ac:spMkLst>
            <pc:docMk/>
            <pc:sldMk cId="148897878" sldId="269"/>
            <ac:spMk id="29" creationId="{12609869-9E80-471B-A487-A53288E0E791}"/>
          </ac:spMkLst>
        </pc:spChg>
        <pc:spChg chg="add del">
          <ac:chgData name="Fan Yang" userId="877d0f5adea71173" providerId="LiveId" clId="{CC0B854C-886C-40FD-AAD6-A75187061673}" dt="2024-04-23T12:22:34.769" v="4139" actId="26606"/>
          <ac:spMkLst>
            <pc:docMk/>
            <pc:sldMk cId="148897878" sldId="269"/>
            <ac:spMk id="31" creationId="{7004738A-9D34-43E8-97D2-CA0EED4F8BE0}"/>
          </ac:spMkLst>
        </pc:spChg>
        <pc:spChg chg="add del">
          <ac:chgData name="Fan Yang" userId="877d0f5adea71173" providerId="LiveId" clId="{CC0B854C-886C-40FD-AAD6-A75187061673}" dt="2024-04-23T12:22:34.769" v="4139" actId="26606"/>
          <ac:spMkLst>
            <pc:docMk/>
            <pc:sldMk cId="148897878" sldId="269"/>
            <ac:spMk id="33" creationId="{B8B8D07F-F13E-443E-BA68-2D26672D76B9}"/>
          </ac:spMkLst>
        </pc:spChg>
        <pc:spChg chg="add del">
          <ac:chgData name="Fan Yang" userId="877d0f5adea71173" providerId="LiveId" clId="{CC0B854C-886C-40FD-AAD6-A75187061673}" dt="2024-04-23T12:22:34.769" v="4139" actId="26606"/>
          <ac:spMkLst>
            <pc:docMk/>
            <pc:sldMk cId="148897878" sldId="269"/>
            <ac:spMk id="35" creationId="{2813A4FA-24A5-41ED-A534-3807D1B2F344}"/>
          </ac:spMkLst>
        </pc:spChg>
        <pc:spChg chg="add del">
          <ac:chgData name="Fan Yang" userId="877d0f5adea71173" providerId="LiveId" clId="{CC0B854C-886C-40FD-AAD6-A75187061673}" dt="2024-04-23T12:22:34.769" v="4139" actId="26606"/>
          <ac:spMkLst>
            <pc:docMk/>
            <pc:sldMk cId="148897878" sldId="269"/>
            <ac:spMk id="37" creationId="{C3944F27-CA70-4E84-A51A-E6BF89558979}"/>
          </ac:spMkLst>
        </pc:spChg>
        <pc:graphicFrameChg chg="add mod">
          <ac:chgData name="Fan Yang" userId="877d0f5adea71173" providerId="LiveId" clId="{CC0B854C-886C-40FD-AAD6-A75187061673}" dt="2024-04-30T04:05:17.934" v="5385" actId="1076"/>
          <ac:graphicFrameMkLst>
            <pc:docMk/>
            <pc:sldMk cId="148897878" sldId="269"/>
            <ac:graphicFrameMk id="3" creationId="{66F61A34-6A52-16C8-080F-ACAED4576471}"/>
          </ac:graphicFrameMkLst>
        </pc:graphicFrameChg>
        <pc:graphicFrameChg chg="add mod modGraphic">
          <ac:chgData name="Fan Yang" userId="877d0f5adea71173" providerId="LiveId" clId="{CC0B854C-886C-40FD-AAD6-A75187061673}" dt="2024-04-30T04:07:19.708" v="5433" actId="1076"/>
          <ac:graphicFrameMkLst>
            <pc:docMk/>
            <pc:sldMk cId="148897878" sldId="269"/>
            <ac:graphicFrameMk id="4" creationId="{8B360D34-6F7F-6724-462B-25B55D8716FE}"/>
          </ac:graphicFrameMkLst>
        </pc:graphicFrameChg>
        <pc:graphicFrameChg chg="add del mod">
          <ac:chgData name="Fan Yang" userId="877d0f5adea71173" providerId="LiveId" clId="{CC0B854C-886C-40FD-AAD6-A75187061673}" dt="2024-04-23T11:53:53.522" v="3493" actId="478"/>
          <ac:graphicFrameMkLst>
            <pc:docMk/>
            <pc:sldMk cId="148897878" sldId="269"/>
            <ac:graphicFrameMk id="5" creationId="{E3D00610-5E87-47F8-E30E-374B333BE2A3}"/>
          </ac:graphicFrameMkLst>
        </pc:graphicFrameChg>
        <pc:graphicFrameChg chg="add mod">
          <ac:chgData name="Fan Yang" userId="877d0f5adea71173" providerId="LiveId" clId="{CC0B854C-886C-40FD-AAD6-A75187061673}" dt="2024-04-23T11:54:12.376" v="3495"/>
          <ac:graphicFrameMkLst>
            <pc:docMk/>
            <pc:sldMk cId="148897878" sldId="269"/>
            <ac:graphicFrameMk id="8" creationId="{B75C7A58-94DD-3674-C656-12D7EE1CF563}"/>
          </ac:graphicFrameMkLst>
        </pc:graphicFrameChg>
        <pc:graphicFrameChg chg="add del mod modGraphic">
          <ac:chgData name="Fan Yang" userId="877d0f5adea71173" providerId="LiveId" clId="{CC0B854C-886C-40FD-AAD6-A75187061673}" dt="2024-04-23T12:12:42.255" v="3700" actId="26606"/>
          <ac:graphicFrameMkLst>
            <pc:docMk/>
            <pc:sldMk cId="148897878" sldId="269"/>
            <ac:graphicFrameMk id="9" creationId="{8C96AD99-25C3-44D9-D8B0-DBAE176FD856}"/>
          </ac:graphicFrameMkLst>
        </pc:graphicFrameChg>
        <pc:graphicFrameChg chg="add mod modGraphic">
          <ac:chgData name="Fan Yang" userId="877d0f5adea71173" providerId="LiveId" clId="{CC0B854C-886C-40FD-AAD6-A75187061673}" dt="2024-04-30T04:05:46.112" v="5392" actId="1076"/>
          <ac:graphicFrameMkLst>
            <pc:docMk/>
            <pc:sldMk cId="148897878" sldId="269"/>
            <ac:graphicFrameMk id="25" creationId="{8C96AD99-25C3-44D9-D8B0-DBAE176FD856}"/>
          </ac:graphicFrameMkLst>
        </pc:graphicFrameChg>
        <pc:cxnChg chg="add del">
          <ac:chgData name="Fan Yang" userId="877d0f5adea71173" providerId="LiveId" clId="{CC0B854C-886C-40FD-AAD6-A75187061673}" dt="2024-04-23T11:55:58.801" v="3636" actId="26606"/>
          <ac:cxnSpMkLst>
            <pc:docMk/>
            <pc:sldMk cId="148897878" sldId="269"/>
            <ac:cxnSpMk id="12" creationId="{7667AA61-5C27-F30F-D229-06CBE5709F33}"/>
          </ac:cxnSpMkLst>
        </pc:cxnChg>
        <pc:cxnChg chg="add del">
          <ac:chgData name="Fan Yang" userId="877d0f5adea71173" providerId="LiveId" clId="{CC0B854C-886C-40FD-AAD6-A75187061673}" dt="2024-04-23T12:12:05.211" v="3697" actId="26606"/>
          <ac:cxnSpMkLst>
            <pc:docMk/>
            <pc:sldMk cId="148897878" sldId="269"/>
            <ac:cxnSpMk id="19" creationId="{7667AA61-5C27-F30F-D229-06CBE5709F33}"/>
          </ac:cxnSpMkLst>
        </pc:cxnChg>
        <pc:cxnChg chg="add del">
          <ac:chgData name="Fan Yang" userId="877d0f5adea71173" providerId="LiveId" clId="{CC0B854C-886C-40FD-AAD6-A75187061673}" dt="2024-04-23T12:12:42.255" v="3700" actId="26606"/>
          <ac:cxnSpMkLst>
            <pc:docMk/>
            <pc:sldMk cId="148897878" sldId="269"/>
            <ac:cxnSpMk id="21" creationId="{D2C4353C-C927-1758-0BEF-21E9E0D81614}"/>
          </ac:cxnSpMkLst>
        </pc:cxnChg>
        <pc:cxnChg chg="add del">
          <ac:chgData name="Fan Yang" userId="877d0f5adea71173" providerId="LiveId" clId="{CC0B854C-886C-40FD-AAD6-A75187061673}" dt="2024-04-23T12:11:14.245" v="3680" actId="26606"/>
          <ac:cxnSpMkLst>
            <pc:docMk/>
            <pc:sldMk cId="148897878" sldId="269"/>
            <ac:cxnSpMk id="26" creationId="{7667AA61-5C27-F30F-D229-06CBE5709F33}"/>
          </ac:cxnSpMkLst>
        </pc:cxnChg>
        <pc:cxnChg chg="add del">
          <ac:chgData name="Fan Yang" userId="877d0f5adea71173" providerId="LiveId" clId="{CC0B854C-886C-40FD-AAD6-A75187061673}" dt="2024-04-23T12:39:13.582" v="4655"/>
          <ac:cxnSpMkLst>
            <pc:docMk/>
            <pc:sldMk cId="148897878" sldId="269"/>
            <ac:cxnSpMk id="42" creationId="{FC23E3B9-5ABF-58B3-E2B0-E9A5DAA90037}"/>
          </ac:cxnSpMkLst>
        </pc:cxnChg>
      </pc:sldChg>
      <pc:sldChg chg="modSp new mod">
        <pc:chgData name="Fan Yang" userId="877d0f5adea71173" providerId="LiveId" clId="{CC0B854C-886C-40FD-AAD6-A75187061673}" dt="2024-04-30T04:41:54.476" v="6488" actId="5793"/>
        <pc:sldMkLst>
          <pc:docMk/>
          <pc:sldMk cId="3845942643" sldId="270"/>
        </pc:sldMkLst>
        <pc:spChg chg="mod">
          <ac:chgData name="Fan Yang" userId="877d0f5adea71173" providerId="LiveId" clId="{CC0B854C-886C-40FD-AAD6-A75187061673}" dt="2024-04-23T12:40:30.791" v="4664"/>
          <ac:spMkLst>
            <pc:docMk/>
            <pc:sldMk cId="3845942643" sldId="270"/>
            <ac:spMk id="2" creationId="{880DCA0F-89DF-AD6A-ED7C-B36BFBBA271B}"/>
          </ac:spMkLst>
        </pc:spChg>
        <pc:spChg chg="mod">
          <ac:chgData name="Fan Yang" userId="877d0f5adea71173" providerId="LiveId" clId="{CC0B854C-886C-40FD-AAD6-A75187061673}" dt="2024-04-30T04:41:54.476" v="6488" actId="5793"/>
          <ac:spMkLst>
            <pc:docMk/>
            <pc:sldMk cId="3845942643" sldId="270"/>
            <ac:spMk id="3" creationId="{F51D4E31-8EFC-2F01-60C2-63F9DDCBABFD}"/>
          </ac:spMkLst>
        </pc:spChg>
      </pc:sldChg>
      <pc:sldChg chg="new del ord">
        <pc:chgData name="Fan Yang" userId="877d0f5adea71173" providerId="LiveId" clId="{CC0B854C-886C-40FD-AAD6-A75187061673}" dt="2024-04-23T11:05:41.891" v="3467" actId="2696"/>
        <pc:sldMkLst>
          <pc:docMk/>
          <pc:sldMk cId="3589541928" sldId="271"/>
        </pc:sldMkLst>
      </pc:sldChg>
      <pc:sldChg chg="modSp new mod">
        <pc:chgData name="Fan Yang" userId="877d0f5adea71173" providerId="LiveId" clId="{CC0B854C-886C-40FD-AAD6-A75187061673}" dt="2024-04-23T12:40:30.791" v="4664"/>
        <pc:sldMkLst>
          <pc:docMk/>
          <pc:sldMk cId="2643080393" sldId="272"/>
        </pc:sldMkLst>
        <pc:spChg chg="mod">
          <ac:chgData name="Fan Yang" userId="877d0f5adea71173" providerId="LiveId" clId="{CC0B854C-886C-40FD-AAD6-A75187061673}" dt="2024-04-23T12:40:30.791" v="4664"/>
          <ac:spMkLst>
            <pc:docMk/>
            <pc:sldMk cId="2643080393" sldId="272"/>
            <ac:spMk id="2" creationId="{64B7E3B5-6E75-E2FA-5FA5-31E5EE957E4F}"/>
          </ac:spMkLst>
        </pc:spChg>
        <pc:spChg chg="mod">
          <ac:chgData name="Fan Yang" userId="877d0f5adea71173" providerId="LiveId" clId="{CC0B854C-886C-40FD-AAD6-A75187061673}" dt="2024-04-23T12:40:30.791" v="4664"/>
          <ac:spMkLst>
            <pc:docMk/>
            <pc:sldMk cId="2643080393" sldId="272"/>
            <ac:spMk id="3" creationId="{34900610-25CD-755C-A68C-C4C08F37A6B4}"/>
          </ac:spMkLst>
        </pc:spChg>
      </pc:sldChg>
      <pc:sldChg chg="addSp delSp modSp new mod ord setBg delDesignElem">
        <pc:chgData name="Fan Yang" userId="877d0f5adea71173" providerId="LiveId" clId="{CC0B854C-886C-40FD-AAD6-A75187061673}" dt="2024-04-30T04:40:23.894" v="6286" actId="14100"/>
        <pc:sldMkLst>
          <pc:docMk/>
          <pc:sldMk cId="633607514" sldId="273"/>
        </pc:sldMkLst>
        <pc:spChg chg="mod">
          <ac:chgData name="Fan Yang" userId="877d0f5adea71173" providerId="LiveId" clId="{CC0B854C-886C-40FD-AAD6-A75187061673}" dt="2024-04-30T04:38:18.216" v="6244" actId="26606"/>
          <ac:spMkLst>
            <pc:docMk/>
            <pc:sldMk cId="633607514" sldId="273"/>
            <ac:spMk id="2" creationId="{23D7E608-5917-B71B-EEBA-641B160359FD}"/>
          </ac:spMkLst>
        </pc:spChg>
        <pc:spChg chg="add del mod">
          <ac:chgData name="Fan Yang" userId="877d0f5adea71173" providerId="LiveId" clId="{CC0B854C-886C-40FD-AAD6-A75187061673}" dt="2024-04-23T12:10:27.555" v="3676"/>
          <ac:spMkLst>
            <pc:docMk/>
            <pc:sldMk cId="633607514" sldId="273"/>
            <ac:spMk id="3" creationId="{250ABC4E-809C-0E3C-9632-26EF2693C69F}"/>
          </ac:spMkLst>
        </pc:spChg>
        <pc:spChg chg="add mod">
          <ac:chgData name="Fan Yang" userId="877d0f5adea71173" providerId="LiveId" clId="{CC0B854C-886C-40FD-AAD6-A75187061673}" dt="2024-04-30T04:40:17.879" v="6284" actId="1076"/>
          <ac:spMkLst>
            <pc:docMk/>
            <pc:sldMk cId="633607514" sldId="273"/>
            <ac:spMk id="4" creationId="{B8F555A8-C7B9-BF54-4D2F-8268C18E874E}"/>
          </ac:spMkLst>
        </pc:spChg>
        <pc:spChg chg="add">
          <ac:chgData name="Fan Yang" userId="877d0f5adea71173" providerId="LiveId" clId="{CC0B854C-886C-40FD-AAD6-A75187061673}" dt="2024-04-30T04:39:51.622" v="6270" actId="11529"/>
          <ac:spMkLst>
            <pc:docMk/>
            <pc:sldMk cId="633607514" sldId="273"/>
            <ac:spMk id="5" creationId="{73F84142-7726-4FD5-B645-A8827A3502E8}"/>
          </ac:spMkLst>
        </pc:spChg>
        <pc:spChg chg="add mod">
          <ac:chgData name="Fan Yang" userId="877d0f5adea71173" providerId="LiveId" clId="{CC0B854C-886C-40FD-AAD6-A75187061673}" dt="2024-04-30T04:40:11.561" v="6281" actId="403"/>
          <ac:spMkLst>
            <pc:docMk/>
            <pc:sldMk cId="633607514" sldId="273"/>
            <ac:spMk id="6" creationId="{F0282F47-0154-C833-8EB2-FED365D4DF76}"/>
          </ac:spMkLst>
        </pc:spChg>
        <pc:spChg chg="add mod">
          <ac:chgData name="Fan Yang" userId="877d0f5adea71173" providerId="LiveId" clId="{CC0B854C-886C-40FD-AAD6-A75187061673}" dt="2024-04-30T04:40:23.894" v="6286" actId="14100"/>
          <ac:spMkLst>
            <pc:docMk/>
            <pc:sldMk cId="633607514" sldId="273"/>
            <ac:spMk id="7" creationId="{9CCB41CE-4166-EA78-ED90-3944473AF377}"/>
          </ac:spMkLst>
        </pc:spChg>
        <pc:spChg chg="add del">
          <ac:chgData name="Fan Yang" userId="877d0f5adea71173" providerId="LiveId" clId="{CC0B854C-886C-40FD-AAD6-A75187061673}" dt="2024-04-30T04:38:18.210" v="6243" actId="26606"/>
          <ac:spMkLst>
            <pc:docMk/>
            <pc:sldMk cId="633607514" sldId="273"/>
            <ac:spMk id="10246" creationId="{5EF17487-C386-4F99-B5EB-4FD3DF4236B2}"/>
          </ac:spMkLst>
        </pc:spChg>
        <pc:spChg chg="add del">
          <ac:chgData name="Fan Yang" userId="877d0f5adea71173" providerId="LiveId" clId="{CC0B854C-886C-40FD-AAD6-A75187061673}" dt="2024-04-30T04:38:18.210" v="6243" actId="26606"/>
          <ac:spMkLst>
            <pc:docMk/>
            <pc:sldMk cId="633607514" sldId="273"/>
            <ac:spMk id="10251" creationId="{A0DE92DF-4769-4DE9-93FD-EE31271850CA}"/>
          </ac:spMkLst>
        </pc:spChg>
        <pc:spChg chg="add">
          <ac:chgData name="Fan Yang" userId="877d0f5adea71173" providerId="LiveId" clId="{CC0B854C-886C-40FD-AAD6-A75187061673}" dt="2024-04-30T04:38:18.216" v="6244" actId="26606"/>
          <ac:spMkLst>
            <pc:docMk/>
            <pc:sldMk cId="633607514" sldId="273"/>
            <ac:spMk id="10253" creationId="{352BEC0E-22F8-46D0-9632-375DB541B06C}"/>
          </ac:spMkLst>
        </pc:spChg>
        <pc:spChg chg="add">
          <ac:chgData name="Fan Yang" userId="877d0f5adea71173" providerId="LiveId" clId="{CC0B854C-886C-40FD-AAD6-A75187061673}" dt="2024-04-30T04:38:18.216" v="6244" actId="26606"/>
          <ac:spMkLst>
            <pc:docMk/>
            <pc:sldMk cId="633607514" sldId="273"/>
            <ac:spMk id="10254" creationId="{3FCFB1DE-0B7E-48CC-BA90-B2AB0889F9D6}"/>
          </ac:spMkLst>
        </pc:spChg>
        <pc:graphicFrameChg chg="add mod">
          <ac:chgData name="Fan Yang" userId="877d0f5adea71173" providerId="LiveId" clId="{CC0B854C-886C-40FD-AAD6-A75187061673}" dt="2024-04-23T12:04:10.317" v="3667"/>
          <ac:graphicFrameMkLst>
            <pc:docMk/>
            <pc:sldMk cId="633607514" sldId="273"/>
            <ac:graphicFrameMk id="4" creationId="{842FDB2F-9574-D44B-1DAF-A74690BB9089}"/>
          </ac:graphicFrameMkLst>
        </pc:graphicFrameChg>
        <pc:graphicFrameChg chg="add mod">
          <ac:chgData name="Fan Yang" userId="877d0f5adea71173" providerId="LiveId" clId="{CC0B854C-886C-40FD-AAD6-A75187061673}" dt="2024-04-23T12:05:06.299" v="3669"/>
          <ac:graphicFrameMkLst>
            <pc:docMk/>
            <pc:sldMk cId="633607514" sldId="273"/>
            <ac:graphicFrameMk id="5" creationId="{2CAFC086-4976-AF84-C3AC-2D75266715F7}"/>
          </ac:graphicFrameMkLst>
        </pc:graphicFrameChg>
        <pc:picChg chg="add mod">
          <ac:chgData name="Fan Yang" userId="877d0f5adea71173" providerId="LiveId" clId="{CC0B854C-886C-40FD-AAD6-A75187061673}" dt="2024-04-30T04:39:13.610" v="6262" actId="1076"/>
          <ac:picMkLst>
            <pc:docMk/>
            <pc:sldMk cId="633607514" sldId="273"/>
            <ac:picMk id="3" creationId="{B95C17CE-8BEB-8A4A-3DF9-39DBF680EB80}"/>
          </ac:picMkLst>
        </pc:picChg>
        <pc:picChg chg="add del">
          <ac:chgData name="Fan Yang" userId="877d0f5adea71173" providerId="LiveId" clId="{CC0B854C-886C-40FD-AAD6-A75187061673}" dt="2024-04-23T12:07:41.093" v="3673" actId="26606"/>
          <ac:picMkLst>
            <pc:docMk/>
            <pc:sldMk cId="633607514" sldId="273"/>
            <ac:picMk id="6" creationId="{9288547C-FB14-99A0-350C-25B273CAB9D1}"/>
          </ac:picMkLst>
        </pc:picChg>
        <pc:picChg chg="add del mod">
          <ac:chgData name="Fan Yang" userId="877d0f5adea71173" providerId="LiveId" clId="{CC0B854C-886C-40FD-AAD6-A75187061673}" dt="2024-04-23T12:14:43.489" v="3713" actId="478"/>
          <ac:picMkLst>
            <pc:docMk/>
            <pc:sldMk cId="633607514" sldId="273"/>
            <ac:picMk id="10242" creationId="{1427B0B2-CE14-59FA-96A9-28CC1F01812D}"/>
          </ac:picMkLst>
        </pc:picChg>
        <pc:picChg chg="add mod ord">
          <ac:chgData name="Fan Yang" userId="877d0f5adea71173" providerId="LiveId" clId="{CC0B854C-886C-40FD-AAD6-A75187061673}" dt="2024-04-30T04:39:34.403" v="6269" actId="1076"/>
          <ac:picMkLst>
            <pc:docMk/>
            <pc:sldMk cId="633607514" sldId="273"/>
            <ac:picMk id="10244" creationId="{1737AE37-459E-7DD9-920B-C4BEC0DC4D4D}"/>
          </ac:picMkLst>
        </pc:picChg>
        <pc:cxnChg chg="add del">
          <ac:chgData name="Fan Yang" userId="877d0f5adea71173" providerId="LiveId" clId="{CC0B854C-886C-40FD-AAD6-A75187061673}" dt="2024-04-23T12:07:41.093" v="3673" actId="26606"/>
          <ac:cxnSpMkLst>
            <pc:docMk/>
            <pc:sldMk cId="633607514" sldId="273"/>
            <ac:cxnSpMk id="9" creationId="{1503BFE4-729B-D9D0-C17B-501E6AF1127A}"/>
          </ac:cxnSpMkLst>
        </pc:cxnChg>
        <pc:cxnChg chg="add del">
          <ac:chgData name="Fan Yang" userId="877d0f5adea71173" providerId="LiveId" clId="{CC0B854C-886C-40FD-AAD6-A75187061673}" dt="2024-04-23T12:39:13.582" v="4655"/>
          <ac:cxnSpMkLst>
            <pc:docMk/>
            <pc:sldMk cId="633607514" sldId="273"/>
            <ac:cxnSpMk id="10249" creationId="{FC23E3B9-5ABF-58B3-E2B0-E9A5DAA90037}"/>
          </ac:cxnSpMkLst>
        </pc:cxnChg>
      </pc:sldChg>
      <pc:sldChg chg="addSp delSp modSp new del mod">
        <pc:chgData name="Fan Yang" userId="877d0f5adea71173" providerId="LiveId" clId="{CC0B854C-886C-40FD-AAD6-A75187061673}" dt="2024-04-23T12:00:32.500" v="3657" actId="2696"/>
        <pc:sldMkLst>
          <pc:docMk/>
          <pc:sldMk cId="1611315743" sldId="273"/>
        </pc:sldMkLst>
        <pc:spChg chg="add del mod">
          <ac:chgData name="Fan Yang" userId="877d0f5adea71173" providerId="LiveId" clId="{CC0B854C-886C-40FD-AAD6-A75187061673}" dt="2024-04-23T11:53:20.492" v="3492" actId="27636"/>
          <ac:spMkLst>
            <pc:docMk/>
            <pc:sldMk cId="1611315743" sldId="273"/>
            <ac:spMk id="3" creationId="{EE66D61B-449F-4E9F-5D5A-94D9EA9A04DE}"/>
          </ac:spMkLst>
        </pc:spChg>
        <pc:spChg chg="add mod">
          <ac:chgData name="Fan Yang" userId="877d0f5adea71173" providerId="LiveId" clId="{CC0B854C-886C-40FD-AAD6-A75187061673}" dt="2024-04-23T11:53:07.995" v="3487"/>
          <ac:spMkLst>
            <pc:docMk/>
            <pc:sldMk cId="1611315743" sldId="273"/>
            <ac:spMk id="4" creationId="{E870C7BB-C3D4-25B2-98FF-E5E99293A36C}"/>
          </ac:spMkLst>
        </pc:spChg>
      </pc:sldChg>
      <pc:sldChg chg="modSp new mod">
        <pc:chgData name="Fan Yang" userId="877d0f5adea71173" providerId="LiveId" clId="{CC0B854C-886C-40FD-AAD6-A75187061673}" dt="2024-04-23T12:40:30.791" v="4664"/>
        <pc:sldMkLst>
          <pc:docMk/>
          <pc:sldMk cId="912067950" sldId="274"/>
        </pc:sldMkLst>
        <pc:spChg chg="mod">
          <ac:chgData name="Fan Yang" userId="877d0f5adea71173" providerId="LiveId" clId="{CC0B854C-886C-40FD-AAD6-A75187061673}" dt="2024-04-23T12:40:30.791" v="4664"/>
          <ac:spMkLst>
            <pc:docMk/>
            <pc:sldMk cId="912067950" sldId="274"/>
            <ac:spMk id="2" creationId="{ECE208C3-50A5-6BFC-27F4-1D9A40B62AC3}"/>
          </ac:spMkLst>
        </pc:spChg>
        <pc:spChg chg="mod">
          <ac:chgData name="Fan Yang" userId="877d0f5adea71173" providerId="LiveId" clId="{CC0B854C-886C-40FD-AAD6-A75187061673}" dt="2024-04-23T12:40:30.791" v="4664"/>
          <ac:spMkLst>
            <pc:docMk/>
            <pc:sldMk cId="912067950" sldId="274"/>
            <ac:spMk id="3" creationId="{04435C9D-690E-E670-654E-B64E22F9C0FA}"/>
          </ac:spMkLst>
        </pc:spChg>
      </pc:sldChg>
      <pc:sldChg chg="addSp delSp modSp new del mod">
        <pc:chgData name="Fan Yang" userId="877d0f5adea71173" providerId="LiveId" clId="{CC0B854C-886C-40FD-AAD6-A75187061673}" dt="2024-04-23T12:22:43.581" v="4140" actId="2696"/>
        <pc:sldMkLst>
          <pc:docMk/>
          <pc:sldMk cId="2748764638" sldId="274"/>
        </pc:sldMkLst>
        <pc:spChg chg="mod">
          <ac:chgData name="Fan Yang" userId="877d0f5adea71173" providerId="LiveId" clId="{CC0B854C-886C-40FD-AAD6-A75187061673}" dt="2024-04-23T12:11:29.857" v="3694" actId="20577"/>
          <ac:spMkLst>
            <pc:docMk/>
            <pc:sldMk cId="2748764638" sldId="274"/>
            <ac:spMk id="2" creationId="{D18F9FA8-E4BA-A603-0E38-0AF81776E419}"/>
          </ac:spMkLst>
        </pc:spChg>
        <pc:spChg chg="add del">
          <ac:chgData name="Fan Yang" userId="877d0f5adea71173" providerId="LiveId" clId="{CC0B854C-886C-40FD-AAD6-A75187061673}" dt="2024-04-23T12:11:35.570" v="3696" actId="22"/>
          <ac:spMkLst>
            <pc:docMk/>
            <pc:sldMk cId="2748764638" sldId="274"/>
            <ac:spMk id="5" creationId="{AA7D5279-05ED-CD1C-5A13-EA2A0614F1C2}"/>
          </ac:spMkLst>
        </pc:spChg>
        <pc:spChg chg="add del">
          <ac:chgData name="Fan Yang" userId="877d0f5adea71173" providerId="LiveId" clId="{CC0B854C-886C-40FD-AAD6-A75187061673}" dt="2024-04-23T12:12:51.832" v="3702" actId="22"/>
          <ac:spMkLst>
            <pc:docMk/>
            <pc:sldMk cId="2748764638" sldId="274"/>
            <ac:spMk id="7" creationId="{510CB67F-73EE-1D78-A5C2-85E3BD99A420}"/>
          </ac:spMkLst>
        </pc:spChg>
      </pc:sldChg>
      <pc:sldChg chg="addSp delSp modSp new mod setBg">
        <pc:chgData name="Fan Yang" userId="877d0f5adea71173" providerId="LiveId" clId="{CC0B854C-886C-40FD-AAD6-A75187061673}" dt="2024-04-30T04:41:03.310" v="6292" actId="20577"/>
        <pc:sldMkLst>
          <pc:docMk/>
          <pc:sldMk cId="54024830" sldId="275"/>
        </pc:sldMkLst>
        <pc:spChg chg="mod">
          <ac:chgData name="Fan Yang" userId="877d0f5adea71173" providerId="LiveId" clId="{CC0B854C-886C-40FD-AAD6-A75187061673}" dt="2024-04-30T04:40:58.911" v="6289" actId="26606"/>
          <ac:spMkLst>
            <pc:docMk/>
            <pc:sldMk cId="54024830" sldId="275"/>
            <ac:spMk id="2" creationId="{CB23129B-58EC-E62F-4EA4-37141084C03B}"/>
          </ac:spMkLst>
        </pc:spChg>
        <pc:spChg chg="add del mod">
          <ac:chgData name="Fan Yang" userId="877d0f5adea71173" providerId="LiveId" clId="{CC0B854C-886C-40FD-AAD6-A75187061673}" dt="2024-04-30T04:41:03.310" v="6292" actId="20577"/>
          <ac:spMkLst>
            <pc:docMk/>
            <pc:sldMk cId="54024830" sldId="275"/>
            <ac:spMk id="3" creationId="{702BAC80-55B2-94DA-9329-EB2596B3F7A4}"/>
          </ac:spMkLst>
        </pc:spChg>
        <pc:spChg chg="add mod">
          <ac:chgData name="Fan Yang" userId="877d0f5adea71173" providerId="LiveId" clId="{CC0B854C-886C-40FD-AAD6-A75187061673}" dt="2024-04-30T04:18:35.940" v="5493"/>
          <ac:spMkLst>
            <pc:docMk/>
            <pc:sldMk cId="54024830" sldId="275"/>
            <ac:spMk id="7" creationId="{7A157D40-F986-2E66-4F08-8BB678BB27A6}"/>
          </ac:spMkLst>
        </pc:spChg>
        <pc:spChg chg="add mod">
          <ac:chgData name="Fan Yang" userId="877d0f5adea71173" providerId="LiveId" clId="{CC0B854C-886C-40FD-AAD6-A75187061673}" dt="2024-04-30T04:18:47.918" v="5499"/>
          <ac:spMkLst>
            <pc:docMk/>
            <pc:sldMk cId="54024830" sldId="275"/>
            <ac:spMk id="9" creationId="{0BFE3D48-2860-2FE5-1385-CAB38552CE2D}"/>
          </ac:spMkLst>
        </pc:spChg>
        <pc:spChg chg="add">
          <ac:chgData name="Fan Yang" userId="877d0f5adea71173" providerId="LiveId" clId="{CC0B854C-886C-40FD-AAD6-A75187061673}" dt="2024-04-30T04:40:58.911" v="6289" actId="26606"/>
          <ac:spMkLst>
            <pc:docMk/>
            <pc:sldMk cId="54024830" sldId="275"/>
            <ac:spMk id="2055" creationId="{743AA782-23D1-4521-8CAD-47662984AA08}"/>
          </ac:spMkLst>
        </pc:spChg>
        <pc:spChg chg="add">
          <ac:chgData name="Fan Yang" userId="877d0f5adea71173" providerId="LiveId" clId="{CC0B854C-886C-40FD-AAD6-A75187061673}" dt="2024-04-30T04:40:58.911" v="6289" actId="26606"/>
          <ac:spMkLst>
            <pc:docMk/>
            <pc:sldMk cId="54024830" sldId="275"/>
            <ac:spMk id="2057" creationId="{71877DBC-BB60-40F0-AC93-2ACDBAAE60CE}"/>
          </ac:spMkLst>
        </pc:spChg>
        <pc:graphicFrameChg chg="add mod">
          <ac:chgData name="Fan Yang" userId="877d0f5adea71173" providerId="LiveId" clId="{CC0B854C-886C-40FD-AAD6-A75187061673}" dt="2024-04-30T04:18:53.264" v="5501"/>
          <ac:graphicFrameMkLst>
            <pc:docMk/>
            <pc:sldMk cId="54024830" sldId="275"/>
            <ac:graphicFrameMk id="5" creationId="{188CFE16-237E-E84E-98F9-221B05DABA5B}"/>
          </ac:graphicFrameMkLst>
        </pc:graphicFrameChg>
        <pc:graphicFrameChg chg="add mod">
          <ac:chgData name="Fan Yang" userId="877d0f5adea71173" providerId="LiveId" clId="{CC0B854C-886C-40FD-AAD6-A75187061673}" dt="2024-04-30T04:18:34.990" v="5492"/>
          <ac:graphicFrameMkLst>
            <pc:docMk/>
            <pc:sldMk cId="54024830" sldId="275"/>
            <ac:graphicFrameMk id="6" creationId="{B5128829-AE93-AD74-25CA-D00D34FD525E}"/>
          </ac:graphicFrameMkLst>
        </pc:graphicFrameChg>
        <pc:graphicFrameChg chg="add mod">
          <ac:chgData name="Fan Yang" userId="877d0f5adea71173" providerId="LiveId" clId="{CC0B854C-886C-40FD-AAD6-A75187061673}" dt="2024-04-30T04:18:47.296" v="5498" actId="1076"/>
          <ac:graphicFrameMkLst>
            <pc:docMk/>
            <pc:sldMk cId="54024830" sldId="275"/>
            <ac:graphicFrameMk id="8" creationId="{096F85E4-4760-62BB-F83E-19BC393B81CD}"/>
          </ac:graphicFrameMkLst>
        </pc:graphicFrameChg>
        <pc:picChg chg="add del mod">
          <ac:chgData name="Fan Yang" userId="877d0f5adea71173" providerId="LiveId" clId="{CC0B854C-886C-40FD-AAD6-A75187061673}" dt="2024-04-30T04:12:37.297" v="5487" actId="478"/>
          <ac:picMkLst>
            <pc:docMk/>
            <pc:sldMk cId="54024830" sldId="275"/>
            <ac:picMk id="4" creationId="{39CD91C1-C476-6577-216C-B3C3EDE80D39}"/>
          </ac:picMkLst>
        </pc:picChg>
        <pc:picChg chg="add mod">
          <ac:chgData name="Fan Yang" userId="877d0f5adea71173" providerId="LiveId" clId="{CC0B854C-886C-40FD-AAD6-A75187061673}" dt="2024-04-30T04:40:58.911" v="6289" actId="26606"/>
          <ac:picMkLst>
            <pc:docMk/>
            <pc:sldMk cId="54024830" sldId="275"/>
            <ac:picMk id="2050" creationId="{2E4086B2-946C-2312-BCD7-70C8E4112E71}"/>
          </ac:picMkLst>
        </pc:picChg>
      </pc:sldChg>
      <pc:sldChg chg="addSp delSp modSp new mod ord setBg">
        <pc:chgData name="Fan Yang" userId="877d0f5adea71173" providerId="LiveId" clId="{CC0B854C-886C-40FD-AAD6-A75187061673}" dt="2024-04-30T04:37:25.639" v="6235" actId="20577"/>
        <pc:sldMkLst>
          <pc:docMk/>
          <pc:sldMk cId="1333427270" sldId="276"/>
        </pc:sldMkLst>
        <pc:spChg chg="mod">
          <ac:chgData name="Fan Yang" userId="877d0f5adea71173" providerId="LiveId" clId="{CC0B854C-886C-40FD-AAD6-A75187061673}" dt="2024-04-30T04:34:53.866" v="6024" actId="26606"/>
          <ac:spMkLst>
            <pc:docMk/>
            <pc:sldMk cId="1333427270" sldId="276"/>
            <ac:spMk id="2" creationId="{82510277-4836-1470-AFDA-5A21449CB1F1}"/>
          </ac:spMkLst>
        </pc:spChg>
        <pc:spChg chg="del">
          <ac:chgData name="Fan Yang" userId="877d0f5adea71173" providerId="LiveId" clId="{CC0B854C-886C-40FD-AAD6-A75187061673}" dt="2024-04-30T04:34:16.668" v="6012"/>
          <ac:spMkLst>
            <pc:docMk/>
            <pc:sldMk cId="1333427270" sldId="276"/>
            <ac:spMk id="3" creationId="{0C0B52FC-8488-7701-CB1F-D29D09234718}"/>
          </ac:spMkLst>
        </pc:spChg>
        <pc:spChg chg="add mod">
          <ac:chgData name="Fan Yang" userId="877d0f5adea71173" providerId="LiveId" clId="{CC0B854C-886C-40FD-AAD6-A75187061673}" dt="2024-04-30T04:37:25.639" v="6235" actId="20577"/>
          <ac:spMkLst>
            <pc:docMk/>
            <pc:sldMk cId="1333427270" sldId="276"/>
            <ac:spMk id="3076" creationId="{30F53595-C1FD-FBA4-657C-97B889D212E7}"/>
          </ac:spMkLst>
        </pc:spChg>
        <pc:spChg chg="add del">
          <ac:chgData name="Fan Yang" userId="877d0f5adea71173" providerId="LiveId" clId="{CC0B854C-886C-40FD-AAD6-A75187061673}" dt="2024-04-30T04:34:42.707" v="6019" actId="26606"/>
          <ac:spMkLst>
            <pc:docMk/>
            <pc:sldMk cId="1333427270" sldId="276"/>
            <ac:spMk id="3078" creationId="{A95E4C38-6655-5114-121E-3A48F2806AE6}"/>
          </ac:spMkLst>
        </pc:spChg>
        <pc:grpChg chg="add">
          <ac:chgData name="Fan Yang" userId="877d0f5adea71173" providerId="LiveId" clId="{CC0B854C-886C-40FD-AAD6-A75187061673}" dt="2024-04-30T04:34:53.866" v="6024" actId="26606"/>
          <ac:grpSpMkLst>
            <pc:docMk/>
            <pc:sldMk cId="1333427270" sldId="276"/>
            <ac:grpSpMk id="3077" creationId="{6258F736-B256-8039-9DC6-F4E49A5C5AD5}"/>
          </ac:grpSpMkLst>
        </pc:grpChg>
        <pc:grpChg chg="add del">
          <ac:chgData name="Fan Yang" userId="877d0f5adea71173" providerId="LiveId" clId="{CC0B854C-886C-40FD-AAD6-A75187061673}" dt="2024-04-30T04:34:42.707" v="6019" actId="26606"/>
          <ac:grpSpMkLst>
            <pc:docMk/>
            <pc:sldMk cId="1333427270" sldId="276"/>
            <ac:grpSpMk id="3081" creationId="{6258F736-B256-8039-9DC6-F4E49A5C5AD5}"/>
          </ac:grpSpMkLst>
        </pc:grpChg>
        <pc:picChg chg="add mod">
          <ac:chgData name="Fan Yang" userId="877d0f5adea71173" providerId="LiveId" clId="{CC0B854C-886C-40FD-AAD6-A75187061673}" dt="2024-04-30T04:34:53.866" v="6024" actId="26606"/>
          <ac:picMkLst>
            <pc:docMk/>
            <pc:sldMk cId="1333427270" sldId="276"/>
            <ac:picMk id="3074" creationId="{FB7E7F96-E840-25E5-6B63-D6C8829013EC}"/>
          </ac:picMkLst>
        </pc:picChg>
      </pc:sldChg>
      <pc:sldChg chg="addSp delSp modSp new mod setBg">
        <pc:chgData name="Fan Yang" userId="877d0f5adea71173" providerId="LiveId" clId="{CC0B854C-886C-40FD-AAD6-A75187061673}" dt="2024-04-30T05:23:14.013" v="6996" actId="1076"/>
        <pc:sldMkLst>
          <pc:docMk/>
          <pc:sldMk cId="2170231136" sldId="277"/>
        </pc:sldMkLst>
        <pc:spChg chg="mod">
          <ac:chgData name="Fan Yang" userId="877d0f5adea71173" providerId="LiveId" clId="{CC0B854C-886C-40FD-AAD6-A75187061673}" dt="2024-04-30T05:13:38.712" v="6577" actId="26606"/>
          <ac:spMkLst>
            <pc:docMk/>
            <pc:sldMk cId="2170231136" sldId="277"/>
            <ac:spMk id="2" creationId="{A71569E3-2857-F0A3-B58A-05CC98004472}"/>
          </ac:spMkLst>
        </pc:spChg>
        <pc:spChg chg="mod">
          <ac:chgData name="Fan Yang" userId="877d0f5adea71173" providerId="LiveId" clId="{CC0B854C-886C-40FD-AAD6-A75187061673}" dt="2024-04-30T05:13:38.712" v="6577" actId="26606"/>
          <ac:spMkLst>
            <pc:docMk/>
            <pc:sldMk cId="2170231136" sldId="277"/>
            <ac:spMk id="3" creationId="{F981E50E-A0C0-E781-98E9-56467B8E5E17}"/>
          </ac:spMkLst>
        </pc:spChg>
        <pc:spChg chg="add mod">
          <ac:chgData name="Fan Yang" userId="877d0f5adea71173" providerId="LiveId" clId="{CC0B854C-886C-40FD-AAD6-A75187061673}" dt="2024-04-30T05:13:57.514" v="6584" actId="1076"/>
          <ac:spMkLst>
            <pc:docMk/>
            <pc:sldMk cId="2170231136" sldId="277"/>
            <ac:spMk id="4" creationId="{9AF835C9-9E98-F49B-0F63-5E167FA5F2C5}"/>
          </ac:spMkLst>
        </pc:spChg>
        <pc:spChg chg="add del">
          <ac:chgData name="Fan Yang" userId="877d0f5adea71173" providerId="LiveId" clId="{CC0B854C-886C-40FD-AAD6-A75187061673}" dt="2024-04-30T05:13:38.712" v="6577" actId="26606"/>
          <ac:spMkLst>
            <pc:docMk/>
            <pc:sldMk cId="2170231136" sldId="277"/>
            <ac:spMk id="5129" creationId="{69D47016-023F-44BD-981C-50E7A10A6609}"/>
          </ac:spMkLst>
        </pc:spChg>
        <pc:spChg chg="add del">
          <ac:chgData name="Fan Yang" userId="877d0f5adea71173" providerId="LiveId" clId="{CC0B854C-886C-40FD-AAD6-A75187061673}" dt="2024-04-30T05:13:38.712" v="6577" actId="26606"/>
          <ac:spMkLst>
            <pc:docMk/>
            <pc:sldMk cId="2170231136" sldId="277"/>
            <ac:spMk id="5131" creationId="{6D8B37B0-0682-433E-BC8D-498C04ABD9A7}"/>
          </ac:spMkLst>
        </pc:spChg>
        <pc:picChg chg="add mod ord">
          <ac:chgData name="Fan Yang" userId="877d0f5adea71173" providerId="LiveId" clId="{CC0B854C-886C-40FD-AAD6-A75187061673}" dt="2024-04-30T05:13:55.469" v="6583" actId="1076"/>
          <ac:picMkLst>
            <pc:docMk/>
            <pc:sldMk cId="2170231136" sldId="277"/>
            <ac:picMk id="5122" creationId="{F4CBA02C-C68A-E8D6-5690-3BFBB94AD64F}"/>
          </ac:picMkLst>
        </pc:picChg>
        <pc:picChg chg="add mod">
          <ac:chgData name="Fan Yang" userId="877d0f5adea71173" providerId="LiveId" clId="{CC0B854C-886C-40FD-AAD6-A75187061673}" dt="2024-04-30T05:23:14.013" v="6996" actId="1076"/>
          <ac:picMkLst>
            <pc:docMk/>
            <pc:sldMk cId="2170231136" sldId="277"/>
            <ac:picMk id="5124" creationId="{32D77381-6D81-84EF-F202-5B79E086B7EE}"/>
          </ac:picMkLst>
        </pc:picChg>
      </pc:sldChg>
      <pc:sldChg chg="addSp delSp modSp add mod ord">
        <pc:chgData name="Fan Yang" userId="877d0f5adea71173" providerId="LiveId" clId="{CC0B854C-886C-40FD-AAD6-A75187061673}" dt="2024-04-30T04:44:49.669" v="6559"/>
        <pc:sldMkLst>
          <pc:docMk/>
          <pc:sldMk cId="1146773069" sldId="278"/>
        </pc:sldMkLst>
        <pc:spChg chg="del">
          <ac:chgData name="Fan Yang" userId="877d0f5adea71173" providerId="LiveId" clId="{CC0B854C-886C-40FD-AAD6-A75187061673}" dt="2024-04-30T04:42:57.413" v="6528"/>
          <ac:spMkLst>
            <pc:docMk/>
            <pc:sldMk cId="1146773069" sldId="278"/>
            <ac:spMk id="3" creationId="{F981E50E-A0C0-E781-98E9-56467B8E5E17}"/>
          </ac:spMkLst>
        </pc:spChg>
        <pc:spChg chg="add mod">
          <ac:chgData name="Fan Yang" userId="877d0f5adea71173" providerId="LiveId" clId="{CC0B854C-886C-40FD-AAD6-A75187061673}" dt="2024-04-30T04:44:12.540" v="6549" actId="1076"/>
          <ac:spMkLst>
            <pc:docMk/>
            <pc:sldMk cId="1146773069" sldId="278"/>
            <ac:spMk id="6" creationId="{59D67510-6984-FE38-3ADB-94FB790AD842}"/>
          </ac:spMkLst>
        </pc:spChg>
        <pc:spChg chg="add mod">
          <ac:chgData name="Fan Yang" userId="877d0f5adea71173" providerId="LiveId" clId="{CC0B854C-886C-40FD-AAD6-A75187061673}" dt="2024-04-30T04:44:36.839" v="6552" actId="1076"/>
          <ac:spMkLst>
            <pc:docMk/>
            <pc:sldMk cId="1146773069" sldId="278"/>
            <ac:spMk id="7" creationId="{24231BC7-9BC5-18B7-2855-DB2468E7177F}"/>
          </ac:spMkLst>
        </pc:spChg>
        <pc:spChg chg="add mod">
          <ac:chgData name="Fan Yang" userId="877d0f5adea71173" providerId="LiveId" clId="{CC0B854C-886C-40FD-AAD6-A75187061673}" dt="2024-04-30T04:44:45.910" v="6555" actId="14100"/>
          <ac:spMkLst>
            <pc:docMk/>
            <pc:sldMk cId="1146773069" sldId="278"/>
            <ac:spMk id="8" creationId="{11F441C5-8C7A-8140-3081-7F365FD73167}"/>
          </ac:spMkLst>
        </pc:spChg>
        <pc:graphicFrameChg chg="add mod modGraphic">
          <ac:chgData name="Fan Yang" userId="877d0f5adea71173" providerId="LiveId" clId="{CC0B854C-886C-40FD-AAD6-A75187061673}" dt="2024-04-30T04:43:20.121" v="6533" actId="1076"/>
          <ac:graphicFrameMkLst>
            <pc:docMk/>
            <pc:sldMk cId="1146773069" sldId="278"/>
            <ac:graphicFrameMk id="4" creationId="{9ED88C96-04C7-364E-FAFD-79527FE9BCC0}"/>
          </ac:graphicFrameMkLst>
        </pc:graphicFrameChg>
        <pc:graphicFrameChg chg="add mod modGraphic">
          <ac:chgData name="Fan Yang" userId="877d0f5adea71173" providerId="LiveId" clId="{CC0B854C-886C-40FD-AAD6-A75187061673}" dt="2024-04-30T04:44:00.276" v="6547" actId="14100"/>
          <ac:graphicFrameMkLst>
            <pc:docMk/>
            <pc:sldMk cId="1146773069" sldId="278"/>
            <ac:graphicFrameMk id="5" creationId="{987D06DB-9708-D646-6D04-99EEFF73B5DB}"/>
          </ac:graphicFrameMkLst>
        </pc:graphicFrameChg>
      </pc:sldChg>
      <pc:sldChg chg="modSp new mod">
        <pc:chgData name="Fan Yang" userId="877d0f5adea71173" providerId="LiveId" clId="{CC0B854C-886C-40FD-AAD6-A75187061673}" dt="2024-04-30T05:23:05.549" v="6995" actId="20577"/>
        <pc:sldMkLst>
          <pc:docMk/>
          <pc:sldMk cId="3035545533" sldId="279"/>
        </pc:sldMkLst>
        <pc:spChg chg="mod">
          <ac:chgData name="Fan Yang" userId="877d0f5adea71173" providerId="LiveId" clId="{CC0B854C-886C-40FD-AAD6-A75187061673}" dt="2024-04-30T05:14:28.161" v="6595" actId="20577"/>
          <ac:spMkLst>
            <pc:docMk/>
            <pc:sldMk cId="3035545533" sldId="279"/>
            <ac:spMk id="2" creationId="{E20087D7-F49D-6825-8350-DDAEF6B81D13}"/>
          </ac:spMkLst>
        </pc:spChg>
        <pc:spChg chg="mod">
          <ac:chgData name="Fan Yang" userId="877d0f5adea71173" providerId="LiveId" clId="{CC0B854C-886C-40FD-AAD6-A75187061673}" dt="2024-04-30T05:23:05.549" v="6995" actId="20577"/>
          <ac:spMkLst>
            <pc:docMk/>
            <pc:sldMk cId="3035545533" sldId="279"/>
            <ac:spMk id="3" creationId="{5A9F59BB-EA67-543E-1897-0AA8371AD3B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BF9BD-F73B-4CF0-8C64-E9CA51501276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6CCA55A-6251-4C1F-913F-C65B241F766B}">
      <dgm:prSet/>
      <dgm:spPr/>
      <dgm:t>
        <a:bodyPr/>
        <a:lstStyle/>
        <a:p>
          <a:r>
            <a:rPr lang="en-US" b="1" dirty="0"/>
            <a:t>What is Steam?</a:t>
          </a:r>
          <a:br>
            <a:rPr lang="en-US" b="1" dirty="0"/>
          </a:br>
          <a:r>
            <a:rPr lang="en-US" b="0" dirty="0"/>
            <a:t>Largest Digital distribution platform for video game publishing</a:t>
          </a:r>
        </a:p>
      </dgm:t>
    </dgm:pt>
    <dgm:pt modelId="{66EB1CF1-A673-4EAF-AA1D-C9ACF417E84C}" type="parTrans" cxnId="{6BC8F25D-4A04-4D78-B1FF-D435F94C26DD}">
      <dgm:prSet/>
      <dgm:spPr/>
      <dgm:t>
        <a:bodyPr/>
        <a:lstStyle/>
        <a:p>
          <a:endParaRPr lang="en-US"/>
        </a:p>
      </dgm:t>
    </dgm:pt>
    <dgm:pt modelId="{F9674231-0FE0-47CD-B600-009BC173C221}" type="sibTrans" cxnId="{6BC8F25D-4A04-4D78-B1FF-D435F94C26DD}">
      <dgm:prSet/>
      <dgm:spPr/>
      <dgm:t>
        <a:bodyPr/>
        <a:lstStyle/>
        <a:p>
          <a:endParaRPr lang="en-US"/>
        </a:p>
      </dgm:t>
    </dgm:pt>
    <dgm:pt modelId="{DE4A7E44-284B-41B3-96A0-2D4050D149A9}">
      <dgm:prSet/>
      <dgm:spPr/>
      <dgm:t>
        <a:bodyPr/>
        <a:lstStyle/>
        <a:p>
          <a:r>
            <a:rPr lang="en-US" b="1" i="0" dirty="0"/>
            <a:t>How does it differ from other review system?</a:t>
          </a:r>
        </a:p>
        <a:p>
          <a:r>
            <a:rPr lang="en-US" b="0" i="0" dirty="0"/>
            <a:t>Instead of a 5-star rating scale, Steam asks users to simply indicate whether they recommend a game or not</a:t>
          </a:r>
          <a:endParaRPr lang="en-US" b="0" dirty="0"/>
        </a:p>
      </dgm:t>
    </dgm:pt>
    <dgm:pt modelId="{076C720E-2EE1-4B1C-8838-CE824E017B90}" type="parTrans" cxnId="{DE0F2EF6-4575-4AB9-8848-B305B0AF64C8}">
      <dgm:prSet/>
      <dgm:spPr/>
      <dgm:t>
        <a:bodyPr/>
        <a:lstStyle/>
        <a:p>
          <a:endParaRPr lang="en-US"/>
        </a:p>
      </dgm:t>
    </dgm:pt>
    <dgm:pt modelId="{21DFFC7F-4754-4C68-A09B-9841161AC309}" type="sibTrans" cxnId="{DE0F2EF6-4575-4AB9-8848-B305B0AF64C8}">
      <dgm:prSet/>
      <dgm:spPr/>
      <dgm:t>
        <a:bodyPr/>
        <a:lstStyle/>
        <a:p>
          <a:endParaRPr lang="en-US"/>
        </a:p>
      </dgm:t>
    </dgm:pt>
    <dgm:pt modelId="{D97735C5-DB54-4054-A995-150053367C92}" type="pres">
      <dgm:prSet presAssocID="{5F2BF9BD-F73B-4CF0-8C64-E9CA51501276}" presName="vert0" presStyleCnt="0">
        <dgm:presLayoutVars>
          <dgm:dir/>
          <dgm:animOne val="branch"/>
          <dgm:animLvl val="lvl"/>
        </dgm:presLayoutVars>
      </dgm:prSet>
      <dgm:spPr/>
    </dgm:pt>
    <dgm:pt modelId="{0BFDD262-D9B0-4188-B3A7-CE1920F6DE39}" type="pres">
      <dgm:prSet presAssocID="{36CCA55A-6251-4C1F-913F-C65B241F766B}" presName="thickLine" presStyleLbl="alignNode1" presStyleIdx="0" presStyleCnt="2"/>
      <dgm:spPr/>
    </dgm:pt>
    <dgm:pt modelId="{43BC18C2-31FC-4F1E-814E-96AA2313186D}" type="pres">
      <dgm:prSet presAssocID="{36CCA55A-6251-4C1F-913F-C65B241F766B}" presName="horz1" presStyleCnt="0"/>
      <dgm:spPr/>
    </dgm:pt>
    <dgm:pt modelId="{0CB3D3EF-7120-4A64-B057-9317E08618D2}" type="pres">
      <dgm:prSet presAssocID="{36CCA55A-6251-4C1F-913F-C65B241F766B}" presName="tx1" presStyleLbl="revTx" presStyleIdx="0" presStyleCnt="2"/>
      <dgm:spPr/>
    </dgm:pt>
    <dgm:pt modelId="{5DA01DA7-5313-44A8-8214-5D74F6EC68DF}" type="pres">
      <dgm:prSet presAssocID="{36CCA55A-6251-4C1F-913F-C65B241F766B}" presName="vert1" presStyleCnt="0"/>
      <dgm:spPr/>
    </dgm:pt>
    <dgm:pt modelId="{88C96E52-CA49-4AEE-9455-35A98ACBF860}" type="pres">
      <dgm:prSet presAssocID="{DE4A7E44-284B-41B3-96A0-2D4050D149A9}" presName="thickLine" presStyleLbl="alignNode1" presStyleIdx="1" presStyleCnt="2"/>
      <dgm:spPr/>
    </dgm:pt>
    <dgm:pt modelId="{DBDC9E3E-8BF7-49A7-B354-8E3076968A9C}" type="pres">
      <dgm:prSet presAssocID="{DE4A7E44-284B-41B3-96A0-2D4050D149A9}" presName="horz1" presStyleCnt="0"/>
      <dgm:spPr/>
    </dgm:pt>
    <dgm:pt modelId="{04F7F214-630D-4074-B41C-D72CE42639F3}" type="pres">
      <dgm:prSet presAssocID="{DE4A7E44-284B-41B3-96A0-2D4050D149A9}" presName="tx1" presStyleLbl="revTx" presStyleIdx="1" presStyleCnt="2"/>
      <dgm:spPr/>
    </dgm:pt>
    <dgm:pt modelId="{3B1DB70C-43F0-4AFB-B3F1-2F5B0CFEAB8E}" type="pres">
      <dgm:prSet presAssocID="{DE4A7E44-284B-41B3-96A0-2D4050D149A9}" presName="vert1" presStyleCnt="0"/>
      <dgm:spPr/>
    </dgm:pt>
  </dgm:ptLst>
  <dgm:cxnLst>
    <dgm:cxn modelId="{6C0F7739-1B7F-4983-B0B9-4FACB533EBCB}" type="presOf" srcId="{DE4A7E44-284B-41B3-96A0-2D4050D149A9}" destId="{04F7F214-630D-4074-B41C-D72CE42639F3}" srcOrd="0" destOrd="0" presId="urn:microsoft.com/office/officeart/2008/layout/LinedList"/>
    <dgm:cxn modelId="{6BC8F25D-4A04-4D78-B1FF-D435F94C26DD}" srcId="{5F2BF9BD-F73B-4CF0-8C64-E9CA51501276}" destId="{36CCA55A-6251-4C1F-913F-C65B241F766B}" srcOrd="0" destOrd="0" parTransId="{66EB1CF1-A673-4EAF-AA1D-C9ACF417E84C}" sibTransId="{F9674231-0FE0-47CD-B600-009BC173C221}"/>
    <dgm:cxn modelId="{16C98AA6-7627-4853-9C24-408F5CC24E26}" type="presOf" srcId="{36CCA55A-6251-4C1F-913F-C65B241F766B}" destId="{0CB3D3EF-7120-4A64-B057-9317E08618D2}" srcOrd="0" destOrd="0" presId="urn:microsoft.com/office/officeart/2008/layout/LinedList"/>
    <dgm:cxn modelId="{296A1FB5-0847-453E-8C74-A8E511E9513A}" type="presOf" srcId="{5F2BF9BD-F73B-4CF0-8C64-E9CA51501276}" destId="{D97735C5-DB54-4054-A995-150053367C92}" srcOrd="0" destOrd="0" presId="urn:microsoft.com/office/officeart/2008/layout/LinedList"/>
    <dgm:cxn modelId="{DE0F2EF6-4575-4AB9-8848-B305B0AF64C8}" srcId="{5F2BF9BD-F73B-4CF0-8C64-E9CA51501276}" destId="{DE4A7E44-284B-41B3-96A0-2D4050D149A9}" srcOrd="1" destOrd="0" parTransId="{076C720E-2EE1-4B1C-8838-CE824E017B90}" sibTransId="{21DFFC7F-4754-4C68-A09B-9841161AC309}"/>
    <dgm:cxn modelId="{26788D15-9420-4B99-B208-1B4E980E087A}" type="presParOf" srcId="{D97735C5-DB54-4054-A995-150053367C92}" destId="{0BFDD262-D9B0-4188-B3A7-CE1920F6DE39}" srcOrd="0" destOrd="0" presId="urn:microsoft.com/office/officeart/2008/layout/LinedList"/>
    <dgm:cxn modelId="{A1FF5A99-292D-4300-81F2-515D963E88FF}" type="presParOf" srcId="{D97735C5-DB54-4054-A995-150053367C92}" destId="{43BC18C2-31FC-4F1E-814E-96AA2313186D}" srcOrd="1" destOrd="0" presId="urn:microsoft.com/office/officeart/2008/layout/LinedList"/>
    <dgm:cxn modelId="{E534FC6E-5197-434A-B33E-99956E0302CE}" type="presParOf" srcId="{43BC18C2-31FC-4F1E-814E-96AA2313186D}" destId="{0CB3D3EF-7120-4A64-B057-9317E08618D2}" srcOrd="0" destOrd="0" presId="urn:microsoft.com/office/officeart/2008/layout/LinedList"/>
    <dgm:cxn modelId="{9B1699B5-F264-4403-AAB2-260E418EDD35}" type="presParOf" srcId="{43BC18C2-31FC-4F1E-814E-96AA2313186D}" destId="{5DA01DA7-5313-44A8-8214-5D74F6EC68DF}" srcOrd="1" destOrd="0" presId="urn:microsoft.com/office/officeart/2008/layout/LinedList"/>
    <dgm:cxn modelId="{CC3446C3-C99F-4D56-9123-1CC29DD0387F}" type="presParOf" srcId="{D97735C5-DB54-4054-A995-150053367C92}" destId="{88C96E52-CA49-4AEE-9455-35A98ACBF860}" srcOrd="2" destOrd="0" presId="urn:microsoft.com/office/officeart/2008/layout/LinedList"/>
    <dgm:cxn modelId="{8889219A-487B-4F22-A209-0759F59C6960}" type="presParOf" srcId="{D97735C5-DB54-4054-A995-150053367C92}" destId="{DBDC9E3E-8BF7-49A7-B354-8E3076968A9C}" srcOrd="3" destOrd="0" presId="urn:microsoft.com/office/officeart/2008/layout/LinedList"/>
    <dgm:cxn modelId="{0712B8CD-5992-47B0-AEFC-E323E83208AF}" type="presParOf" srcId="{DBDC9E3E-8BF7-49A7-B354-8E3076968A9C}" destId="{04F7F214-630D-4074-B41C-D72CE42639F3}" srcOrd="0" destOrd="0" presId="urn:microsoft.com/office/officeart/2008/layout/LinedList"/>
    <dgm:cxn modelId="{A9EBFDC5-A5B3-477B-9786-B697C1802B9B}" type="presParOf" srcId="{DBDC9E3E-8BF7-49A7-B354-8E3076968A9C}" destId="{3B1DB70C-43F0-4AFB-B3F1-2F5B0CFEAB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DD262-D9B0-4188-B3A7-CE1920F6DE39}">
      <dsp:nvSpPr>
        <dsp:cNvPr id="0" name=""/>
        <dsp:cNvSpPr/>
      </dsp:nvSpPr>
      <dsp:spPr>
        <a:xfrm>
          <a:off x="0" y="0"/>
          <a:ext cx="531518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3D3EF-7120-4A64-B057-9317E08618D2}">
      <dsp:nvSpPr>
        <dsp:cNvPr id="0" name=""/>
        <dsp:cNvSpPr/>
      </dsp:nvSpPr>
      <dsp:spPr>
        <a:xfrm>
          <a:off x="0" y="0"/>
          <a:ext cx="5315188" cy="176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What is Steam?</a:t>
          </a:r>
          <a:br>
            <a:rPr lang="en-US" sz="2100" b="1" kern="1200" dirty="0"/>
          </a:br>
          <a:r>
            <a:rPr lang="en-US" sz="2100" b="0" kern="1200" dirty="0"/>
            <a:t>Largest Digital distribution platform for video game publishing</a:t>
          </a:r>
        </a:p>
      </dsp:txBody>
      <dsp:txXfrm>
        <a:off x="0" y="0"/>
        <a:ext cx="5315188" cy="1767541"/>
      </dsp:txXfrm>
    </dsp:sp>
    <dsp:sp modelId="{88C96E52-CA49-4AEE-9455-35A98ACBF860}">
      <dsp:nvSpPr>
        <dsp:cNvPr id="0" name=""/>
        <dsp:cNvSpPr/>
      </dsp:nvSpPr>
      <dsp:spPr>
        <a:xfrm>
          <a:off x="0" y="1767541"/>
          <a:ext cx="531518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7F214-630D-4074-B41C-D72CE42639F3}">
      <dsp:nvSpPr>
        <dsp:cNvPr id="0" name=""/>
        <dsp:cNvSpPr/>
      </dsp:nvSpPr>
      <dsp:spPr>
        <a:xfrm>
          <a:off x="0" y="1767541"/>
          <a:ext cx="5315188" cy="176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How does it differ from other review system?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Instead of a 5-star rating scale, Steam asks users to simply indicate whether they recommend a game or not</a:t>
          </a:r>
          <a:endParaRPr lang="en-US" sz="2100" b="0" kern="1200" dirty="0"/>
        </a:p>
      </dsp:txBody>
      <dsp:txXfrm>
        <a:off x="0" y="1767541"/>
        <a:ext cx="5315188" cy="176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F5F19-A725-44AD-9B26-4B1D40E3647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000ED-EF80-463F-8D1C-EFA6F54D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are doing review feeding optimization, therefore the analysis is conducted within each game. We decide to use a very popular game as the example for our presentation today. Which is Call of Duty.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00ED-EF80-463F-8D1C-EFA6F54DCB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1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ADF3-EE3C-4038-9E38-446DC51CFE6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8CE-F084-413F-BB5C-B0B241CF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ADF3-EE3C-4038-9E38-446DC51CFE6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8CE-F084-413F-BB5C-B0B241CF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ADF3-EE3C-4038-9E38-446DC51CFE6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8CE-F084-413F-BB5C-B0B241CF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ADF3-EE3C-4038-9E38-446DC51CFE6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8CE-F084-413F-BB5C-B0B241CF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8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ADF3-EE3C-4038-9E38-446DC51CFE6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8CE-F084-413F-BB5C-B0B241CF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ADF3-EE3C-4038-9E38-446DC51CFE6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8CE-F084-413F-BB5C-B0B241CF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ADF3-EE3C-4038-9E38-446DC51CFE6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8CE-F084-413F-BB5C-B0B241CF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ADF3-EE3C-4038-9E38-446DC51CFE6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8CE-F084-413F-BB5C-B0B241CF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3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ADF3-EE3C-4038-9E38-446DC51CFE6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8CE-F084-413F-BB5C-B0B241CF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1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ADF3-EE3C-4038-9E38-446DC51CFE6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8CE-F084-413F-BB5C-B0B241CF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ADF3-EE3C-4038-9E38-446DC51CFE6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8CE-F084-413F-BB5C-B0B241CF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7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4ADF3-EE3C-4038-9E38-446DC51CFE6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588CE-F084-413F-BB5C-B0B241CF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10008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A75A-D8E0-1A69-9C33-FF08A4AF5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review feeding process through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F0D45-0124-2F6A-54F7-ABA4C7150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3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BFB0-47C7-49F2-0834-553882F8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with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0617-674C-DEDA-274B-84215ADD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Positive:</a:t>
            </a:r>
            <a:endParaRPr lang="en-US" altLang="en-US" b="1" dirty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"zombie","get","like","map","multiplayer","campaign","good","make","thing","play"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Discussion about gameplay involving zombies, likely a specific  multiplayer or campaign modes.</a:t>
            </a:r>
          </a:p>
          <a:p>
            <a:r>
              <a:rPr lang="en-US" sz="3200" b="1" dirty="0"/>
              <a:t>Negative</a:t>
            </a:r>
            <a:r>
              <a:rPr lang="en-US" sz="3600" b="1" dirty="0"/>
              <a:t>:</a:t>
            </a:r>
          </a:p>
          <a:p>
            <a:pPr marL="0" indent="0">
              <a:buNone/>
            </a:pPr>
            <a:r>
              <a:rPr lang="en-US" dirty="0"/>
              <a:t>"pc","crash","refund","fix","problem","computer","lag","unplayable","run","get"</a:t>
            </a:r>
          </a:p>
          <a:p>
            <a:pPr marL="0" indent="0">
              <a:buNone/>
            </a:pPr>
            <a:r>
              <a:rPr lang="en-US" dirty="0"/>
              <a:t>Topic concentrate on technical difficulties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1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C23D-EB79-9D3B-8F71-80AFA131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5213-F076-A0C5-EB99-5E91289F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b="1" i="0" dirty="0">
                <a:effectLst/>
                <a:highlight>
                  <a:srgbClr val="FFFFFF"/>
                </a:highlight>
                <a:latin typeface="Söhne"/>
              </a:rPr>
              <a:t>Review Sorting Mechanism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-Prioritization based on review votes</a:t>
            </a:r>
          </a:p>
          <a:p>
            <a:pPr marL="0" indent="0">
              <a:buNone/>
            </a:pPr>
            <a:endParaRPr lang="en-US" sz="2000" dirty="0"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highlight>
                  <a:srgbClr val="FFFFFF"/>
                </a:highlight>
                <a:latin typeface="Söhne"/>
              </a:rPr>
              <a:t>Review Balancing Mechanism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-Allocation of review slots based on proportion of review scores</a:t>
            </a:r>
          </a:p>
          <a:p>
            <a:pPr marL="0" indent="0">
              <a:buNone/>
            </a:pPr>
            <a:endParaRPr lang="en-US" sz="2000" b="0" i="0" dirty="0"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highlight>
                  <a:srgbClr val="FFFFFF"/>
                </a:highlight>
                <a:latin typeface="Söhne"/>
              </a:rPr>
              <a:t>Review diversification Mechanism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-use cosine similarity metrics to compare review topic distributions, ensuring that reviews with similar topics are not placed on the same page to enhance content variety.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>
              <a:highlight>
                <a:srgbClr val="FFFFFF"/>
              </a:highlight>
              <a:latin typeface="Söhne"/>
            </a:endParaRPr>
          </a:p>
          <a:p>
            <a:pPr lvl="1"/>
            <a:endParaRPr lang="en-US" sz="2000" b="0" i="0" dirty="0"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7170" name="Picture 2" descr="A blue and orange pie chart&#10;&#10;Description automatically generated">
            <a:extLst>
              <a:ext uri="{FF2B5EF4-FFF2-40B4-BE49-F238E27FC236}">
                <a16:creationId xmlns:a16="http://schemas.microsoft.com/office/drawing/2014/main" id="{9E3694E6-CEA4-AAB9-5235-3A61BFFB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09552"/>
            <a:ext cx="5201023" cy="402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30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5F2C-7BFD-0036-F3D6-D4293403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658" y="703889"/>
            <a:ext cx="4544762" cy="140118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Outcome</a:t>
            </a:r>
            <a:br>
              <a:rPr lang="en-US" sz="3200" kern="1200" dirty="0">
                <a:latin typeface="+mj-lt"/>
                <a:ea typeface="+mj-ea"/>
                <a:cs typeface="+mj-cs"/>
              </a:rPr>
            </a:br>
            <a:r>
              <a:rPr lang="en-US" sz="3200" kern="1200" dirty="0">
                <a:latin typeface="+mj-lt"/>
                <a:ea typeface="+mj-ea"/>
                <a:cs typeface="+mj-cs"/>
              </a:rPr>
              <a:t>First page review generated</a:t>
            </a:r>
          </a:p>
        </p:txBody>
      </p:sp>
      <p:sp>
        <p:nvSpPr>
          <p:cNvPr id="23" name="Content Placeholder 25">
            <a:extLst>
              <a:ext uri="{FF2B5EF4-FFF2-40B4-BE49-F238E27FC236}">
                <a16:creationId xmlns:a16="http://schemas.microsoft.com/office/drawing/2014/main" id="{B755266C-A84A-2052-64F8-C12D09B9D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2448019" cy="3602935"/>
          </a:xfrm>
        </p:spPr>
        <p:txBody>
          <a:bodyPr>
            <a:normAutofit fontScale="85000" lnSpcReduction="20000"/>
          </a:bodyPr>
          <a:lstStyle/>
          <a:p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Review with up-votes are prioritized.</a:t>
            </a:r>
          </a:p>
          <a:p>
            <a:r>
              <a:rPr lang="en-US" sz="2000" dirty="0">
                <a:highlight>
                  <a:srgbClr val="FFFFFF"/>
                </a:highlight>
                <a:latin typeface="Söhne"/>
              </a:rPr>
              <a:t>Reviews with extreme emotions are ruled out to reduce bias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Reviews written in ALL caps are ruled out for readability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Reviews </a:t>
            </a:r>
            <a:r>
              <a:rPr lang="en-US" sz="2000" dirty="0">
                <a:highlight>
                  <a:srgbClr val="FFFFFF"/>
                </a:highlight>
                <a:latin typeface="Söhne"/>
              </a:rPr>
              <a:t>written in one word are ruled out to increase the overall quality of reviews </a:t>
            </a:r>
            <a:endParaRPr lang="en-US" sz="2000" b="0" i="0" dirty="0"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sz="2000" dirty="0">
                <a:highlight>
                  <a:srgbClr val="FFFFFF"/>
                </a:highlight>
                <a:latin typeface="Söhne"/>
              </a:rPr>
              <a:t>Review slots are allocated based on proportion of review score: in this case 6:4</a:t>
            </a:r>
          </a:p>
        </p:txBody>
      </p: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8C96AD99-25C3-44D9-D8B0-DBAE176FD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703868"/>
              </p:ext>
            </p:extLst>
          </p:nvPr>
        </p:nvGraphicFramePr>
        <p:xfrm>
          <a:off x="7558400" y="2622739"/>
          <a:ext cx="4114389" cy="3459808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</a:tblPr>
              <a:tblGrid>
                <a:gridCol w="690002">
                  <a:extLst>
                    <a:ext uri="{9D8B030D-6E8A-4147-A177-3AD203B41FA5}">
                      <a16:colId xmlns:a16="http://schemas.microsoft.com/office/drawing/2014/main" val="2879469196"/>
                    </a:ext>
                  </a:extLst>
                </a:gridCol>
                <a:gridCol w="1480119">
                  <a:extLst>
                    <a:ext uri="{9D8B030D-6E8A-4147-A177-3AD203B41FA5}">
                      <a16:colId xmlns:a16="http://schemas.microsoft.com/office/drawing/2014/main" val="1678067498"/>
                    </a:ext>
                  </a:extLst>
                </a:gridCol>
                <a:gridCol w="846594">
                  <a:extLst>
                    <a:ext uri="{9D8B030D-6E8A-4147-A177-3AD203B41FA5}">
                      <a16:colId xmlns:a16="http://schemas.microsoft.com/office/drawing/2014/main" val="1050582358"/>
                    </a:ext>
                  </a:extLst>
                </a:gridCol>
                <a:gridCol w="517502">
                  <a:extLst>
                    <a:ext uri="{9D8B030D-6E8A-4147-A177-3AD203B41FA5}">
                      <a16:colId xmlns:a16="http://schemas.microsoft.com/office/drawing/2014/main" val="1173728489"/>
                    </a:ext>
                  </a:extLst>
                </a:gridCol>
                <a:gridCol w="580172">
                  <a:extLst>
                    <a:ext uri="{9D8B030D-6E8A-4147-A177-3AD203B41FA5}">
                      <a16:colId xmlns:a16="http://schemas.microsoft.com/office/drawing/2014/main" val="2663538994"/>
                    </a:ext>
                  </a:extLst>
                </a:gridCol>
              </a:tblGrid>
              <a:tr h="2161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cap="all" spc="60" dirty="0" err="1">
                          <a:solidFill>
                            <a:schemeClr val="tx1"/>
                          </a:solidFill>
                          <a:effectLst/>
                        </a:rPr>
                        <a:t>app_name</a:t>
                      </a:r>
                      <a:endParaRPr lang="en-US" sz="6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844" marR="48844" marT="48844" marB="4884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cap="all" spc="60" dirty="0" err="1">
                          <a:solidFill>
                            <a:schemeClr val="tx1"/>
                          </a:solidFill>
                          <a:effectLst/>
                        </a:rPr>
                        <a:t>review_text</a:t>
                      </a:r>
                      <a:endParaRPr lang="en-US" sz="6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844" marR="48844" marT="48844" marB="4884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cap="all" spc="60" dirty="0" err="1">
                          <a:solidFill>
                            <a:schemeClr val="tx1"/>
                          </a:solidFill>
                          <a:effectLst/>
                        </a:rPr>
                        <a:t>review_score</a:t>
                      </a:r>
                      <a:endParaRPr lang="en-US" sz="6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844" marR="48844" marT="48844" marB="4884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cap="all" spc="60" dirty="0" err="1">
                          <a:solidFill>
                            <a:schemeClr val="tx1"/>
                          </a:solidFill>
                          <a:effectLst/>
                        </a:rPr>
                        <a:t>review_votes</a:t>
                      </a:r>
                      <a:endParaRPr lang="en-US" sz="6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844" marR="48844" marT="48844" marB="4884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cap="all" spc="60">
                          <a:solidFill>
                            <a:schemeClr val="tx1"/>
                          </a:solidFill>
                        </a:rPr>
                        <a:t>sentiment_score</a:t>
                      </a:r>
                    </a:p>
                  </a:txBody>
                  <a:tcPr marL="48844" marR="48844" marT="48844" marB="4884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412834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Call of Duty: Black Ops III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Until BO3 I have had little to no interest in ...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82383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Call of Duty: Black Ops III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Almost all of FPS issues have been fixed.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62512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Call of Duty: Black Ops III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I really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dont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 know what everyone else is ♥♥♥♥♥...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83413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Call of Duty: Black Ops III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this is best call of duty ever!!!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8033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Call of Duty: Black Ops III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after reading some of the other reviews my hea...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73936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Call of Duty: Black Ops III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it was awsome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52992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Call of Duty: Black Ops III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 like when the game loads and the textures ju...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90590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Call of Duty: Black Ops III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This game is cancer.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29086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Call of Duty: Black Ops III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Call of Duty: Black Ops III is a game which I ...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60165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Call of Duty: Black Ops III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I'm waiting since Modern Warfare to get a COD ...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48" marR="6248" marT="3124" marB="32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1387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73140BD-1CDE-24A0-33FE-BFF1DBD56DE7}"/>
              </a:ext>
            </a:extLst>
          </p:cNvPr>
          <p:cNvSpPr/>
          <p:nvPr/>
        </p:nvSpPr>
        <p:spPr>
          <a:xfrm>
            <a:off x="10134073" y="2909985"/>
            <a:ext cx="554947" cy="317886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360D34-6F7F-6724-462B-25B55D87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32477"/>
              </p:ext>
            </p:extLst>
          </p:nvPr>
        </p:nvGraphicFramePr>
        <p:xfrm>
          <a:off x="3350486" y="1861653"/>
          <a:ext cx="3474648" cy="4379511"/>
        </p:xfrm>
        <a:graphic>
          <a:graphicData uri="http://schemas.openxmlformats.org/drawingml/2006/table">
            <a:tbl>
              <a:tblPr/>
              <a:tblGrid>
                <a:gridCol w="868662">
                  <a:extLst>
                    <a:ext uri="{9D8B030D-6E8A-4147-A177-3AD203B41FA5}">
                      <a16:colId xmlns:a16="http://schemas.microsoft.com/office/drawing/2014/main" val="3261353649"/>
                    </a:ext>
                  </a:extLst>
                </a:gridCol>
                <a:gridCol w="868662">
                  <a:extLst>
                    <a:ext uri="{9D8B030D-6E8A-4147-A177-3AD203B41FA5}">
                      <a16:colId xmlns:a16="http://schemas.microsoft.com/office/drawing/2014/main" val="3057220278"/>
                    </a:ext>
                  </a:extLst>
                </a:gridCol>
                <a:gridCol w="868662">
                  <a:extLst>
                    <a:ext uri="{9D8B030D-6E8A-4147-A177-3AD203B41FA5}">
                      <a16:colId xmlns:a16="http://schemas.microsoft.com/office/drawing/2014/main" val="3164090263"/>
                    </a:ext>
                  </a:extLst>
                </a:gridCol>
                <a:gridCol w="868662">
                  <a:extLst>
                    <a:ext uri="{9D8B030D-6E8A-4147-A177-3AD203B41FA5}">
                      <a16:colId xmlns:a16="http://schemas.microsoft.com/office/drawing/2014/main" val="2852974532"/>
                    </a:ext>
                  </a:extLst>
                </a:gridCol>
              </a:tblGrid>
              <a:tr h="2379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 err="1">
                          <a:effectLst/>
                        </a:rPr>
                        <a:t>App_name</a:t>
                      </a:r>
                      <a:endParaRPr lang="en-US" sz="700" b="1" dirty="0">
                        <a:effectLst/>
                      </a:endParaRP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cap="all" spc="60" dirty="0" err="1">
                          <a:solidFill>
                            <a:schemeClr val="tx1"/>
                          </a:solidFill>
                          <a:effectLst/>
                        </a:rPr>
                        <a:t>review_text</a:t>
                      </a:r>
                      <a:endParaRPr lang="en-US" sz="7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cap="all" spc="60" dirty="0" err="1">
                          <a:solidFill>
                            <a:schemeClr val="tx1"/>
                          </a:solidFill>
                          <a:effectLst/>
                        </a:rPr>
                        <a:t>review_score</a:t>
                      </a:r>
                      <a:endParaRPr lang="en-US" sz="7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cap="all" spc="60" dirty="0" err="1">
                          <a:solidFill>
                            <a:schemeClr val="tx1"/>
                          </a:solidFill>
                          <a:effectLst/>
                        </a:rPr>
                        <a:t>review_votes</a:t>
                      </a:r>
                      <a:endParaRPr lang="en-US" sz="7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995" marR="33995" marT="16997" marB="1699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5041492"/>
                  </a:ext>
                </a:extLst>
              </a:tr>
              <a:tr h="4419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Call of Duty: Black Ops III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Call of Duty: Black Ops III is a game which I ...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989968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Call of Duty: Black Ops III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Let's all agree we got this for zombies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329872"/>
                  </a:ext>
                </a:extLst>
              </a:tr>
              <a:tr h="4419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Call of Duty: Black Ops III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It only took until 2065 for soldiers to finall...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92854"/>
                  </a:ext>
                </a:extLst>
              </a:tr>
              <a:tr h="4419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Call of Duty: Black Ops III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Updated 4/08/2016 MULTIPLAYER REVIEW ONLY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-1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96774"/>
                  </a:ext>
                </a:extLst>
              </a:tr>
              <a:tr h="4419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Call of Duty: Black Ops III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game costs €99,99 and has microtransactions in...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563559"/>
                  </a:ext>
                </a:extLst>
              </a:tr>
              <a:tr h="2379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Call of Duty: Black Ops III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Only for zombies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996883"/>
                  </a:ext>
                </a:extLst>
              </a:tr>
              <a:tr h="4419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Call of Duty: Black Ops III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Over 10 GB worth of updates, and not a single ...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118719"/>
                  </a:ext>
                </a:extLst>
              </a:tr>
              <a:tr h="4419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Call of Duty: Black Ops III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'Individual DLCs can no longer be purchased fo...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506177"/>
                  </a:ext>
                </a:extLst>
              </a:tr>
              <a:tr h="4419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Call of Duty: Black Ops III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Loaded up game &amp;gt; Maxed settings &amp;gt; Loaded...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63865"/>
                  </a:ext>
                </a:extLst>
              </a:tr>
              <a:tr h="4419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Call of Duty: Black Ops III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 err="1">
                          <a:effectLst/>
                        </a:rPr>
                        <a:t>Activsion</a:t>
                      </a:r>
                      <a:r>
                        <a:rPr lang="en-US" sz="700" dirty="0">
                          <a:effectLst/>
                        </a:rPr>
                        <a:t> has done it again. Black Ops 3 is o...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1</a:t>
                      </a:r>
                    </a:p>
                  </a:txBody>
                  <a:tcPr marL="33995" marR="33995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0408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BDD1A18-8BE7-615D-DE1E-541774C4A2EB}"/>
              </a:ext>
            </a:extLst>
          </p:cNvPr>
          <p:cNvSpPr/>
          <p:nvPr/>
        </p:nvSpPr>
        <p:spPr>
          <a:xfrm>
            <a:off x="5426420" y="2238703"/>
            <a:ext cx="669580" cy="4002461"/>
          </a:xfrm>
          <a:prstGeom prst="rect">
            <a:avLst/>
          </a:prstGeom>
          <a:noFill/>
          <a:ln w="9525" cap="flat" cmpd="sng" algn="ctr">
            <a:solidFill>
              <a:srgbClr val="EE2C2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A29790-85F6-CCB0-FEBF-B8A307C9AFD3}"/>
              </a:ext>
            </a:extLst>
          </p:cNvPr>
          <p:cNvSpPr/>
          <p:nvPr/>
        </p:nvSpPr>
        <p:spPr>
          <a:xfrm>
            <a:off x="6980971" y="3790030"/>
            <a:ext cx="435128" cy="359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3" name="Rectangle 1025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7E608-5917-B71B-EEBA-641B160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Outcome</a:t>
            </a:r>
            <a:br>
              <a:rPr lang="en-US" sz="5400" dirty="0"/>
            </a:br>
            <a:r>
              <a:rPr lang="en-US" sz="5400" dirty="0"/>
              <a:t>Topic diversification</a:t>
            </a:r>
          </a:p>
        </p:txBody>
      </p:sp>
      <p:sp>
        <p:nvSpPr>
          <p:cNvPr id="1025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CB41CE-4166-EA78-ED90-3944473A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86" y="2203281"/>
            <a:ext cx="5368181" cy="3483864"/>
          </a:xfrm>
        </p:spPr>
        <p:txBody>
          <a:bodyPr>
            <a:normAutofit/>
          </a:bodyPr>
          <a:lstStyle/>
          <a:p>
            <a:r>
              <a:rPr lang="en-US" sz="2200" dirty="0">
                <a:highlight>
                  <a:srgbClr val="FFFFFF"/>
                </a:highlight>
                <a:latin typeface="Söhne"/>
              </a:rPr>
              <a:t>6 positive reviews generated in first page distribute across different topics defined by LDA model.</a:t>
            </a:r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C17CE-8BEB-8A4A-3DF9-39DBF680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03583"/>
            <a:ext cx="4014216" cy="3181265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737AE37-459E-7DD9-920B-C4BEC0DC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0937" y="2880360"/>
            <a:ext cx="5771677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F555A8-C7B9-BF54-4D2F-8268C18E874E}"/>
              </a:ext>
            </a:extLst>
          </p:cNvPr>
          <p:cNvSpPr txBox="1"/>
          <p:nvPr/>
        </p:nvSpPr>
        <p:spPr>
          <a:xfrm>
            <a:off x="1956497" y="3254417"/>
            <a:ext cx="3157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3F84142-7726-4FD5-B645-A8827A3502E8}"/>
              </a:ext>
            </a:extLst>
          </p:cNvPr>
          <p:cNvSpPr/>
          <p:nvPr/>
        </p:nvSpPr>
        <p:spPr>
          <a:xfrm>
            <a:off x="5114334" y="4869180"/>
            <a:ext cx="53026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82F47-0154-C833-8EB2-FED365D4DF76}"/>
              </a:ext>
            </a:extLst>
          </p:cNvPr>
          <p:cNvSpPr txBox="1"/>
          <p:nvPr/>
        </p:nvSpPr>
        <p:spPr>
          <a:xfrm>
            <a:off x="8355724" y="2324258"/>
            <a:ext cx="334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63360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0277-4836-1470-AFDA-5A21449C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Negative reviews diversification </a:t>
            </a:r>
          </a:p>
        </p:txBody>
      </p:sp>
      <p:sp>
        <p:nvSpPr>
          <p:cNvPr id="3076" name="Content Placeholder 3077">
            <a:extLst>
              <a:ext uri="{FF2B5EF4-FFF2-40B4-BE49-F238E27FC236}">
                <a16:creationId xmlns:a16="http://schemas.microsoft.com/office/drawing/2014/main" id="{30F53595-C1FD-FBA4-657C-97B889D21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Negative reviews topic of “Call of Duty Back Op III” on the first page are diverse after our sorting system</a:t>
            </a:r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FB7E7F96-E840-25E5-6B63-D6C88290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742144"/>
            <a:ext cx="6389346" cy="538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307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42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3129B-58EC-E62F-4EA4-37141084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Example II : No Man’s Sky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AC80-55B2-94DA-9329-EB2596B3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Review with up-votes are prioritized.</a:t>
            </a:r>
          </a:p>
          <a:p>
            <a:r>
              <a:rPr lang="en-US" sz="2000" dirty="0">
                <a:highlight>
                  <a:srgbClr val="FFFFFF"/>
                </a:highlight>
                <a:latin typeface="Söhne"/>
              </a:rPr>
              <a:t>Reviews with extreme emotions are ruled out to reduce bias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Reviews written in ALL caps are ruled out for readability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Reviews </a:t>
            </a:r>
            <a:r>
              <a:rPr lang="en-US" sz="2000" dirty="0">
                <a:highlight>
                  <a:srgbClr val="FFFFFF"/>
                </a:highlight>
                <a:latin typeface="Söhne"/>
              </a:rPr>
              <a:t>written in one word are ruled out to increase the overall quality of reviews </a:t>
            </a:r>
            <a:endParaRPr lang="en-US" sz="2000" b="0" i="0" dirty="0"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sz="2000" dirty="0">
                <a:highlight>
                  <a:srgbClr val="FFFFFF"/>
                </a:highlight>
                <a:latin typeface="Söhne"/>
              </a:rPr>
              <a:t>Review slots are allocated based on proportion of review score: in this case 7:3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4086B2-946C-2312-BCD7-70C8E411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316617"/>
            <a:ext cx="5458968" cy="422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69E3-2857-F0A3-B58A-05CC980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II: Comparison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D88C96-04C7-364E-FAFD-79527FE9B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057890"/>
              </p:ext>
            </p:extLst>
          </p:nvPr>
        </p:nvGraphicFramePr>
        <p:xfrm>
          <a:off x="6497465" y="1521777"/>
          <a:ext cx="4931224" cy="4687315"/>
        </p:xfrm>
        <a:graphic>
          <a:graphicData uri="http://schemas.openxmlformats.org/drawingml/2006/table">
            <a:tbl>
              <a:tblPr/>
              <a:tblGrid>
                <a:gridCol w="616403">
                  <a:extLst>
                    <a:ext uri="{9D8B030D-6E8A-4147-A177-3AD203B41FA5}">
                      <a16:colId xmlns:a16="http://schemas.microsoft.com/office/drawing/2014/main" val="215230688"/>
                    </a:ext>
                  </a:extLst>
                </a:gridCol>
                <a:gridCol w="616403">
                  <a:extLst>
                    <a:ext uri="{9D8B030D-6E8A-4147-A177-3AD203B41FA5}">
                      <a16:colId xmlns:a16="http://schemas.microsoft.com/office/drawing/2014/main" val="192933128"/>
                    </a:ext>
                  </a:extLst>
                </a:gridCol>
                <a:gridCol w="616403">
                  <a:extLst>
                    <a:ext uri="{9D8B030D-6E8A-4147-A177-3AD203B41FA5}">
                      <a16:colId xmlns:a16="http://schemas.microsoft.com/office/drawing/2014/main" val="529348210"/>
                    </a:ext>
                  </a:extLst>
                </a:gridCol>
                <a:gridCol w="616403">
                  <a:extLst>
                    <a:ext uri="{9D8B030D-6E8A-4147-A177-3AD203B41FA5}">
                      <a16:colId xmlns:a16="http://schemas.microsoft.com/office/drawing/2014/main" val="3325915562"/>
                    </a:ext>
                  </a:extLst>
                </a:gridCol>
                <a:gridCol w="616403">
                  <a:extLst>
                    <a:ext uri="{9D8B030D-6E8A-4147-A177-3AD203B41FA5}">
                      <a16:colId xmlns:a16="http://schemas.microsoft.com/office/drawing/2014/main" val="1687854615"/>
                    </a:ext>
                  </a:extLst>
                </a:gridCol>
                <a:gridCol w="616403">
                  <a:extLst>
                    <a:ext uri="{9D8B030D-6E8A-4147-A177-3AD203B41FA5}">
                      <a16:colId xmlns:a16="http://schemas.microsoft.com/office/drawing/2014/main" val="64952785"/>
                    </a:ext>
                  </a:extLst>
                </a:gridCol>
                <a:gridCol w="616403">
                  <a:extLst>
                    <a:ext uri="{9D8B030D-6E8A-4147-A177-3AD203B41FA5}">
                      <a16:colId xmlns:a16="http://schemas.microsoft.com/office/drawing/2014/main" val="380667130"/>
                    </a:ext>
                  </a:extLst>
                </a:gridCol>
                <a:gridCol w="616403">
                  <a:extLst>
                    <a:ext uri="{9D8B030D-6E8A-4147-A177-3AD203B41FA5}">
                      <a16:colId xmlns:a16="http://schemas.microsoft.com/office/drawing/2014/main" val="1007303528"/>
                    </a:ext>
                  </a:extLst>
                </a:gridCol>
              </a:tblGrid>
              <a:tr h="270943">
                <a:tc>
                  <a:txBody>
                    <a:bodyPr/>
                    <a:lstStyle/>
                    <a:p>
                      <a:pPr algn="r" fontAlgn="ctr"/>
                      <a:endParaRPr lang="en-US" sz="500" b="1">
                        <a:effectLst/>
                      </a:endParaRP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app_id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app_name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dirty="0" err="1">
                          <a:effectLst/>
                        </a:rPr>
                        <a:t>review_text</a:t>
                      </a:r>
                      <a:endParaRPr lang="en-US" sz="500" b="1" dirty="0">
                        <a:effectLst/>
                      </a:endParaRP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review_score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review_votes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Processed Review Text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sentiment_score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053658"/>
                  </a:ext>
                </a:extLst>
              </a:tr>
              <a:tr h="5147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3368116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275850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No Man's Sky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A lot of people seem to be upset with this gam...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effectLst/>
                        </a:rPr>
                        <a:t>[</a:t>
                      </a:r>
                      <a:r>
                        <a:rPr lang="en-US" sz="500" dirty="0" err="1">
                          <a:effectLst/>
                        </a:rPr>
                        <a:t>lot_people</a:t>
                      </a:r>
                      <a:r>
                        <a:rPr lang="en-US" sz="500" dirty="0">
                          <a:effectLst/>
                        </a:rPr>
                        <a:t>, seem, upset, </a:t>
                      </a:r>
                      <a:r>
                        <a:rPr lang="en-US" sz="500" dirty="0" err="1">
                          <a:effectLst/>
                        </a:rPr>
                        <a:t>however_enjoy</a:t>
                      </a:r>
                      <a:r>
                        <a:rPr lang="en-US" sz="500" dirty="0">
                          <a:effectLst/>
                        </a:rPr>
                        <a:t>, play,...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85826"/>
                  </a:ext>
                </a:extLst>
              </a:tr>
              <a:tr h="4335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3368118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275850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No Man's Sky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 have spent over 200 hours playing this game 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[spent_hour, play_still, find_enjoyable, game,...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001708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3368120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275850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No Man's Sky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FOR THOSE WHO ARE STUCK @ WHITE 'INITIALISING'...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[stuck_white, initialise_screen, press_hold, e...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84454"/>
                  </a:ext>
                </a:extLst>
              </a:tr>
              <a:tr h="5147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3368119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275850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No Man's Sky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So here is the rub. To be honest, this game is...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[rub, honest, pretty_boring, repetative, yeah,...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340431"/>
                  </a:ext>
                </a:extLst>
              </a:tr>
              <a:tr h="5147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3368126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275850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No Man's Sky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IDK why everyone is ♥♥♥♥♥ing about. First 10 m...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[idk, everyone, ing, first_min, fix_ship, next...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857295"/>
                  </a:ext>
                </a:extLst>
              </a:tr>
              <a:tr h="5147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3357654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275850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No Man's Sky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This was my review prior to the 1.1 update ___...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[review, prior, update, fail, miserably, annoy...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9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56480"/>
                  </a:ext>
                </a:extLst>
              </a:tr>
              <a:tr h="4335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3368121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275850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No Man's Sky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 bought this with my No Man's Sky refund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[buy_man, sky, refund]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69788"/>
                  </a:ext>
                </a:extLst>
              </a:tr>
              <a:tr h="5147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3374046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275850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No Man's Sky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ignore the recommended specs i guess recommend...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[ignore, recommended, spec, guess, recommend, ...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8839"/>
                  </a:ext>
                </a:extLst>
              </a:tr>
              <a:tr h="1896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3377595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275850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No Man's Sky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Worst game ever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[worst_ever]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94972"/>
                  </a:ext>
                </a:extLst>
              </a:tr>
              <a:tr h="1896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3377609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275850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No Man's Sky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Not worth $60.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effectLst/>
                        </a:rPr>
                        <a:t>[worth]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effectLst/>
                        </a:rPr>
                        <a:t>0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36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7D06DB-9708-D646-6D04-99EEFF73B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974943"/>
              </p:ext>
            </p:extLst>
          </p:nvPr>
        </p:nvGraphicFramePr>
        <p:xfrm>
          <a:off x="1126168" y="1774219"/>
          <a:ext cx="2701701" cy="4351341"/>
        </p:xfrm>
        <a:graphic>
          <a:graphicData uri="http://schemas.openxmlformats.org/drawingml/2006/table">
            <a:tbl>
              <a:tblPr/>
              <a:tblGrid>
                <a:gridCol w="586194">
                  <a:extLst>
                    <a:ext uri="{9D8B030D-6E8A-4147-A177-3AD203B41FA5}">
                      <a16:colId xmlns:a16="http://schemas.microsoft.com/office/drawing/2014/main" val="2523649173"/>
                    </a:ext>
                  </a:extLst>
                </a:gridCol>
                <a:gridCol w="705169">
                  <a:extLst>
                    <a:ext uri="{9D8B030D-6E8A-4147-A177-3AD203B41FA5}">
                      <a16:colId xmlns:a16="http://schemas.microsoft.com/office/drawing/2014/main" val="1684258104"/>
                    </a:ext>
                  </a:extLst>
                </a:gridCol>
                <a:gridCol w="705169">
                  <a:extLst>
                    <a:ext uri="{9D8B030D-6E8A-4147-A177-3AD203B41FA5}">
                      <a16:colId xmlns:a16="http://schemas.microsoft.com/office/drawing/2014/main" val="207886353"/>
                    </a:ext>
                  </a:extLst>
                </a:gridCol>
                <a:gridCol w="705169">
                  <a:extLst>
                    <a:ext uri="{9D8B030D-6E8A-4147-A177-3AD203B41FA5}">
                      <a16:colId xmlns:a16="http://schemas.microsoft.com/office/drawing/2014/main" val="3628293447"/>
                    </a:ext>
                  </a:extLst>
                </a:gridCol>
              </a:tblGrid>
              <a:tr h="2273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 err="1">
                          <a:effectLst/>
                        </a:rPr>
                        <a:t>app_name</a:t>
                      </a:r>
                      <a:endParaRPr lang="en-US" sz="600" b="1" dirty="0">
                        <a:effectLst/>
                      </a:endParaRP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 err="1">
                          <a:effectLst/>
                        </a:rPr>
                        <a:t>review_text</a:t>
                      </a:r>
                      <a:endParaRPr lang="en-US" sz="600" b="1" dirty="0">
                        <a:effectLst/>
                      </a:endParaRP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 err="1">
                          <a:effectLst/>
                        </a:rPr>
                        <a:t>review_score</a:t>
                      </a:r>
                      <a:endParaRPr lang="en-US" sz="600" b="1" dirty="0">
                        <a:effectLst/>
                      </a:endParaRP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err="1">
                          <a:effectLst/>
                        </a:rPr>
                        <a:t>review_votes</a:t>
                      </a:r>
                      <a:endParaRPr lang="en-US" sz="600" b="1" dirty="0">
                        <a:effectLst/>
                      </a:endParaRPr>
                    </a:p>
                    <a:p>
                      <a:endParaRPr lang="en-US" sz="600" dirty="0"/>
                    </a:p>
                  </a:txBody>
                  <a:tcPr marL="32473" marR="32473" marT="16236" marB="16236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3800875"/>
                  </a:ext>
                </a:extLst>
              </a:tr>
              <a:tr h="422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No Man's Sky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This was my review prior to the 1.1 update ___...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104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No Man's Sky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If they keep updating it, I'll keep playing it.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461265"/>
                  </a:ext>
                </a:extLst>
              </a:tr>
              <a:tr h="422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No Man's Sky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Look, this game received a ton of flak. Howeve...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464517"/>
                  </a:ext>
                </a:extLst>
              </a:tr>
              <a:tr h="422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No Man's Sky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The 1.1 update is amazing. If you still have t...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279718"/>
                  </a:ext>
                </a:extLst>
              </a:tr>
              <a:tr h="5195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No Man's Sky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This game is 100% exploration. Hardly any comb...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65781"/>
                  </a:ext>
                </a:extLst>
              </a:tr>
              <a:tr h="422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No Man's Sky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This is a very educational game that teaches y...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316117"/>
                  </a:ext>
                </a:extLst>
              </a:tr>
              <a:tr h="422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No Man's Sky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16 hours played for me and it only came out to...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48206"/>
                  </a:ext>
                </a:extLst>
              </a:tr>
              <a:tr h="422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No Man's Sky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INTRO This review covers a lot of the politica...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372509"/>
                  </a:ext>
                </a:extLst>
              </a:tr>
              <a:tr h="422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No Man's Sky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The game was boring and repetative, everyone ♥...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000878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No Man's Sky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I think the game was rushed for its initial sc...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6583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9D67510-6984-FE38-3ADB-94FB790AD842}"/>
              </a:ext>
            </a:extLst>
          </p:cNvPr>
          <p:cNvSpPr/>
          <p:nvPr/>
        </p:nvSpPr>
        <p:spPr>
          <a:xfrm>
            <a:off x="5000822" y="3680768"/>
            <a:ext cx="53026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31BC7-9BC5-18B7-2855-DB2468E7177F}"/>
              </a:ext>
            </a:extLst>
          </p:cNvPr>
          <p:cNvSpPr/>
          <p:nvPr/>
        </p:nvSpPr>
        <p:spPr>
          <a:xfrm>
            <a:off x="9209660" y="1766562"/>
            <a:ext cx="554947" cy="45670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41C5-8C7A-8140-3081-7F365FD73167}"/>
              </a:ext>
            </a:extLst>
          </p:cNvPr>
          <p:cNvSpPr/>
          <p:nvPr/>
        </p:nvSpPr>
        <p:spPr>
          <a:xfrm>
            <a:off x="2579237" y="1774219"/>
            <a:ext cx="567560" cy="43513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7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69E3-2857-F0A3-B58A-05CC980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II: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E50E-A0C0-E781-98E9-56467B8E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Output image">
            <a:extLst>
              <a:ext uri="{FF2B5EF4-FFF2-40B4-BE49-F238E27FC236}">
                <a16:creationId xmlns:a16="http://schemas.microsoft.com/office/drawing/2014/main" id="{F4CBA02C-C68A-E8D6-5690-3BFBB94A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454" y="1825625"/>
            <a:ext cx="5517763" cy="345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utput image">
            <a:extLst>
              <a:ext uri="{FF2B5EF4-FFF2-40B4-BE49-F238E27FC236}">
                <a16:creationId xmlns:a16="http://schemas.microsoft.com/office/drawing/2014/main" id="{32D77381-6D81-84EF-F202-5B79E086B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4" y="1825625"/>
            <a:ext cx="5165703" cy="36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AF835C9-9E98-F49B-0F63-5E167FA5F2C5}"/>
              </a:ext>
            </a:extLst>
          </p:cNvPr>
          <p:cNvSpPr/>
          <p:nvPr/>
        </p:nvSpPr>
        <p:spPr>
          <a:xfrm>
            <a:off x="5738770" y="3631962"/>
            <a:ext cx="53026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87D7-F49D-6825-8350-DDAEF6B8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59BB-EA67-543E-1897-0AA8371A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sorting system are designed to achieve:</a:t>
            </a:r>
          </a:p>
          <a:p>
            <a:r>
              <a:rPr lang="en-US" dirty="0">
                <a:highlight>
                  <a:srgbClr val="FFFFFF"/>
                </a:highlight>
                <a:latin typeface="Söhne"/>
              </a:rPr>
              <a:t>A</a:t>
            </a:r>
            <a:r>
              <a:rPr lang="en-US" sz="2800" dirty="0">
                <a:highlight>
                  <a:srgbClr val="FFFFFF"/>
                </a:highlight>
                <a:latin typeface="Söhne"/>
              </a:rPr>
              <a:t>llocating Review slots are based on proportion of review score.</a:t>
            </a:r>
          </a:p>
          <a:p>
            <a:r>
              <a:rPr lang="en-US" dirty="0"/>
              <a:t>Ruling out reviews that are biased, low-readability and low-quality</a:t>
            </a:r>
          </a:p>
          <a:p>
            <a:r>
              <a:rPr lang="en-US" dirty="0"/>
              <a:t>Prioritizing reviews that have up-votes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nsuring diverse reviews are displayed on each page.</a:t>
            </a:r>
          </a:p>
          <a:p>
            <a:pPr marL="0" indent="0">
              <a:buNone/>
            </a:pPr>
            <a:b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</a:b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Provide an overall better purchasing experience for users.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CA0F-89DF-AD6A-ED7C-B36BFBBA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4E31-8EFC-2F01-60C2-63F9DDCB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Optimization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hyperparameters tuning like the number of topics, alpha, and beta to optimize coherence and perplexity scores.</a:t>
            </a: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Feedback Integration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implement upvotes and downvotes for users to provide feedback and using this data to further refine the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4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109B-E5C6-0E8C-D02B-99717E7E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2490D5-31B4-59AE-654C-65E0162F7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882672"/>
              </p:ext>
            </p:extLst>
          </p:nvPr>
        </p:nvGraphicFramePr>
        <p:xfrm>
          <a:off x="1144923" y="2405894"/>
          <a:ext cx="5315189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35A565E7-B37A-5CBB-D0A6-19B5CB45BF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00" y="909081"/>
            <a:ext cx="3334663" cy="5071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AAE235-089A-B8AA-EFE4-070991BEA83D}"/>
              </a:ext>
            </a:extLst>
          </p:cNvPr>
          <p:cNvSpPr txBox="1"/>
          <p:nvPr/>
        </p:nvSpPr>
        <p:spPr>
          <a:xfrm>
            <a:off x="3048350" y="3244334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99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08C3-50A5-6BFC-27F4-1D9A40B62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35C9D-690E-E670-654E-B64E22F9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E3B5-6E75-E2FA-5FA5-31E5EE95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0610-25CD-755C-A68C-C4C08F37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erif Pro Variable"/>
              </a:rPr>
              <a:t>Davis, M., &amp; Hunt, J. (2017).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erif Pro Variable"/>
              </a:rPr>
              <a:t>Visual Communication Design.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erif Pro Variable"/>
              </a:rPr>
              <a:t> Bloomsbury Visual Arts.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erif Pro Variable"/>
              </a:rPr>
              <a:t>Rakhi T.(2018). 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erif Pro Variable"/>
              </a:rPr>
              <a:t>Customer engagement and online reviews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Serif Pro Variable"/>
              </a:rPr>
              <a:t>. J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erif Pro Variable"/>
              </a:rPr>
              <a:t>ournal of Retailing and Consumer Services, Volume 41,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Antoni </a:t>
            </a:r>
            <a:r>
              <a:rPr lang="en-US" b="0" i="0" dirty="0" err="1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Sobkowicz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. (2017). Steam Review Dataset (2017) [Data set]. </a:t>
            </a:r>
            <a:r>
              <a:rPr lang="en-US" b="0" i="0" dirty="0" err="1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Zenodo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. 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https://doi.org/10.5281/zenodo.1000885</a:t>
            </a:r>
            <a:endParaRPr lang="en-US" b="0" i="0" u="none" strike="noStrike" dirty="0">
              <a:solidFill>
                <a:srgbClr val="202124"/>
              </a:solidFill>
              <a:effectLst/>
              <a:highlight>
                <a:srgbClr val="FFFFFF"/>
              </a:highlight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8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D4E1-2EC0-6EDA-DFEF-677FA996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964A-FF82-4CC3-AFA3-A5C0E9FA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700" b="0" i="0" dirty="0">
                <a:effectLst/>
                <a:highlight>
                  <a:srgbClr val="FFFFFF"/>
                </a:highlight>
                <a:latin typeface="Söhne"/>
              </a:rPr>
              <a:t>According to "Customer engagement and online reviews." from </a:t>
            </a:r>
            <a:r>
              <a:rPr lang="en-US" sz="2000" b="0" i="1" dirty="0">
                <a:solidFill>
                  <a:srgbClr val="EE2C23"/>
                </a:solidFill>
                <a:effectLst/>
                <a:highlight>
                  <a:srgbClr val="FFFFFF"/>
                </a:highlight>
                <a:latin typeface="Söhne"/>
              </a:rPr>
              <a:t>Journal of Consumer Behavior </a:t>
            </a:r>
          </a:p>
          <a:p>
            <a:r>
              <a:rPr lang="en-US" sz="1700" dirty="0">
                <a:highlight>
                  <a:srgbClr val="FFFFFF"/>
                </a:highlight>
                <a:latin typeface="Söhne"/>
              </a:rPr>
              <a:t>U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Söhne"/>
              </a:rPr>
              <a:t>ser reviews on platforms can influence over </a:t>
            </a:r>
            <a:r>
              <a:rPr lang="en-US" sz="2000" b="0" i="0" dirty="0">
                <a:solidFill>
                  <a:srgbClr val="EE2C23"/>
                </a:solidFill>
                <a:effectLst/>
                <a:highlight>
                  <a:srgbClr val="FFFFFF"/>
                </a:highlight>
                <a:latin typeface="Söhne"/>
              </a:rPr>
              <a:t>70% 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Söhne"/>
              </a:rPr>
              <a:t>of purchasing decisions.</a:t>
            </a:r>
          </a:p>
          <a:p>
            <a:r>
              <a:rPr lang="en-US" sz="1700" b="0" i="0" dirty="0">
                <a:effectLst/>
                <a:highlight>
                  <a:srgbClr val="FFFFFF"/>
                </a:highlight>
                <a:latin typeface="Söhne"/>
              </a:rPr>
              <a:t>The study further highlights that reviews with a balanced ratio of positive to negative reviews tend to have a </a:t>
            </a:r>
            <a:r>
              <a:rPr lang="en-US" sz="2000" b="0" i="0" dirty="0">
                <a:solidFill>
                  <a:srgbClr val="EE2C23"/>
                </a:solidFill>
                <a:effectLst/>
                <a:highlight>
                  <a:srgbClr val="FFFFFF"/>
                </a:highlight>
                <a:latin typeface="Söhne"/>
              </a:rPr>
              <a:t>50%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Söhne"/>
              </a:rPr>
              <a:t> higher likelihood of being considered by new users.</a:t>
            </a:r>
          </a:p>
          <a:p>
            <a:r>
              <a:rPr lang="en-US" sz="1700" b="0" i="0" dirty="0">
                <a:effectLst/>
                <a:highlight>
                  <a:srgbClr val="FFFFFF"/>
                </a:highlight>
                <a:latin typeface="Söhne"/>
              </a:rPr>
              <a:t>This underscores the critical need for a sophisticated review feeding system that not only presents reviews but balances them in a way that reflects true user sentiment, enhancing decision-making for potential buyers</a:t>
            </a:r>
          </a:p>
          <a:p>
            <a:endParaRPr lang="en-US" sz="1700" b="0" i="0" dirty="0">
              <a:effectLst/>
              <a:highlight>
                <a:srgbClr val="FFFFFF"/>
              </a:highlight>
              <a:latin typeface="Söhne"/>
            </a:endParaRPr>
          </a:p>
          <a:p>
            <a:endParaRPr lang="en-US" sz="1700" b="0" i="0" dirty="0">
              <a:effectLst/>
              <a:highlight>
                <a:srgbClr val="FFFFFF"/>
              </a:highlight>
              <a:latin typeface="Söhne"/>
            </a:endParaRP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9E6D0-FAF7-076F-0CD8-798FDC020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74" y="909081"/>
            <a:ext cx="3854515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5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0C83-2816-28E4-06BB-F8A1FFA1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057D-080D-39DC-32CD-03968166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043954"/>
            <a:ext cx="10272432" cy="411015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700" dirty="0">
                <a:highlight>
                  <a:srgbClr val="FFFFFF"/>
                </a:highlight>
                <a:latin typeface="Söhne"/>
              </a:rPr>
              <a:t>Develop a well-designed review system to improve user’s purchase experience:</a:t>
            </a:r>
            <a:endParaRPr lang="en-US" sz="6700" b="0" i="0" dirty="0"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sz="6700" b="0" i="0" dirty="0">
                <a:effectLst/>
                <a:highlight>
                  <a:srgbClr val="FFFFFF"/>
                </a:highlight>
                <a:latin typeface="Söhne"/>
              </a:rPr>
              <a:t>Provide a balanced view of game reviews</a:t>
            </a:r>
          </a:p>
          <a:p>
            <a:pPr marL="0" indent="0">
              <a:buNone/>
            </a:pPr>
            <a:r>
              <a:rPr lang="en-US" sz="6700" b="0" i="0" dirty="0">
                <a:effectLst/>
                <a:highlight>
                  <a:srgbClr val="FFFFFF"/>
                </a:highlight>
                <a:latin typeface="Söhne"/>
              </a:rPr>
              <a:t>	-Avoid displaying disproportionate positive or negative reviews</a:t>
            </a:r>
          </a:p>
          <a:p>
            <a:r>
              <a:rPr lang="en-US" sz="6700" b="0" i="0" dirty="0">
                <a:effectLst/>
                <a:highlight>
                  <a:srgbClr val="FFFFFF"/>
                </a:highlight>
                <a:latin typeface="Söhne"/>
              </a:rPr>
              <a:t>Minimize redundancy in reviews displayed</a:t>
            </a:r>
          </a:p>
          <a:p>
            <a:pPr marL="0" indent="0">
              <a:buNone/>
            </a:pPr>
            <a:r>
              <a:rPr lang="en-US" sz="6700" dirty="0"/>
              <a:t>	-Avoid displaying reviews with similar topic</a:t>
            </a:r>
            <a:r>
              <a:rPr lang="en-US" sz="6700" b="0" i="0" dirty="0">
                <a:effectLst/>
                <a:highlight>
                  <a:srgbClr val="FFFFFF"/>
                </a:highlight>
                <a:latin typeface="Söhne"/>
              </a:rPr>
              <a:t> on a single page</a:t>
            </a:r>
            <a:endParaRPr lang="en-US" sz="6700" dirty="0"/>
          </a:p>
          <a:p>
            <a:r>
              <a:rPr lang="en-US" sz="6700" dirty="0">
                <a:highlight>
                  <a:srgbClr val="FFFFFF"/>
                </a:highlight>
                <a:latin typeface="Söhne"/>
              </a:rPr>
              <a:t>Prioritize reviews with voting scores</a:t>
            </a:r>
          </a:p>
          <a:p>
            <a:pPr marL="0" indent="0">
              <a:buNone/>
            </a:pPr>
            <a:r>
              <a:rPr lang="en-US" sz="6700" dirty="0">
                <a:highlight>
                  <a:srgbClr val="FFFFFF"/>
                </a:highlight>
                <a:latin typeface="Söhne"/>
              </a:rPr>
              <a:t>	-Assuming reviews with up votes are high-quality, useful reviews</a:t>
            </a:r>
            <a:endParaRPr lang="en-US" sz="6700" b="0" i="0" dirty="0"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309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CF91-245D-D7D1-97BF-8CD4BA87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DB9D-70AF-70D1-83D6-1DE39784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Source: Kaggle</a:t>
            </a:r>
          </a:p>
          <a:p>
            <a:r>
              <a:rPr lang="en-US" sz="2000" dirty="0"/>
              <a:t>Published date: October 2, 2017</a:t>
            </a:r>
          </a:p>
          <a:p>
            <a:r>
              <a:rPr lang="en-US" sz="2000" dirty="0"/>
              <a:t>Data size: 6.4 million reviews</a:t>
            </a:r>
          </a:p>
          <a:p>
            <a:r>
              <a:rPr lang="en-US" sz="2000" dirty="0"/>
              <a:t>Example game: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AB3D62F-73AD-2D02-195A-44E93EE48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53390"/>
              </p:ext>
            </p:extLst>
          </p:nvPr>
        </p:nvGraphicFramePr>
        <p:xfrm>
          <a:off x="5164785" y="680473"/>
          <a:ext cx="6867460" cy="567550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11683">
                  <a:extLst>
                    <a:ext uri="{9D8B030D-6E8A-4147-A177-3AD203B41FA5}">
                      <a16:colId xmlns:a16="http://schemas.microsoft.com/office/drawing/2014/main" val="923948290"/>
                    </a:ext>
                  </a:extLst>
                </a:gridCol>
                <a:gridCol w="2226586">
                  <a:extLst>
                    <a:ext uri="{9D8B030D-6E8A-4147-A177-3AD203B41FA5}">
                      <a16:colId xmlns:a16="http://schemas.microsoft.com/office/drawing/2014/main" val="1435362134"/>
                    </a:ext>
                  </a:extLst>
                </a:gridCol>
                <a:gridCol w="1602232">
                  <a:extLst>
                    <a:ext uri="{9D8B030D-6E8A-4147-A177-3AD203B41FA5}">
                      <a16:colId xmlns:a16="http://schemas.microsoft.com/office/drawing/2014/main" val="1466500509"/>
                    </a:ext>
                  </a:extLst>
                </a:gridCol>
                <a:gridCol w="1426959">
                  <a:extLst>
                    <a:ext uri="{9D8B030D-6E8A-4147-A177-3AD203B41FA5}">
                      <a16:colId xmlns:a16="http://schemas.microsoft.com/office/drawing/2014/main" val="104888980"/>
                    </a:ext>
                  </a:extLst>
                </a:gridCol>
              </a:tblGrid>
              <a:tr h="694303">
                <a:tc>
                  <a:txBody>
                    <a:bodyPr/>
                    <a:lstStyle/>
                    <a:p>
                      <a:r>
                        <a:rPr lang="en-US" sz="1500" b="1" cap="all" spc="60" dirty="0">
                          <a:solidFill>
                            <a:schemeClr val="tx1"/>
                          </a:solidFill>
                        </a:rPr>
                        <a:t>Column name</a:t>
                      </a:r>
                    </a:p>
                  </a:txBody>
                  <a:tcPr marL="120090" marR="120090" marT="109742" marB="109742" anchor="b"/>
                </a:tc>
                <a:tc>
                  <a:txBody>
                    <a:bodyPr/>
                    <a:lstStyle/>
                    <a:p>
                      <a:r>
                        <a:rPr lang="en-US" sz="1500" b="1" cap="all" spc="6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</a:txBody>
                  <a:tcPr marL="120090" marR="120090" marT="109742" marB="109742" anchor="b"/>
                </a:tc>
                <a:tc>
                  <a:txBody>
                    <a:bodyPr/>
                    <a:lstStyle/>
                    <a:p>
                      <a:r>
                        <a:rPr lang="en-US" sz="1500" b="1" cap="all" spc="60" dirty="0">
                          <a:solidFill>
                            <a:schemeClr val="tx1"/>
                          </a:solidFill>
                        </a:rPr>
                        <a:t>Data types</a:t>
                      </a:r>
                    </a:p>
                  </a:txBody>
                  <a:tcPr marL="120090" marR="120090" marT="109742" marB="109742" anchor="b"/>
                </a:tc>
                <a:tc>
                  <a:txBody>
                    <a:bodyPr/>
                    <a:lstStyle/>
                    <a:p>
                      <a:r>
                        <a:rPr lang="en-US" sz="1500" b="1" cap="all" spc="6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120090" marR="120090" marT="109742" marB="109742" anchor="b"/>
                </a:tc>
                <a:extLst>
                  <a:ext uri="{0D108BD9-81ED-4DB2-BD59-A6C34878D82A}">
                    <a16:rowId xmlns:a16="http://schemas.microsoft.com/office/drawing/2014/main" val="3561879048"/>
                  </a:ext>
                </a:extLst>
              </a:tr>
              <a:tr h="488072">
                <a:tc>
                  <a:txBody>
                    <a:bodyPr/>
                    <a:lstStyle/>
                    <a:p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app_id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Game ID</a:t>
                      </a: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20090" marR="120090" marT="60045" marB="109742"/>
                </a:tc>
                <a:extLst>
                  <a:ext uri="{0D108BD9-81ED-4DB2-BD59-A6C34878D82A}">
                    <a16:rowId xmlns:a16="http://schemas.microsoft.com/office/drawing/2014/main" val="2665328528"/>
                  </a:ext>
                </a:extLst>
              </a:tr>
              <a:tr h="775050">
                <a:tc>
                  <a:txBody>
                    <a:bodyPr/>
                    <a:lstStyle/>
                    <a:p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app_name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Game name</a:t>
                      </a: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Counter-Strike</a:t>
                      </a:r>
                    </a:p>
                  </a:txBody>
                  <a:tcPr marL="120090" marR="120090" marT="60045" marB="109742"/>
                </a:tc>
                <a:extLst>
                  <a:ext uri="{0D108BD9-81ED-4DB2-BD59-A6C34878D82A}">
                    <a16:rowId xmlns:a16="http://schemas.microsoft.com/office/drawing/2014/main" val="3559949407"/>
                  </a:ext>
                </a:extLst>
              </a:tr>
              <a:tr h="1062028">
                <a:tc>
                  <a:txBody>
                    <a:bodyPr/>
                    <a:lstStyle/>
                    <a:p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review_text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Review text</a:t>
                      </a: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b="0" kern="1200" cap="none" spc="0">
                          <a:solidFill>
                            <a:schemeClr val="tx1"/>
                          </a:solidFill>
                          <a:effectLst/>
                        </a:rPr>
                        <a:t>Ruined my life. 10/10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0090" marR="120090" marT="60045" marB="109742"/>
                </a:tc>
                <a:extLst>
                  <a:ext uri="{0D108BD9-81ED-4DB2-BD59-A6C34878D82A}">
                    <a16:rowId xmlns:a16="http://schemas.microsoft.com/office/drawing/2014/main" val="2156623366"/>
                  </a:ext>
                </a:extLst>
              </a:tr>
              <a:tr h="488072">
                <a:tc>
                  <a:txBody>
                    <a:bodyPr/>
                    <a:lstStyle/>
                    <a:p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review_score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1 or -1, Whether the review recommends the game or not.</a:t>
                      </a: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0090" marR="120090" marT="60045" marB="109742"/>
                </a:tc>
                <a:extLst>
                  <a:ext uri="{0D108BD9-81ED-4DB2-BD59-A6C34878D82A}">
                    <a16:rowId xmlns:a16="http://schemas.microsoft.com/office/drawing/2014/main" val="495893082"/>
                  </a:ext>
                </a:extLst>
              </a:tr>
              <a:tr h="488072">
                <a:tc>
                  <a:txBody>
                    <a:bodyPr/>
                    <a:lstStyle/>
                    <a:p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review_votes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1 or 0, whether the review was recommended by another user or not</a:t>
                      </a: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20090" marR="120090" marT="60045" marB="109742"/>
                </a:tc>
                <a:tc>
                  <a:txBody>
                    <a:bodyPr/>
                    <a:lstStyle/>
                    <a:p>
                      <a:r>
                        <a:rPr lang="en-US" sz="19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0090" marR="120090" marT="60045" marB="109742"/>
                </a:tc>
                <a:extLst>
                  <a:ext uri="{0D108BD9-81ED-4DB2-BD59-A6C34878D82A}">
                    <a16:rowId xmlns:a16="http://schemas.microsoft.com/office/drawing/2014/main" val="3295859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60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D592-3D00-1B89-1C0C-33AE6540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AE6A-C030-B985-07E2-CFE18053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Remove reviews that have only one word</a:t>
            </a:r>
          </a:p>
          <a:p>
            <a:r>
              <a:rPr lang="en-US" sz="2000" dirty="0"/>
              <a:t>Reviews in only one word may not provide enough context or detailed feedback to be useful in analysis or decision-making processes</a:t>
            </a:r>
          </a:p>
          <a:p>
            <a:r>
              <a:rPr lang="en-US" sz="2000" dirty="0"/>
              <a:t>Counts of one-word reviews removed: </a:t>
            </a:r>
            <a:r>
              <a:rPr lang="en-US" sz="2000" b="1" dirty="0"/>
              <a:t>368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7E0792-4400-1A5F-35EB-A028A79C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22038"/>
              </p:ext>
            </p:extLst>
          </p:nvPr>
        </p:nvGraphicFramePr>
        <p:xfrm>
          <a:off x="7733788" y="1323609"/>
          <a:ext cx="3313289" cy="390482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13289">
                  <a:extLst>
                    <a:ext uri="{9D8B030D-6E8A-4147-A177-3AD203B41FA5}">
                      <a16:colId xmlns:a16="http://schemas.microsoft.com/office/drawing/2014/main" val="4006406528"/>
                    </a:ext>
                  </a:extLst>
                </a:gridCol>
              </a:tblGrid>
              <a:tr h="589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1" dirty="0" err="1">
                          <a:effectLst/>
                        </a:rPr>
                        <a:t>review_text</a:t>
                      </a:r>
                      <a:endParaRPr lang="en-US" sz="3200" b="1" dirty="0">
                        <a:effectLst/>
                      </a:endParaRPr>
                    </a:p>
                  </a:txBody>
                  <a:tcPr marL="163123" marR="163123" marT="81562" marB="81562" anchor="ctr"/>
                </a:tc>
                <a:extLst>
                  <a:ext uri="{0D108BD9-81ED-4DB2-BD59-A6C34878D82A}">
                    <a16:rowId xmlns:a16="http://schemas.microsoft.com/office/drawing/2014/main" val="341975925"/>
                  </a:ext>
                </a:extLst>
              </a:tr>
              <a:tr h="589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dirty="0">
                          <a:effectLst/>
                        </a:rPr>
                        <a:t>:(</a:t>
                      </a:r>
                    </a:p>
                  </a:txBody>
                  <a:tcPr marL="163123" marR="163123" marT="81562" marB="81562" anchor="ctr"/>
                </a:tc>
                <a:extLst>
                  <a:ext uri="{0D108BD9-81ED-4DB2-BD59-A6C34878D82A}">
                    <a16:rowId xmlns:a16="http://schemas.microsoft.com/office/drawing/2014/main" val="38801625"/>
                  </a:ext>
                </a:extLst>
              </a:tr>
              <a:tr h="589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dirty="0">
                          <a:effectLst/>
                        </a:rPr>
                        <a:t>Cancer</a:t>
                      </a:r>
                    </a:p>
                  </a:txBody>
                  <a:tcPr marL="163123" marR="163123" marT="81562" marB="81562" anchor="ctr"/>
                </a:tc>
                <a:extLst>
                  <a:ext uri="{0D108BD9-81ED-4DB2-BD59-A6C34878D82A}">
                    <a16:rowId xmlns:a16="http://schemas.microsoft.com/office/drawing/2014/main" val="2935922233"/>
                  </a:ext>
                </a:extLst>
              </a:tr>
              <a:tr h="589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dirty="0">
                          <a:effectLst/>
                        </a:rPr>
                        <a:t>Cancer</a:t>
                      </a:r>
                    </a:p>
                  </a:txBody>
                  <a:tcPr marL="163123" marR="163123" marT="81562" marB="81562" anchor="ctr"/>
                </a:tc>
                <a:extLst>
                  <a:ext uri="{0D108BD9-81ED-4DB2-BD59-A6C34878D82A}">
                    <a16:rowId xmlns:a16="http://schemas.microsoft.com/office/drawing/2014/main" val="1556823539"/>
                  </a:ext>
                </a:extLst>
              </a:tr>
              <a:tr h="589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dirty="0">
                          <a:effectLst/>
                        </a:rPr>
                        <a:t>♥♥♥♥.</a:t>
                      </a:r>
                    </a:p>
                  </a:txBody>
                  <a:tcPr marL="163123" marR="163123" marT="81562" marB="81562" anchor="ctr"/>
                </a:tc>
                <a:extLst>
                  <a:ext uri="{0D108BD9-81ED-4DB2-BD59-A6C34878D82A}">
                    <a16:rowId xmlns:a16="http://schemas.microsoft.com/office/drawing/2014/main" val="783511252"/>
                  </a:ext>
                </a:extLst>
              </a:tr>
              <a:tr h="589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dirty="0">
                          <a:effectLst/>
                        </a:rPr>
                        <a:t>bored.</a:t>
                      </a:r>
                    </a:p>
                  </a:txBody>
                  <a:tcPr marL="163123" marR="163123" marT="81562" marB="81562" anchor="ctr"/>
                </a:tc>
                <a:extLst>
                  <a:ext uri="{0D108BD9-81ED-4DB2-BD59-A6C34878D82A}">
                    <a16:rowId xmlns:a16="http://schemas.microsoft.com/office/drawing/2014/main" val="172283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66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C2DE-3BFC-FA26-A2C2-B9264C92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7DB8-BE00-FC14-B1AF-C7224203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Remove reviews that are in all caps</a:t>
            </a:r>
          </a:p>
          <a:p>
            <a:r>
              <a:rPr lang="en-US" sz="2000" dirty="0"/>
              <a:t> </a:t>
            </a:r>
            <a:r>
              <a:rPr lang="en-US" sz="2000" i="0" dirty="0">
                <a:effectLst/>
                <a:highlight>
                  <a:srgbClr val="FFFFFF"/>
                </a:highlight>
                <a:latin typeface="Söhne"/>
              </a:rPr>
              <a:t>Nielsen Norman Group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, a leader in user experience research, has discussed how using all caps in texts reduces readability and user engagement. 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They explain that text written in all uppercase letters forces the reader to slow down to interpret the message, leading to a poorer user experience.</a:t>
            </a:r>
          </a:p>
          <a:p>
            <a:r>
              <a:rPr lang="en-US" sz="2000" dirty="0"/>
              <a:t>Counts of all-caps reviews removed: </a:t>
            </a:r>
            <a:r>
              <a:rPr lang="en-US" sz="2000" b="1" dirty="0"/>
              <a:t>373</a:t>
            </a:r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046820-6DA1-78BA-4D1D-D2A90B16B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49229"/>
              </p:ext>
            </p:extLst>
          </p:nvPr>
        </p:nvGraphicFramePr>
        <p:xfrm>
          <a:off x="7075967" y="1698017"/>
          <a:ext cx="4170530" cy="34938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70530">
                  <a:extLst>
                    <a:ext uri="{9D8B030D-6E8A-4147-A177-3AD203B41FA5}">
                      <a16:colId xmlns:a16="http://schemas.microsoft.com/office/drawing/2014/main" val="1368954587"/>
                    </a:ext>
                  </a:extLst>
                </a:gridCol>
              </a:tblGrid>
              <a:tr h="3994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 err="1">
                          <a:effectLst/>
                        </a:rPr>
                        <a:t>review_text</a:t>
                      </a:r>
                      <a:endParaRPr lang="en-US" sz="1800" b="1" dirty="0">
                        <a:effectLst/>
                      </a:endParaRPr>
                    </a:p>
                  </a:txBody>
                  <a:tcPr marL="59366" marR="59366" marT="29682" marB="29682" anchor="ctr"/>
                </a:tc>
                <a:extLst>
                  <a:ext uri="{0D108BD9-81ED-4DB2-BD59-A6C34878D82A}">
                    <a16:rowId xmlns:a16="http://schemas.microsoft.com/office/drawing/2014/main" val="1873368387"/>
                  </a:ext>
                </a:extLst>
              </a:tr>
              <a:tr h="673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THEY ACTUALLY BROUGHT MOD TOOLS, LEVEL EDITOR ...</a:t>
                      </a:r>
                    </a:p>
                  </a:txBody>
                  <a:tcPr marL="59366" marR="59366" marT="29682" marB="29682" anchor="ctr"/>
                </a:tc>
                <a:extLst>
                  <a:ext uri="{0D108BD9-81ED-4DB2-BD59-A6C34878D82A}">
                    <a16:rowId xmlns:a16="http://schemas.microsoft.com/office/drawing/2014/main" val="3218101176"/>
                  </a:ext>
                </a:extLst>
              </a:tr>
              <a:tr h="3994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♥♥♥♥♥♥♥ IT !</a:t>
                      </a:r>
                    </a:p>
                  </a:txBody>
                  <a:tcPr marL="59366" marR="59366" marT="29682" marB="29682" anchor="ctr"/>
                </a:tc>
                <a:extLst>
                  <a:ext uri="{0D108BD9-81ED-4DB2-BD59-A6C34878D82A}">
                    <a16:rowId xmlns:a16="http://schemas.microsoft.com/office/drawing/2014/main" val="1743633947"/>
                  </a:ext>
                </a:extLst>
              </a:tr>
              <a:tr h="673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I WANT MY MONEY BACK I DO NOT SUGGEST UNLESS Y...</a:t>
                      </a:r>
                    </a:p>
                  </a:txBody>
                  <a:tcPr marL="59366" marR="59366" marT="29682" marB="29682" anchor="ctr"/>
                </a:tc>
                <a:extLst>
                  <a:ext uri="{0D108BD9-81ED-4DB2-BD59-A6C34878D82A}">
                    <a16:rowId xmlns:a16="http://schemas.microsoft.com/office/drawing/2014/main" val="2983332193"/>
                  </a:ext>
                </a:extLst>
              </a:tr>
              <a:tr h="673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░░░░░░░░░░░█▀▀░░█░░░░░░ ░░░░░░▄▀▀▀▀░░░░░█▄▄░░░...</a:t>
                      </a:r>
                    </a:p>
                  </a:txBody>
                  <a:tcPr marL="59366" marR="59366" marT="29682" marB="29682" anchor="ctr"/>
                </a:tc>
                <a:extLst>
                  <a:ext uri="{0D108BD9-81ED-4DB2-BD59-A6C34878D82A}">
                    <a16:rowId xmlns:a16="http://schemas.microsoft.com/office/drawing/2014/main" val="3409628170"/>
                  </a:ext>
                </a:extLst>
              </a:tr>
              <a:tr h="673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OUR ISSUE IN MIDDLE EAST THE SERVER EVEN U HAV...</a:t>
                      </a:r>
                    </a:p>
                  </a:txBody>
                  <a:tcPr marL="59366" marR="59366" marT="29682" marB="29682" anchor="ctr"/>
                </a:tc>
                <a:extLst>
                  <a:ext uri="{0D108BD9-81ED-4DB2-BD59-A6C34878D82A}">
                    <a16:rowId xmlns:a16="http://schemas.microsoft.com/office/drawing/2014/main" val="265017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29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C2DE-3BFC-FA26-A2C2-B9264C92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7DB8-BE00-FC14-B1AF-C7224203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Remove reviews that display  extreme emotions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-the 1st percentile is at a sentiment score of -5.0.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Söhne"/>
              </a:rPr>
              <a:t>-t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he 99th percentile is at a sentiment score of 5.0.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Söhne"/>
              </a:rPr>
              <a:t>-F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ilter out reviews which sentiment scores are below -5.0 and above 5.0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FAA6C-EF5E-5C8F-8906-DD06CACC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1749540"/>
            <a:ext cx="5334160" cy="33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5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7D79-F02B-5F7F-51F1-B402A975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with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C4A8-7DAE-E551-E9D3-D5B4C2BB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training:</a:t>
            </a:r>
          </a:p>
          <a:p>
            <a:pPr marL="0" indent="0">
              <a:buNone/>
            </a:pPr>
            <a:r>
              <a:rPr lang="en-US" dirty="0"/>
              <a:t>Latent Dirichlet Allocation (LDA) models are trained separately on positive and negative reviews.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Model Application:</a:t>
            </a:r>
          </a:p>
          <a:p>
            <a:pPr marL="0" indent="0">
              <a:buNone/>
            </a:pPr>
            <a:r>
              <a:rPr lang="en-US" dirty="0"/>
              <a:t>LDA models are used to understand the main topics within the reviews and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analyzing the cosine similarity between reviews using the U-matrix from the LDA output and ensuring diverse reviews are displayed on each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9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1978</Words>
  <Application>Microsoft Office PowerPoint</Application>
  <PresentationFormat>Widescreen</PresentationFormat>
  <Paragraphs>367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Inter</vt:lpstr>
      <vt:lpstr>Söhne</vt:lpstr>
      <vt:lpstr>Source Serif Pro Variable</vt:lpstr>
      <vt:lpstr>Aptos</vt:lpstr>
      <vt:lpstr>Aptos Display</vt:lpstr>
      <vt:lpstr>Arial</vt:lpstr>
      <vt:lpstr>Courier New</vt:lpstr>
      <vt:lpstr>Office Theme</vt:lpstr>
      <vt:lpstr>Optimizing review feeding process through Topic Modeling</vt:lpstr>
      <vt:lpstr>Background</vt:lpstr>
      <vt:lpstr>Problem statement</vt:lpstr>
      <vt:lpstr>Project Goals</vt:lpstr>
      <vt:lpstr>Data</vt:lpstr>
      <vt:lpstr>Data preprocessing</vt:lpstr>
      <vt:lpstr>Data preprocessing</vt:lpstr>
      <vt:lpstr>Data preprocessing</vt:lpstr>
      <vt:lpstr>Topic Modeling with LDA</vt:lpstr>
      <vt:lpstr>Topic Modeling with LDA</vt:lpstr>
      <vt:lpstr>System Design</vt:lpstr>
      <vt:lpstr>Outcome First page review generated</vt:lpstr>
      <vt:lpstr>Outcome Topic diversification</vt:lpstr>
      <vt:lpstr>Negative reviews diversification </vt:lpstr>
      <vt:lpstr>Example II : No Man’s Sky</vt:lpstr>
      <vt:lpstr>Example II: Comparison </vt:lpstr>
      <vt:lpstr>Example II: Comparison </vt:lpstr>
      <vt:lpstr>Conclusion</vt:lpstr>
      <vt:lpstr>Future work</vt:lpstr>
      <vt:lpstr>Thank you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review feeding process through Topic Modeling</dc:title>
  <dc:creator>Fan Yang</dc:creator>
  <cp:lastModifiedBy>Fan Yang</cp:lastModifiedBy>
  <cp:revision>1</cp:revision>
  <dcterms:created xsi:type="dcterms:W3CDTF">2024-04-23T07:37:23Z</dcterms:created>
  <dcterms:modified xsi:type="dcterms:W3CDTF">2024-04-30T05:23:18Z</dcterms:modified>
</cp:coreProperties>
</file>