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0" r:id="rId4"/>
    <p:sldId id="263" r:id="rId5"/>
    <p:sldId id="284" r:id="rId6"/>
    <p:sldId id="261" r:id="rId7"/>
    <p:sldId id="262" r:id="rId8"/>
    <p:sldId id="271" r:id="rId9"/>
    <p:sldId id="272" r:id="rId10"/>
    <p:sldId id="278" r:id="rId11"/>
    <p:sldId id="279" r:id="rId12"/>
    <p:sldId id="280" r:id="rId13"/>
    <p:sldId id="281" r:id="rId14"/>
    <p:sldId id="283" r:id="rId15"/>
    <p:sldId id="265" r:id="rId16"/>
    <p:sldId id="268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1429"/>
  </p:normalViewPr>
  <p:slideViewPr>
    <p:cSldViewPr snapToGrid="0">
      <p:cViewPr varScale="1">
        <p:scale>
          <a:sx n="100" d="100"/>
          <a:sy n="100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Yang" userId="877d0f5adea71173" providerId="LiveId" clId="{01C89F61-8311-4289-9B07-4A33C9108D35}"/>
    <pc:docChg chg="undo redo custSel addSld delSld modSld sldOrd">
      <pc:chgData name="Fan Yang" userId="877d0f5adea71173" providerId="LiveId" clId="{01C89F61-8311-4289-9B07-4A33C9108D35}" dt="2024-04-12T23:12:25.791" v="2865" actId="14734"/>
      <pc:docMkLst>
        <pc:docMk/>
      </pc:docMkLst>
      <pc:sldChg chg="delSp modSp mod">
        <pc:chgData name="Fan Yang" userId="877d0f5adea71173" providerId="LiveId" clId="{01C89F61-8311-4289-9B07-4A33C9108D35}" dt="2024-04-12T20:45:39.970" v="2857" actId="1076"/>
        <pc:sldMkLst>
          <pc:docMk/>
          <pc:sldMk cId="593304236" sldId="256"/>
        </pc:sldMkLst>
        <pc:spChg chg="mod">
          <ac:chgData name="Fan Yang" userId="877d0f5adea71173" providerId="LiveId" clId="{01C89F61-8311-4289-9B07-4A33C9108D35}" dt="2024-04-11T05:27:37.197" v="229" actId="2711"/>
          <ac:spMkLst>
            <pc:docMk/>
            <pc:sldMk cId="593304236" sldId="256"/>
            <ac:spMk id="2" creationId="{0662CF32-5BC8-9841-69E1-C31CFB0BEF9D}"/>
          </ac:spMkLst>
        </pc:spChg>
        <pc:spChg chg="mod">
          <ac:chgData name="Fan Yang" userId="877d0f5adea71173" providerId="LiveId" clId="{01C89F61-8311-4289-9B07-4A33C9108D35}" dt="2024-04-11T05:27:27.314" v="227" actId="2711"/>
          <ac:spMkLst>
            <pc:docMk/>
            <pc:sldMk cId="593304236" sldId="256"/>
            <ac:spMk id="3" creationId="{B870D559-0CA5-3230-4EB9-12AB54F649B5}"/>
          </ac:spMkLst>
        </pc:spChg>
        <pc:spChg chg="del mod">
          <ac:chgData name="Fan Yang" userId="877d0f5adea71173" providerId="LiveId" clId="{01C89F61-8311-4289-9B07-4A33C9108D35}" dt="2024-04-12T20:45:08.566" v="2855" actId="478"/>
          <ac:spMkLst>
            <pc:docMk/>
            <pc:sldMk cId="593304236" sldId="256"/>
            <ac:spMk id="4" creationId="{96F6ACBF-9EA3-9D01-8FD7-76C77A5C53E7}"/>
          </ac:spMkLst>
        </pc:spChg>
        <pc:spChg chg="mod">
          <ac:chgData name="Fan Yang" userId="877d0f5adea71173" providerId="LiveId" clId="{01C89F61-8311-4289-9B07-4A33C9108D35}" dt="2024-04-12T20:45:39.970" v="2857" actId="1076"/>
          <ac:spMkLst>
            <pc:docMk/>
            <pc:sldMk cId="593304236" sldId="256"/>
            <ac:spMk id="5" creationId="{2E71C893-E3AC-C2BB-4154-78BD9980AC50}"/>
          </ac:spMkLst>
        </pc:spChg>
      </pc:sldChg>
      <pc:sldChg chg="addSp modSp mod">
        <pc:chgData name="Fan Yang" userId="877d0f5adea71173" providerId="LiveId" clId="{01C89F61-8311-4289-9B07-4A33C9108D35}" dt="2024-04-12T20:43:42.713" v="2853" actId="20577"/>
        <pc:sldMkLst>
          <pc:docMk/>
          <pc:sldMk cId="3708249009" sldId="257"/>
        </pc:sldMkLst>
        <pc:spChg chg="mod">
          <ac:chgData name="Fan Yang" userId="877d0f5adea71173" providerId="LiveId" clId="{01C89F61-8311-4289-9B07-4A33C9108D35}" dt="2024-04-11T05:30:29.795" v="389" actId="20577"/>
          <ac:spMkLst>
            <pc:docMk/>
            <pc:sldMk cId="3708249009" sldId="257"/>
            <ac:spMk id="2" creationId="{7A2B9094-11BB-1F90-A5CC-E8077E2F3FD4}"/>
          </ac:spMkLst>
        </pc:spChg>
        <pc:spChg chg="mod">
          <ac:chgData name="Fan Yang" userId="877d0f5adea71173" providerId="LiveId" clId="{01C89F61-8311-4289-9B07-4A33C9108D35}" dt="2024-04-12T20:43:42.713" v="2853" actId="20577"/>
          <ac:spMkLst>
            <pc:docMk/>
            <pc:sldMk cId="3708249009" sldId="257"/>
            <ac:spMk id="3" creationId="{9F5722C6-53B9-4CDB-3A9F-489BFCCFE16D}"/>
          </ac:spMkLst>
        </pc:spChg>
        <pc:spChg chg="add">
          <ac:chgData name="Fan Yang" userId="877d0f5adea71173" providerId="LiveId" clId="{01C89F61-8311-4289-9B07-4A33C9108D35}" dt="2024-04-11T05:31:02.463" v="390"/>
          <ac:spMkLst>
            <pc:docMk/>
            <pc:sldMk cId="3708249009" sldId="257"/>
            <ac:spMk id="4" creationId="{741C9099-9FD3-3E49-14B8-81AE6B52BD12}"/>
          </ac:spMkLst>
        </pc:spChg>
        <pc:spChg chg="add">
          <ac:chgData name="Fan Yang" userId="877d0f5adea71173" providerId="LiveId" clId="{01C89F61-8311-4289-9B07-4A33C9108D35}" dt="2024-04-11T05:31:02.463" v="390"/>
          <ac:spMkLst>
            <pc:docMk/>
            <pc:sldMk cId="3708249009" sldId="257"/>
            <ac:spMk id="5" creationId="{E7FB6257-8C09-793A-046B-6221EBA223BF}"/>
          </ac:spMkLst>
        </pc:spChg>
        <pc:spChg chg="add">
          <ac:chgData name="Fan Yang" userId="877d0f5adea71173" providerId="LiveId" clId="{01C89F61-8311-4289-9B07-4A33C9108D35}" dt="2024-04-11T05:31:07.551" v="391"/>
          <ac:spMkLst>
            <pc:docMk/>
            <pc:sldMk cId="3708249009" sldId="257"/>
            <ac:spMk id="6" creationId="{39CDCFC8-62C7-25EF-C0BD-C32865931FCA}"/>
          </ac:spMkLst>
        </pc:spChg>
        <pc:spChg chg="add">
          <ac:chgData name="Fan Yang" userId="877d0f5adea71173" providerId="LiveId" clId="{01C89F61-8311-4289-9B07-4A33C9108D35}" dt="2024-04-11T05:31:07.551" v="391"/>
          <ac:spMkLst>
            <pc:docMk/>
            <pc:sldMk cId="3708249009" sldId="257"/>
            <ac:spMk id="7" creationId="{4B7FA4CE-2C0D-DC63-C801-DD7DA10081FB}"/>
          </ac:spMkLst>
        </pc:spChg>
        <pc:spChg chg="add">
          <ac:chgData name="Fan Yang" userId="877d0f5adea71173" providerId="LiveId" clId="{01C89F61-8311-4289-9B07-4A33C9108D35}" dt="2024-04-11T05:31:14.189" v="401"/>
          <ac:spMkLst>
            <pc:docMk/>
            <pc:sldMk cId="3708249009" sldId="257"/>
            <ac:spMk id="8" creationId="{A87390C0-DF72-6119-5535-A56BB65A849D}"/>
          </ac:spMkLst>
        </pc:spChg>
        <pc:spChg chg="add">
          <ac:chgData name="Fan Yang" userId="877d0f5adea71173" providerId="LiveId" clId="{01C89F61-8311-4289-9B07-4A33C9108D35}" dt="2024-04-11T05:31:14.189" v="401"/>
          <ac:spMkLst>
            <pc:docMk/>
            <pc:sldMk cId="3708249009" sldId="257"/>
            <ac:spMk id="9" creationId="{B93863C4-5935-2C63-6CF5-5165024ACA1F}"/>
          </ac:spMkLst>
        </pc:spChg>
        <pc:spChg chg="add">
          <ac:chgData name="Fan Yang" userId="877d0f5adea71173" providerId="LiveId" clId="{01C89F61-8311-4289-9B07-4A33C9108D35}" dt="2024-04-11T05:31:18.499" v="424"/>
          <ac:spMkLst>
            <pc:docMk/>
            <pc:sldMk cId="3708249009" sldId="257"/>
            <ac:spMk id="10" creationId="{DBA4E22C-B784-0A6F-8902-9DBDBA0853E1}"/>
          </ac:spMkLst>
        </pc:spChg>
        <pc:spChg chg="add">
          <ac:chgData name="Fan Yang" userId="877d0f5adea71173" providerId="LiveId" clId="{01C89F61-8311-4289-9B07-4A33C9108D35}" dt="2024-04-11T05:31:18.499" v="424"/>
          <ac:spMkLst>
            <pc:docMk/>
            <pc:sldMk cId="3708249009" sldId="257"/>
            <ac:spMk id="11" creationId="{5F908955-AB2E-1F2E-6B59-2B0E5B36C5FA}"/>
          </ac:spMkLst>
        </pc:spChg>
      </pc:sldChg>
      <pc:sldChg chg="modSp mod">
        <pc:chgData name="Fan Yang" userId="877d0f5adea71173" providerId="LiveId" clId="{01C89F61-8311-4289-9B07-4A33C9108D35}" dt="2024-04-11T05:38:52.220" v="946" actId="20577"/>
        <pc:sldMkLst>
          <pc:docMk/>
          <pc:sldMk cId="1650256153" sldId="258"/>
        </pc:sldMkLst>
        <pc:spChg chg="mod">
          <ac:chgData name="Fan Yang" userId="877d0f5adea71173" providerId="LiveId" clId="{01C89F61-8311-4289-9B07-4A33C9108D35}" dt="2024-04-11T05:38:52.220" v="946" actId="20577"/>
          <ac:spMkLst>
            <pc:docMk/>
            <pc:sldMk cId="1650256153" sldId="258"/>
            <ac:spMk id="3" creationId="{CB4B2730-DB03-C82B-3D56-4DD391A57E9F}"/>
          </ac:spMkLst>
        </pc:spChg>
      </pc:sldChg>
      <pc:sldChg chg="modSp mod">
        <pc:chgData name="Fan Yang" userId="877d0f5adea71173" providerId="LiveId" clId="{01C89F61-8311-4289-9B07-4A33C9108D35}" dt="2024-04-11T06:39:28.246" v="1950" actId="20577"/>
        <pc:sldMkLst>
          <pc:docMk/>
          <pc:sldMk cId="4047039261" sldId="259"/>
        </pc:sldMkLst>
        <pc:spChg chg="mod">
          <ac:chgData name="Fan Yang" userId="877d0f5adea71173" providerId="LiveId" clId="{01C89F61-8311-4289-9B07-4A33C9108D35}" dt="2024-04-11T06:39:28.246" v="1950" actId="20577"/>
          <ac:spMkLst>
            <pc:docMk/>
            <pc:sldMk cId="4047039261" sldId="259"/>
            <ac:spMk id="3" creationId="{A5CC1F0E-9D61-2C2D-8061-48DA56018684}"/>
          </ac:spMkLst>
        </pc:spChg>
      </pc:sldChg>
      <pc:sldChg chg="addSp delSp modSp del mod setBg">
        <pc:chgData name="Fan Yang" userId="877d0f5adea71173" providerId="LiveId" clId="{01C89F61-8311-4289-9B07-4A33C9108D35}" dt="2024-04-11T06:35:29.780" v="1943" actId="47"/>
        <pc:sldMkLst>
          <pc:docMk/>
          <pc:sldMk cId="3553829769" sldId="260"/>
        </pc:sldMkLst>
        <pc:spChg chg="mod">
          <ac:chgData name="Fan Yang" userId="877d0f5adea71173" providerId="LiveId" clId="{01C89F61-8311-4289-9B07-4A33C9108D35}" dt="2024-04-11T06:34:09.390" v="1879" actId="1076"/>
          <ac:spMkLst>
            <pc:docMk/>
            <pc:sldMk cId="3553829769" sldId="260"/>
            <ac:spMk id="2" creationId="{002827B7-58F6-8DE6-0F0B-AD161D003E63}"/>
          </ac:spMkLst>
        </pc:spChg>
        <pc:spChg chg="del mod">
          <ac:chgData name="Fan Yang" userId="877d0f5adea71173" providerId="LiveId" clId="{01C89F61-8311-4289-9B07-4A33C9108D35}" dt="2024-04-11T06:33:52.548" v="1876"/>
          <ac:spMkLst>
            <pc:docMk/>
            <pc:sldMk cId="3553829769" sldId="260"/>
            <ac:spMk id="3" creationId="{DD7D1EC1-E972-5BFC-F8A4-1FEBA2A190E0}"/>
          </ac:spMkLst>
        </pc:spChg>
        <pc:spChg chg="add mod">
          <ac:chgData name="Fan Yang" userId="877d0f5adea71173" providerId="LiveId" clId="{01C89F61-8311-4289-9B07-4A33C9108D35}" dt="2024-04-11T06:35:06.476" v="1915" actId="27636"/>
          <ac:spMkLst>
            <pc:docMk/>
            <pc:sldMk cId="3553829769" sldId="260"/>
            <ac:spMk id="4" creationId="{6935762F-5D01-B922-19FB-4814D79E444B}"/>
          </ac:spMkLst>
        </pc:spChg>
        <pc:spChg chg="add">
          <ac:chgData name="Fan Yang" userId="877d0f5adea71173" providerId="LiveId" clId="{01C89F61-8311-4289-9B07-4A33C9108D35}" dt="2024-04-11T06:34:00.762" v="1877" actId="26606"/>
          <ac:spMkLst>
            <pc:docMk/>
            <pc:sldMk cId="3553829769" sldId="260"/>
            <ac:spMk id="11" creationId="{E02239D2-A05D-4A1C-9F06-FBA7FC730E1B}"/>
          </ac:spMkLst>
        </pc:spChg>
        <pc:picChg chg="add del">
          <ac:chgData name="Fan Yang" userId="877d0f5adea71173" providerId="LiveId" clId="{01C89F61-8311-4289-9B07-4A33C9108D35}" dt="2024-04-11T06:34:04.074" v="1878" actId="478"/>
          <ac:picMkLst>
            <pc:docMk/>
            <pc:sldMk cId="3553829769" sldId="260"/>
            <ac:picMk id="8" creationId="{E0394CC3-9B36-FCB5-B367-8A07CC4737C7}"/>
          </ac:picMkLst>
        </pc:picChg>
      </pc:sldChg>
      <pc:sldChg chg="addSp delSp modSp mod setBg">
        <pc:chgData name="Fan Yang" userId="877d0f5adea71173" providerId="LiveId" clId="{01C89F61-8311-4289-9B07-4A33C9108D35}" dt="2024-04-12T23:06:15.123" v="2864" actId="1076"/>
        <pc:sldMkLst>
          <pc:docMk/>
          <pc:sldMk cId="2102877441" sldId="261"/>
        </pc:sldMkLst>
        <pc:spChg chg="del mod">
          <ac:chgData name="Fan Yang" userId="877d0f5adea71173" providerId="LiveId" clId="{01C89F61-8311-4289-9B07-4A33C9108D35}" dt="2024-04-11T06:10:05.989" v="1427" actId="478"/>
          <ac:spMkLst>
            <pc:docMk/>
            <pc:sldMk cId="2102877441" sldId="261"/>
            <ac:spMk id="2" creationId="{497AE51B-F297-B1CA-FED3-95C661E61221}"/>
          </ac:spMkLst>
        </pc:spChg>
        <pc:spChg chg="del">
          <ac:chgData name="Fan Yang" userId="877d0f5adea71173" providerId="LiveId" clId="{01C89F61-8311-4289-9B07-4A33C9108D35}" dt="2024-04-11T05:45:23.912" v="990"/>
          <ac:spMkLst>
            <pc:docMk/>
            <pc:sldMk cId="2102877441" sldId="261"/>
            <ac:spMk id="3" creationId="{45B56FD8-44AF-39AC-7C0C-3D8AB3B99D94}"/>
          </ac:spMkLst>
        </pc:spChg>
        <pc:spChg chg="add del mod">
          <ac:chgData name="Fan Yang" userId="877d0f5adea71173" providerId="LiveId" clId="{01C89F61-8311-4289-9B07-4A33C9108D35}" dt="2024-04-11T06:10:15.749" v="1429" actId="478"/>
          <ac:spMkLst>
            <pc:docMk/>
            <pc:sldMk cId="2102877441" sldId="261"/>
            <ac:spMk id="6" creationId="{E212FD01-8AB2-F59B-03BD-59C77756F777}"/>
          </ac:spMkLst>
        </pc:spChg>
        <pc:spChg chg="add mod">
          <ac:chgData name="Fan Yang" userId="877d0f5adea71173" providerId="LiveId" clId="{01C89F61-8311-4289-9B07-4A33C9108D35}" dt="2024-04-11T06:11:46.240" v="1484" actId="403"/>
          <ac:spMkLst>
            <pc:docMk/>
            <pc:sldMk cId="2102877441" sldId="261"/>
            <ac:spMk id="7" creationId="{F44F5B98-7FC4-D538-19DD-70CDE898F8BA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9" creationId="{E5F17139-31EE-46AC-B04F-DBBD852DD6CB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1" creationId="{AAD42DD4-86F6-4FD2-869F-32D35E310CF6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3" creationId="{4C36B8C5-0DEB-41B5-911D-572E2E835E3C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5" creationId="{B5DC987A-A8C7-4C23-9BF5-33E9F6F21DCB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7" creationId="{F213F2CF-C6DF-4CE1-A6F0-E3B1BFBB0B23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9" creationId="{84325C15-4820-4911-B66E-A5F917CFAE58}"/>
          </ac:spMkLst>
        </pc:spChg>
        <pc:spChg chg="add del">
          <ac:chgData name="Fan Yang" userId="877d0f5adea71173" providerId="LiveId" clId="{01C89F61-8311-4289-9B07-4A33C9108D35}" dt="2024-04-11T05:45:34.692" v="994" actId="26606"/>
          <ac:spMkLst>
            <pc:docMk/>
            <pc:sldMk cId="2102877441" sldId="261"/>
            <ac:spMk id="21" creationId="{6753252F-4873-4F63-801D-CC719279A7D5}"/>
          </ac:spMkLst>
        </pc:spChg>
        <pc:spChg chg="add del">
          <ac:chgData name="Fan Yang" userId="877d0f5adea71173" providerId="LiveId" clId="{01C89F61-8311-4289-9B07-4A33C9108D35}" dt="2024-04-11T05:45:34.692" v="994" actId="26606"/>
          <ac:spMkLst>
            <pc:docMk/>
            <pc:sldMk cId="2102877441" sldId="261"/>
            <ac:spMk id="22" creationId="{047C8CCB-F95D-4249-92DD-651249D3535A}"/>
          </ac:spMkLst>
        </pc:spChg>
        <pc:spChg chg="add del">
          <ac:chgData name="Fan Yang" userId="877d0f5adea71173" providerId="LiveId" clId="{01C89F61-8311-4289-9B07-4A33C9108D35}" dt="2024-04-11T05:49:45.312" v="1029" actId="26606"/>
          <ac:spMkLst>
            <pc:docMk/>
            <pc:sldMk cId="2102877441" sldId="261"/>
            <ac:spMk id="24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0:03.416" v="1035" actId="26606"/>
          <ac:spMkLst>
            <pc:docMk/>
            <pc:sldMk cId="2102877441" sldId="261"/>
            <ac:spMk id="29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0:01.060" v="1032" actId="26606"/>
          <ac:spMkLst>
            <pc:docMk/>
            <pc:sldMk cId="2102877441" sldId="261"/>
            <ac:spMk id="34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0:03.325" v="1034" actId="26606"/>
          <ac:spMkLst>
            <pc:docMk/>
            <pc:sldMk cId="2102877441" sldId="261"/>
            <ac:spMk id="36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13.545" v="1049" actId="26606"/>
          <ac:spMkLst>
            <pc:docMk/>
            <pc:sldMk cId="2102877441" sldId="261"/>
            <ac:spMk id="38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13.444" v="1048" actId="26606"/>
          <ac:spMkLst>
            <pc:docMk/>
            <pc:sldMk cId="2102877441" sldId="261"/>
            <ac:spMk id="43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26.661" v="1060" actId="26606"/>
          <ac:spMkLst>
            <pc:docMk/>
            <pc:sldMk cId="2102877441" sldId="261"/>
            <ac:spMk id="45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18.555" v="1051" actId="26606"/>
          <ac:spMkLst>
            <pc:docMk/>
            <pc:sldMk cId="2102877441" sldId="261"/>
            <ac:spMk id="50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20.010" v="1053" actId="26606"/>
          <ac:spMkLst>
            <pc:docMk/>
            <pc:sldMk cId="2102877441" sldId="261"/>
            <ac:spMk id="52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23.438" v="1055" actId="26606"/>
          <ac:spMkLst>
            <pc:docMk/>
            <pc:sldMk cId="2102877441" sldId="261"/>
            <ac:spMk id="54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1:24.500" v="1057" actId="26606"/>
          <ac:spMkLst>
            <pc:docMk/>
            <pc:sldMk cId="2102877441" sldId="261"/>
            <ac:spMk id="56" creationId="{924D84CD-5280-4B52-B96E-8EDAA2B20C51}"/>
          </ac:spMkLst>
        </pc:spChg>
        <pc:spChg chg="add del">
          <ac:chgData name="Fan Yang" userId="877d0f5adea71173" providerId="LiveId" clId="{01C89F61-8311-4289-9B07-4A33C9108D35}" dt="2024-04-11T05:51:24.500" v="1057" actId="26606"/>
          <ac:spMkLst>
            <pc:docMk/>
            <pc:sldMk cId="2102877441" sldId="261"/>
            <ac:spMk id="57" creationId="{3E65D517-46E4-8037-A63D-629DE1253A89}"/>
          </ac:spMkLst>
        </pc:spChg>
        <pc:spChg chg="add del">
          <ac:chgData name="Fan Yang" userId="877d0f5adea71173" providerId="LiveId" clId="{01C89F61-8311-4289-9B07-4A33C9108D35}" dt="2024-04-11T05:51:26.632" v="1059" actId="26606"/>
          <ac:spMkLst>
            <pc:docMk/>
            <pc:sldMk cId="2102877441" sldId="261"/>
            <ac:spMk id="59" creationId="{924D84CD-5280-4B52-B96E-8EDAA2B20C51}"/>
          </ac:spMkLst>
        </pc:spChg>
        <pc:spChg chg="add del">
          <ac:chgData name="Fan Yang" userId="877d0f5adea71173" providerId="LiveId" clId="{01C89F61-8311-4289-9B07-4A33C9108D35}" dt="2024-04-11T05:51:26.632" v="1059" actId="26606"/>
          <ac:spMkLst>
            <pc:docMk/>
            <pc:sldMk cId="2102877441" sldId="261"/>
            <ac:spMk id="60" creationId="{6BC8DD5A-2177-6753-E2F9-C07A00190B7A}"/>
          </ac:spMkLst>
        </pc:spChg>
        <pc:spChg chg="add del">
          <ac:chgData name="Fan Yang" userId="877d0f5adea71173" providerId="LiveId" clId="{01C89F61-8311-4289-9B07-4A33C9108D35}" dt="2024-04-11T05:51:52.228" v="1067" actId="26606"/>
          <ac:spMkLst>
            <pc:docMk/>
            <pc:sldMk cId="2102877441" sldId="261"/>
            <ac:spMk id="62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52.121" v="1066" actId="26606"/>
          <ac:spMkLst>
            <pc:docMk/>
            <pc:sldMk cId="2102877441" sldId="261"/>
            <ac:spMk id="67" creationId="{6C4028FD-8BAA-4A19-BFDE-594D991B7552}"/>
          </ac:spMkLst>
        </pc:spChg>
        <pc:spChg chg="add">
          <ac:chgData name="Fan Yang" userId="877d0f5adea71173" providerId="LiveId" clId="{01C89F61-8311-4289-9B07-4A33C9108D35}" dt="2024-04-11T05:51:52.228" v="1067" actId="26606"/>
          <ac:spMkLst>
            <pc:docMk/>
            <pc:sldMk cId="2102877441" sldId="261"/>
            <ac:spMk id="69" creationId="{955A2079-FA98-4876-80F0-72364A7D2EA4}"/>
          </ac:spMkLst>
        </pc:spChg>
        <pc:graphicFrameChg chg="add mod modGraphic">
          <ac:chgData name="Fan Yang" userId="877d0f5adea71173" providerId="LiveId" clId="{01C89F61-8311-4289-9B07-4A33C9108D35}" dt="2024-04-12T23:06:15.123" v="2864" actId="1076"/>
          <ac:graphicFrameMkLst>
            <pc:docMk/>
            <pc:sldMk cId="2102877441" sldId="261"/>
            <ac:graphicFrameMk id="4" creationId="{0B321138-0A8A-3D93-B62A-D38BECC63B39}"/>
          </ac:graphicFrameMkLst>
        </pc:graphicFrameChg>
      </pc:sldChg>
      <pc:sldChg chg="addSp delSp modSp mod setBg">
        <pc:chgData name="Fan Yang" userId="877d0f5adea71173" providerId="LiveId" clId="{01C89F61-8311-4289-9B07-4A33C9108D35}" dt="2024-04-12T23:12:25.791" v="2865" actId="14734"/>
        <pc:sldMkLst>
          <pc:docMk/>
          <pc:sldMk cId="1794322944" sldId="262"/>
        </pc:sldMkLst>
        <pc:spChg chg="del mod">
          <ac:chgData name="Fan Yang" userId="877d0f5adea71173" providerId="LiveId" clId="{01C89F61-8311-4289-9B07-4A33C9108D35}" dt="2024-04-11T06:11:52.433" v="1485" actId="478"/>
          <ac:spMkLst>
            <pc:docMk/>
            <pc:sldMk cId="1794322944" sldId="262"/>
            <ac:spMk id="2" creationId="{6F89C62A-3607-8846-43C0-190D7A0E388B}"/>
          </ac:spMkLst>
        </pc:spChg>
        <pc:spChg chg="add del">
          <ac:chgData name="Fan Yang" userId="877d0f5adea71173" providerId="LiveId" clId="{01C89F61-8311-4289-9B07-4A33C9108D35}" dt="2024-04-11T05:53:14.035" v="1088"/>
          <ac:spMkLst>
            <pc:docMk/>
            <pc:sldMk cId="1794322944" sldId="262"/>
            <ac:spMk id="3" creationId="{8F6B7F86-B4FB-78B7-0E29-8190F337250B}"/>
          </ac:spMkLst>
        </pc:spChg>
        <pc:spChg chg="add">
          <ac:chgData name="Fan Yang" userId="877d0f5adea71173" providerId="LiveId" clId="{01C89F61-8311-4289-9B07-4A33C9108D35}" dt="2024-04-11T05:52:57.260" v="1084"/>
          <ac:spMkLst>
            <pc:docMk/>
            <pc:sldMk cId="1794322944" sldId="262"/>
            <ac:spMk id="5" creationId="{B03FDA69-5C18-1B85-8E72-FE997B9DC515}"/>
          </ac:spMkLst>
        </pc:spChg>
        <pc:spChg chg="add">
          <ac:chgData name="Fan Yang" userId="877d0f5adea71173" providerId="LiveId" clId="{01C89F61-8311-4289-9B07-4A33C9108D35}" dt="2024-04-11T05:53:02.356" v="1086"/>
          <ac:spMkLst>
            <pc:docMk/>
            <pc:sldMk cId="1794322944" sldId="262"/>
            <ac:spMk id="7" creationId="{B2826E0C-6489-3154-90A9-816F80ADF61A}"/>
          </ac:spMkLst>
        </pc:spChg>
        <pc:spChg chg="add mod">
          <ac:chgData name="Fan Yang" userId="877d0f5adea71173" providerId="LiveId" clId="{01C89F61-8311-4289-9B07-4A33C9108D35}" dt="2024-04-11T05:53:14.035" v="1088"/>
          <ac:spMkLst>
            <pc:docMk/>
            <pc:sldMk cId="1794322944" sldId="262"/>
            <ac:spMk id="9" creationId="{7813E709-19A0-662F-2002-5FD8C87651CE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11" creationId="{7517A47C-B2E5-4B79-8061-D74B1311AF6E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12" creationId="{C505E780-2083-4CB5-A42A-5E0E2908ECC3}"/>
          </ac:spMkLst>
        </pc:spChg>
        <pc:spChg chg="add del mod">
          <ac:chgData name="Fan Yang" userId="877d0f5adea71173" providerId="LiveId" clId="{01C89F61-8311-4289-9B07-4A33C9108D35}" dt="2024-04-11T06:11:54.840" v="1486" actId="478"/>
          <ac:spMkLst>
            <pc:docMk/>
            <pc:sldMk cId="1794322944" sldId="262"/>
            <ac:spMk id="13" creationId="{2FA9B9A6-F10E-3BFA-1643-7FB91EB66D52}"/>
          </ac:spMkLst>
        </pc:spChg>
        <pc:spChg chg="add del">
          <ac:chgData name="Fan Yang" userId="877d0f5adea71173" providerId="LiveId" clId="{01C89F61-8311-4289-9B07-4A33C9108D35}" dt="2024-04-11T05:53:18.125" v="1090" actId="26606"/>
          <ac:spMkLst>
            <pc:docMk/>
            <pc:sldMk cId="1794322944" sldId="262"/>
            <ac:spMk id="14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3:20.508" v="1092" actId="26606"/>
          <ac:spMkLst>
            <pc:docMk/>
            <pc:sldMk cId="1794322944" sldId="262"/>
            <ac:spMk id="16" creationId="{3FCFB1DE-0B7E-48CC-BA90-B2AB0889F9D6}"/>
          </ac:spMkLst>
        </pc:spChg>
        <pc:spChg chg="add del">
          <ac:chgData name="Fan Yang" userId="877d0f5adea71173" providerId="LiveId" clId="{01C89F61-8311-4289-9B07-4A33C9108D35}" dt="2024-04-11T05:53:20.508" v="1092" actId="26606"/>
          <ac:spMkLst>
            <pc:docMk/>
            <pc:sldMk cId="1794322944" sldId="262"/>
            <ac:spMk id="17" creationId="{665DBBEF-238B-476B-96AB-8AAC3224ECEA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18" creationId="{D2C0AE1C-0118-41AE-8A10-7CDCBF10E96F}"/>
          </ac:spMkLst>
        </pc:spChg>
        <pc:spChg chg="add del mod">
          <ac:chgData name="Fan Yang" userId="877d0f5adea71173" providerId="LiveId" clId="{01C89F61-8311-4289-9B07-4A33C9108D35}" dt="2024-04-11T06:12:05.104" v="1489" actId="478"/>
          <ac:spMkLst>
            <pc:docMk/>
            <pc:sldMk cId="1794322944" sldId="262"/>
            <ac:spMk id="19" creationId="{BDD7900E-4F53-A845-478A-5046B4043665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20" creationId="{463EEC44-1BA3-44ED-81FC-A644B04B2A44}"/>
          </ac:spMkLst>
        </pc:spChg>
        <pc:spChg chg="add mod ord">
          <ac:chgData name="Fan Yang" userId="877d0f5adea71173" providerId="LiveId" clId="{01C89F61-8311-4289-9B07-4A33C9108D35}" dt="2024-04-11T06:16:01.068" v="1517" actId="26606"/>
          <ac:spMkLst>
            <pc:docMk/>
            <pc:sldMk cId="1794322944" sldId="262"/>
            <ac:spMk id="22" creationId="{40012CBD-AF11-EDC0-6A90-8A5F4D900A0B}"/>
          </ac:spMkLst>
        </pc:spChg>
        <pc:spChg chg="add del">
          <ac:chgData name="Fan Yang" userId="877d0f5adea71173" providerId="LiveId" clId="{01C89F61-8311-4289-9B07-4A33C9108D35}" dt="2024-04-11T05:53:31.272" v="1095" actId="26606"/>
          <ac:spMkLst>
            <pc:docMk/>
            <pc:sldMk cId="1794322944" sldId="262"/>
            <ac:spMk id="25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00.940" v="1100" actId="26606"/>
          <ac:spMkLst>
            <pc:docMk/>
            <pc:sldMk cId="1794322944" sldId="262"/>
            <ac:spMk id="27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00.911" v="1099" actId="26606"/>
          <ac:spMkLst>
            <pc:docMk/>
            <pc:sldMk cId="1794322944" sldId="262"/>
            <ac:spMk id="32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25.485" v="1101" actId="26606"/>
          <ac:spMkLst>
            <pc:docMk/>
            <pc:sldMk cId="1794322944" sldId="262"/>
            <ac:spMk id="34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34.046" v="1102" actId="26606"/>
          <ac:spMkLst>
            <pc:docMk/>
            <pc:sldMk cId="1794322944" sldId="262"/>
            <ac:spMk id="39" creationId="{19D32F93-50AC-4C46-A5DB-291C60DDB7BD}"/>
          </ac:spMkLst>
        </pc:spChg>
        <pc:spChg chg="add del">
          <ac:chgData name="Fan Yang" userId="877d0f5adea71173" providerId="LiveId" clId="{01C89F61-8311-4289-9B07-4A33C9108D35}" dt="2024-04-11T05:54:34.046" v="1102" actId="26606"/>
          <ac:spMkLst>
            <pc:docMk/>
            <pc:sldMk cId="1794322944" sldId="262"/>
            <ac:spMk id="41" creationId="{827DC2C4-B485-428A-BF4A-472D2967F47F}"/>
          </ac:spMkLst>
        </pc:spChg>
        <pc:spChg chg="add del">
          <ac:chgData name="Fan Yang" userId="877d0f5adea71173" providerId="LiveId" clId="{01C89F61-8311-4289-9B07-4A33C9108D35}" dt="2024-04-11T05:54:34.046" v="1102" actId="26606"/>
          <ac:spMkLst>
            <pc:docMk/>
            <pc:sldMk cId="1794322944" sldId="262"/>
            <ac:spMk id="43" creationId="{EE04B5EB-F158-4507-90DD-BD23620C7CC9}"/>
          </ac:spMkLst>
        </pc:spChg>
        <pc:spChg chg="add del">
          <ac:chgData name="Fan Yang" userId="877d0f5adea71173" providerId="LiveId" clId="{01C89F61-8311-4289-9B07-4A33C9108D35}" dt="2024-04-11T05:57:42.394" v="1168" actId="26606"/>
          <ac:spMkLst>
            <pc:docMk/>
            <pc:sldMk cId="1794322944" sldId="262"/>
            <ac:spMk id="48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7:41.602" v="1165" actId="26606"/>
          <ac:spMkLst>
            <pc:docMk/>
            <pc:sldMk cId="1794322944" sldId="262"/>
            <ac:spMk id="53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7:42.380" v="1167" actId="26606"/>
          <ac:spMkLst>
            <pc:docMk/>
            <pc:sldMk cId="1794322944" sldId="262"/>
            <ac:spMk id="55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8:26.807" v="1177" actId="26606"/>
          <ac:spMkLst>
            <pc:docMk/>
            <pc:sldMk cId="1794322944" sldId="262"/>
            <ac:spMk id="57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8:25.454" v="1174" actId="26606"/>
          <ac:spMkLst>
            <pc:docMk/>
            <pc:sldMk cId="1794322944" sldId="262"/>
            <ac:spMk id="62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8:26.767" v="1176" actId="26606"/>
          <ac:spMkLst>
            <pc:docMk/>
            <pc:sldMk cId="1794322944" sldId="262"/>
            <ac:spMk id="64" creationId="{6C4028FD-8BAA-4A19-BFDE-594D991B7552}"/>
          </ac:spMkLst>
        </pc:spChg>
        <pc:spChg chg="add del">
          <ac:chgData name="Fan Yang" userId="877d0f5adea71173" providerId="LiveId" clId="{01C89F61-8311-4289-9B07-4A33C9108D35}" dt="2024-04-11T06:16:01.068" v="1517" actId="26606"/>
          <ac:spMkLst>
            <pc:docMk/>
            <pc:sldMk cId="1794322944" sldId="262"/>
            <ac:spMk id="66" creationId="{955A2079-FA98-4876-80F0-72364A7D2EA4}"/>
          </ac:spMkLst>
        </pc:spChg>
        <pc:spChg chg="add">
          <ac:chgData name="Fan Yang" userId="877d0f5adea71173" providerId="LiveId" clId="{01C89F61-8311-4289-9B07-4A33C9108D35}" dt="2024-04-11T06:16:01.068" v="1517" actId="26606"/>
          <ac:spMkLst>
            <pc:docMk/>
            <pc:sldMk cId="1794322944" sldId="262"/>
            <ac:spMk id="71" creationId="{955A2079-FA98-4876-80F0-72364A7D2EA4}"/>
          </ac:spMkLst>
        </pc:spChg>
        <pc:graphicFrameChg chg="add mod">
          <ac:chgData name="Fan Yang" userId="877d0f5adea71173" providerId="LiveId" clId="{01C89F61-8311-4289-9B07-4A33C9108D35}" dt="2024-04-11T05:53:01.027" v="1085"/>
          <ac:graphicFrameMkLst>
            <pc:docMk/>
            <pc:sldMk cId="1794322944" sldId="262"/>
            <ac:graphicFrameMk id="4" creationId="{D391DD57-D985-9A84-FA7F-96F13D4F939E}"/>
          </ac:graphicFrameMkLst>
        </pc:graphicFrameChg>
        <pc:graphicFrameChg chg="add mod">
          <ac:chgData name="Fan Yang" userId="877d0f5adea71173" providerId="LiveId" clId="{01C89F61-8311-4289-9B07-4A33C9108D35}" dt="2024-04-11T05:53:11.372" v="1087"/>
          <ac:graphicFrameMkLst>
            <pc:docMk/>
            <pc:sldMk cId="1794322944" sldId="262"/>
            <ac:graphicFrameMk id="6" creationId="{ED8806A7-719C-A716-04F6-522572914598}"/>
          </ac:graphicFrameMkLst>
        </pc:graphicFrameChg>
        <pc:graphicFrameChg chg="add mod ord modGraphic">
          <ac:chgData name="Fan Yang" userId="877d0f5adea71173" providerId="LiveId" clId="{01C89F61-8311-4289-9B07-4A33C9108D35}" dt="2024-04-12T23:12:25.791" v="2865" actId="14734"/>
          <ac:graphicFrameMkLst>
            <pc:docMk/>
            <pc:sldMk cId="1794322944" sldId="262"/>
            <ac:graphicFrameMk id="8" creationId="{712960CD-C2B4-70DD-B384-B02209444EA7}"/>
          </ac:graphicFrameMkLst>
        </pc:graphicFrameChg>
      </pc:sldChg>
      <pc:sldChg chg="modSp mod">
        <pc:chgData name="Fan Yang" userId="877d0f5adea71173" providerId="LiveId" clId="{01C89F61-8311-4289-9B07-4A33C9108D35}" dt="2024-04-11T06:22:45.393" v="1831"/>
        <pc:sldMkLst>
          <pc:docMk/>
          <pc:sldMk cId="334740811" sldId="263"/>
        </pc:sldMkLst>
        <pc:spChg chg="mod">
          <ac:chgData name="Fan Yang" userId="877d0f5adea71173" providerId="LiveId" clId="{01C89F61-8311-4289-9B07-4A33C9108D35}" dt="2024-04-11T06:22:45.393" v="1831"/>
          <ac:spMkLst>
            <pc:docMk/>
            <pc:sldMk cId="334740811" sldId="263"/>
            <ac:spMk id="3" creationId="{068D136E-D1A0-22D8-51EC-D4E7E5CC2995}"/>
          </ac:spMkLst>
        </pc:spChg>
      </pc:sldChg>
      <pc:sldChg chg="modSp mod">
        <pc:chgData name="Fan Yang" userId="877d0f5adea71173" providerId="LiveId" clId="{01C89F61-8311-4289-9B07-4A33C9108D35}" dt="2024-04-11T06:54:24.528" v="2239" actId="27636"/>
        <pc:sldMkLst>
          <pc:docMk/>
          <pc:sldMk cId="444666023" sldId="264"/>
        </pc:sldMkLst>
        <pc:spChg chg="mod">
          <ac:chgData name="Fan Yang" userId="877d0f5adea71173" providerId="LiveId" clId="{01C89F61-8311-4289-9B07-4A33C9108D35}" dt="2024-04-11T06:54:24.528" v="2239" actId="27636"/>
          <ac:spMkLst>
            <pc:docMk/>
            <pc:sldMk cId="444666023" sldId="264"/>
            <ac:spMk id="3" creationId="{E3083528-4D46-ADCE-6B2C-3872EC4CE7A1}"/>
          </ac:spMkLst>
        </pc:spChg>
      </pc:sldChg>
      <pc:sldChg chg="modSp mod">
        <pc:chgData name="Fan Yang" userId="877d0f5adea71173" providerId="LiveId" clId="{01C89F61-8311-4289-9B07-4A33C9108D35}" dt="2024-04-11T06:45:59.404" v="2031" actId="20577"/>
        <pc:sldMkLst>
          <pc:docMk/>
          <pc:sldMk cId="2099039686" sldId="265"/>
        </pc:sldMkLst>
        <pc:spChg chg="mod">
          <ac:chgData name="Fan Yang" userId="877d0f5adea71173" providerId="LiveId" clId="{01C89F61-8311-4289-9B07-4A33C9108D35}" dt="2024-04-11T06:45:59.404" v="2031" actId="20577"/>
          <ac:spMkLst>
            <pc:docMk/>
            <pc:sldMk cId="2099039686" sldId="265"/>
            <ac:spMk id="3" creationId="{C2978577-7587-E2E3-608F-9E4E30678884}"/>
          </ac:spMkLst>
        </pc:spChg>
      </pc:sldChg>
      <pc:sldChg chg="modSp mod ord">
        <pc:chgData name="Fan Yang" userId="877d0f5adea71173" providerId="LiveId" clId="{01C89F61-8311-4289-9B07-4A33C9108D35}" dt="2024-04-11T06:54:08.445" v="2234" actId="113"/>
        <pc:sldMkLst>
          <pc:docMk/>
          <pc:sldMk cId="2429818100" sldId="266"/>
        </pc:sldMkLst>
        <pc:spChg chg="mod">
          <ac:chgData name="Fan Yang" userId="877d0f5adea71173" providerId="LiveId" clId="{01C89F61-8311-4289-9B07-4A33C9108D35}" dt="2024-04-11T06:54:08.445" v="2234" actId="113"/>
          <ac:spMkLst>
            <pc:docMk/>
            <pc:sldMk cId="2429818100" sldId="266"/>
            <ac:spMk id="3" creationId="{1048C845-936E-EA5F-8C15-058330EF3986}"/>
          </ac:spMkLst>
        </pc:spChg>
      </pc:sldChg>
      <pc:sldChg chg="modSp mod">
        <pc:chgData name="Fan Yang" userId="877d0f5adea71173" providerId="LiveId" clId="{01C89F61-8311-4289-9B07-4A33C9108D35}" dt="2024-04-11T06:53:50.090" v="2228" actId="20577"/>
        <pc:sldMkLst>
          <pc:docMk/>
          <pc:sldMk cId="4289034597" sldId="267"/>
        </pc:sldMkLst>
        <pc:spChg chg="mod">
          <ac:chgData name="Fan Yang" userId="877d0f5adea71173" providerId="LiveId" clId="{01C89F61-8311-4289-9B07-4A33C9108D35}" dt="2024-04-11T06:46:06.928" v="2032" actId="20577"/>
          <ac:spMkLst>
            <pc:docMk/>
            <pc:sldMk cId="4289034597" sldId="267"/>
            <ac:spMk id="2" creationId="{461FF07B-AF23-AC66-6CAB-92BF09E97332}"/>
          </ac:spMkLst>
        </pc:spChg>
        <pc:spChg chg="mod">
          <ac:chgData name="Fan Yang" userId="877d0f5adea71173" providerId="LiveId" clId="{01C89F61-8311-4289-9B07-4A33C9108D35}" dt="2024-04-11T06:53:50.090" v="2228" actId="20577"/>
          <ac:spMkLst>
            <pc:docMk/>
            <pc:sldMk cId="4289034597" sldId="267"/>
            <ac:spMk id="3" creationId="{830E2128-A6A1-169C-031B-A1062583B004}"/>
          </ac:spMkLst>
        </pc:spChg>
      </pc:sldChg>
      <pc:sldChg chg="modSp mod">
        <pc:chgData name="Fan Yang" userId="877d0f5adea71173" providerId="LiveId" clId="{01C89F61-8311-4289-9B07-4A33C9108D35}" dt="2024-04-11T07:00:05.904" v="2838" actId="20577"/>
        <pc:sldMkLst>
          <pc:docMk/>
          <pc:sldMk cId="692165688" sldId="268"/>
        </pc:sldMkLst>
        <pc:spChg chg="mod">
          <ac:chgData name="Fan Yang" userId="877d0f5adea71173" providerId="LiveId" clId="{01C89F61-8311-4289-9B07-4A33C9108D35}" dt="2024-04-11T07:00:05.904" v="2838" actId="20577"/>
          <ac:spMkLst>
            <pc:docMk/>
            <pc:sldMk cId="692165688" sldId="268"/>
            <ac:spMk id="3" creationId="{46341BAA-147A-5BA3-6BDB-EC1C6109EAE6}"/>
          </ac:spMkLst>
        </pc:spChg>
      </pc:sldChg>
      <pc:sldChg chg="addSp modSp mod">
        <pc:chgData name="Fan Yang" userId="877d0f5adea71173" providerId="LiveId" clId="{01C89F61-8311-4289-9B07-4A33C9108D35}" dt="2024-04-11T05:41:35.753" v="989" actId="20577"/>
        <pc:sldMkLst>
          <pc:docMk/>
          <pc:sldMk cId="1050493633" sldId="269"/>
        </pc:sldMkLst>
        <pc:spChg chg="mod">
          <ac:chgData name="Fan Yang" userId="877d0f5adea71173" providerId="LiveId" clId="{01C89F61-8311-4289-9B07-4A33C9108D35}" dt="2024-04-11T05:41:35.753" v="989" actId="20577"/>
          <ac:spMkLst>
            <pc:docMk/>
            <pc:sldMk cId="1050493633" sldId="269"/>
            <ac:spMk id="3" creationId="{046F39E4-FE5A-27F4-C079-E0DCF9A5237A}"/>
          </ac:spMkLst>
        </pc:spChg>
        <pc:spChg chg="add">
          <ac:chgData name="Fan Yang" userId="877d0f5adea71173" providerId="LiveId" clId="{01C89F61-8311-4289-9B07-4A33C9108D35}" dt="2024-04-11T05:41:28.890" v="986"/>
          <ac:spMkLst>
            <pc:docMk/>
            <pc:sldMk cId="1050493633" sldId="269"/>
            <ac:spMk id="4" creationId="{768D3074-9AE3-F72C-E0B1-08E77138E8C8}"/>
          </ac:spMkLst>
        </pc:spChg>
        <pc:spChg chg="add">
          <ac:chgData name="Fan Yang" userId="877d0f5adea71173" providerId="LiveId" clId="{01C89F61-8311-4289-9B07-4A33C9108D35}" dt="2024-04-11T05:41:28.890" v="986"/>
          <ac:spMkLst>
            <pc:docMk/>
            <pc:sldMk cId="1050493633" sldId="269"/>
            <ac:spMk id="5" creationId="{F6E93923-1D1D-0A51-F0D2-FA0639922882}"/>
          </ac:spMkLst>
        </pc:spChg>
      </pc:sldChg>
      <pc:sldChg chg="modSp new mod">
        <pc:chgData name="Fan Yang" userId="877d0f5adea71173" providerId="LiveId" clId="{01C89F61-8311-4289-9B07-4A33C9108D35}" dt="2024-04-11T05:40:36.208" v="984" actId="5793"/>
        <pc:sldMkLst>
          <pc:docMk/>
          <pc:sldMk cId="2542148348" sldId="270"/>
        </pc:sldMkLst>
        <pc:spChg chg="mod">
          <ac:chgData name="Fan Yang" userId="877d0f5adea71173" providerId="LiveId" clId="{01C89F61-8311-4289-9B07-4A33C9108D35}" dt="2024-04-11T05:39:45.366" v="969" actId="20577"/>
          <ac:spMkLst>
            <pc:docMk/>
            <pc:sldMk cId="2542148348" sldId="270"/>
            <ac:spMk id="2" creationId="{FD4C341C-5874-269B-BD97-2C1DE75DA39A}"/>
          </ac:spMkLst>
        </pc:spChg>
        <pc:spChg chg="mod">
          <ac:chgData name="Fan Yang" userId="877d0f5adea71173" providerId="LiveId" clId="{01C89F61-8311-4289-9B07-4A33C9108D35}" dt="2024-04-11T05:40:36.208" v="984" actId="5793"/>
          <ac:spMkLst>
            <pc:docMk/>
            <pc:sldMk cId="2542148348" sldId="270"/>
            <ac:spMk id="3" creationId="{94CB2002-C6BD-E451-08C2-56CBD51BAA0A}"/>
          </ac:spMkLst>
        </pc:spChg>
      </pc:sldChg>
      <pc:sldChg chg="modSp new mod">
        <pc:chgData name="Fan Yang" userId="877d0f5adea71173" providerId="LiveId" clId="{01C89F61-8311-4289-9B07-4A33C9108D35}" dt="2024-04-11T06:35:26.645" v="1942" actId="20577"/>
        <pc:sldMkLst>
          <pc:docMk/>
          <pc:sldMk cId="959580597" sldId="271"/>
        </pc:sldMkLst>
        <pc:spChg chg="mod">
          <ac:chgData name="Fan Yang" userId="877d0f5adea71173" providerId="LiveId" clId="{01C89F61-8311-4289-9B07-4A33C9108D35}" dt="2024-04-11T06:35:26.645" v="1942" actId="20577"/>
          <ac:spMkLst>
            <pc:docMk/>
            <pc:sldMk cId="959580597" sldId="271"/>
            <ac:spMk id="2" creationId="{35BE5DE2-A219-AC51-139E-420AC8125BD0}"/>
          </ac:spMkLst>
        </pc:spChg>
        <pc:spChg chg="mod">
          <ac:chgData name="Fan Yang" userId="877d0f5adea71173" providerId="LiveId" clId="{01C89F61-8311-4289-9B07-4A33C9108D35}" dt="2024-04-11T06:35:21.920" v="1931" actId="403"/>
          <ac:spMkLst>
            <pc:docMk/>
            <pc:sldMk cId="959580597" sldId="271"/>
            <ac:spMk id="3" creationId="{DB1FD03D-6BB0-8FA3-B25D-5C534B852244}"/>
          </ac:spMkLst>
        </pc:spChg>
      </pc:sldChg>
    </pc:docChg>
  </pc:docChgLst>
  <pc:docChgLst>
    <pc:chgData name="Fan Yang" userId="877d0f5adea71173" providerId="LiveId" clId="{645E5068-44B5-46E3-9E37-D9D19E74C23B}"/>
    <pc:docChg chg="modSld">
      <pc:chgData name="Fan Yang" userId="877d0f5adea71173" providerId="LiveId" clId="{645E5068-44B5-46E3-9E37-D9D19E74C23B}" dt="2024-04-17T01:27:16.420" v="0" actId="20577"/>
      <pc:docMkLst>
        <pc:docMk/>
      </pc:docMkLst>
      <pc:sldChg chg="modSp mod">
        <pc:chgData name="Fan Yang" userId="877d0f5adea71173" providerId="LiveId" clId="{645E5068-44B5-46E3-9E37-D9D19E74C23B}" dt="2024-04-17T01:27:16.420" v="0" actId="20577"/>
        <pc:sldMkLst>
          <pc:docMk/>
          <pc:sldMk cId="3708249009" sldId="257"/>
        </pc:sldMkLst>
        <pc:spChg chg="mod">
          <ac:chgData name="Fan Yang" userId="877d0f5adea71173" providerId="LiveId" clId="{645E5068-44B5-46E3-9E37-D9D19E74C23B}" dt="2024-04-17T01:27:16.420" v="0" actId="20577"/>
          <ac:spMkLst>
            <pc:docMk/>
            <pc:sldMk cId="3708249009" sldId="257"/>
            <ac:spMk id="3" creationId="{9F5722C6-53B9-4CDB-3A9F-489BFCCFE1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BACE9-BB35-46BF-A8EA-FC28C02BDDD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5C4EC-DA44-43A7-A245-ACC8281B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5C4EC-DA44-43A7-A245-ACC8281B5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823A-5858-0B7D-A74F-3C926334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3A7B-86D0-8C24-4BB4-38E5F37A1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2CAB-3441-99F3-D7E3-0215A55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336-35BB-4A8A-A46E-F1E925FA769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AC99-2943-94B5-0E0C-6B5F48C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9C92-E942-3A29-D979-CC95F2A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173-4B8C-496C-7427-57304268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DBD5-ACF4-6ACF-FDBD-FAA75A82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2FAF-82BE-27A8-1FFC-911B232F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7759-EE93-402C-ADE8-8FEB2C6B9E68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CD29-572C-F97B-4926-A7DA1EC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F46D-27E4-B9B4-D4F5-E06AAA21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858-0417-ABD5-FD59-9520A6716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B267-BDD8-001B-8C58-10286758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D00D-135D-3119-C548-8B70627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4DD-FD67-4DE3-AC3C-B9E3CED0BD5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2535-5601-1A2A-F3CB-0444741C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3C5A-FA2E-C13D-FC29-8D9DAAEE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2655-3E50-A4FF-1173-97A94EAF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5029-B4B4-3E10-E7CA-ED4907BE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2153-81D7-5FAA-3B14-81747A11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9A07-64B8-404F-B73E-741C11F107F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F64E-AEC6-65CB-ADB9-55E89A94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3AD0-8886-BF31-15E6-75003AAA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D3A8-FF79-4859-6E04-13CE597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5D4BC-DD1C-943D-1889-53A414F9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3119-C8AB-9397-E1E2-4E2A1AD1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4F4-72DA-4E0F-9067-E6D6C4F4B2CF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3131-25E3-C6DB-A024-3DAE37E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9C28-9806-1972-9376-AC856D9D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A0F1-099D-0C01-D0F3-E0E4A2FA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C55C-E7EE-E064-BA17-BCC4B3580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E0823-42A0-F383-F7AC-996577F8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F1F8-75D0-B0EF-5719-794A5FC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8BD2-6E33-4E04-8FA7-387DAF9147F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86CD-A6BB-0D4F-8C04-070D1239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EE09-A283-DFF4-1214-A123945E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B88E-0AA5-FB0A-09FB-68D72AE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D047-F7B1-A0F2-71B7-F02D0FA1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6884F-96C5-9266-C334-D2180909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BFCE5-C04C-7E07-0F7D-F7A72B8B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B5371-1E9A-C02F-4A6B-1A7C83337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AD7E9-55A4-B311-A277-2C21694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CE5-E57C-4130-839F-F2E433539665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2D147-2D77-3746-0997-AE896370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1088-01D6-5BD8-AA1E-3A3278CE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E5AF-7FAA-6A64-3FA2-EE79721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7F530-5979-72D5-AC99-EB3A86B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A4B3-8D11-438B-9B4B-7F385356E4ED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B5924-2174-1112-C7E0-747A186C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5683C-E85F-0AAB-8040-C8194CAA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A5CE0-23AF-09ED-FAFD-8F02CB08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5F88-ECCB-4FAB-842C-5B56AFC1DC8B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13520-3310-9A54-5318-5D745787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671F-BDE5-89C8-EC52-2CD65B7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CF2B-6809-10A7-322D-32664714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3151-A84D-CAF6-AD68-CCF73CFA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2D59-F827-2616-C9A3-DEB45441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44015-02FF-626D-334E-D1DBDD5B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7049-58B7-4795-8A5D-8F5E75233C32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9C92-116A-9A23-7F40-49D9077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F78B-A91E-2F7A-3C3F-98B73528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683B-AA4D-F461-9366-623D9BD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46AEE-8282-BAEE-DD97-D7AB0D9CF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77D9-578C-DA78-3EFF-70643183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A716-4393-0EF9-FDC9-FB82658D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7A53-7B4E-400D-825E-8D6D759F7389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F799-3497-88E8-97AF-96EEA300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473C-914B-3FDD-4E00-7B819C5A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DA9CC-6AA4-03B3-7842-9DF8DF94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6832-9DE4-CBF0-04CC-903339E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50FF-4730-CFFB-CE43-8C4711B70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3DAF-A571-427E-A27C-EAA0DD142E4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247B-08B9-4708-022B-48F48AE8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FC7C-855C-1F91-B00B-82FFFD10D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F32-5BC8-9841-69E1-C31CFB0B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4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EXPLORING THE ASSOCIATION BETWEEN ECONOMIC GROWTH AND POVERTY 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 GLOBAL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endParaRPr lang="en-US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0D559-0CA5-3230-4EB9-12AB54F6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1900"/>
            <a:ext cx="9144000" cy="787400"/>
          </a:xfrm>
        </p:spPr>
        <p:txBody>
          <a:bodyPr/>
          <a:lstStyle/>
          <a:p>
            <a:r>
              <a:rPr lang="en-US" dirty="0"/>
              <a:t>Team member: Fan Yang, Arnold </a:t>
            </a:r>
            <a:r>
              <a:rPr lang="en-US" dirty="0" err="1"/>
              <a:t>Murwira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079D-7D85-8DBB-BD05-BF66D5A6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40C3-DEB2-52DD-145F-A6DB78B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GDP growth on Poverty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3F1B4-F18D-AE59-C03D-4750D42F6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Scatter plot without countries that have high life expectancy (greater than 0.6 after normalization)</a:t>
            </a:r>
          </a:p>
          <a:p>
            <a:endParaRPr lang="en-US" sz="2400" dirty="0"/>
          </a:p>
          <a:p>
            <a:r>
              <a:rPr lang="en-US" sz="2400" dirty="0"/>
              <a:t>Reduced r square value from 0.33 to 0.51</a:t>
            </a:r>
          </a:p>
          <a:p>
            <a:endParaRPr lang="en-US" sz="2400" dirty="0"/>
          </a:p>
          <a:p>
            <a:r>
              <a:rPr lang="en-US" sz="2400" dirty="0"/>
              <a:t>Controlling life expectancy has led to a more accurate representation of the relationship between GDP growth and poverty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55DE0-0261-470C-92FB-59D265ED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 descr="A graph with blue dots&#10;&#10;Description automatically generated">
            <a:extLst>
              <a:ext uri="{FF2B5EF4-FFF2-40B4-BE49-F238E27FC236}">
                <a16:creationId xmlns:a16="http://schemas.microsoft.com/office/drawing/2014/main" id="{0CCD2010-2F2F-0306-A6A4-E553F1FA4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319" y="1825625"/>
            <a:ext cx="4861361" cy="4351338"/>
          </a:xfrm>
        </p:spPr>
      </p:pic>
    </p:spTree>
    <p:extLst>
      <p:ext uri="{BB962C8B-B14F-4D97-AF65-F5344CB8AC3E}">
        <p14:creationId xmlns:p14="http://schemas.microsoft.com/office/powerpoint/2010/main" val="279825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52EA-6E6C-4CF3-664C-BEA6E58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FDI(Foreign Direct Investment) on poverty </a:t>
            </a:r>
          </a:p>
        </p:txBody>
      </p:sp>
      <p:pic>
        <p:nvPicPr>
          <p:cNvPr id="7" name="Content Placeholder 6" descr="A diagram of blue circles with white text&#10;&#10;Description automatically generated">
            <a:extLst>
              <a:ext uri="{FF2B5EF4-FFF2-40B4-BE49-F238E27FC236}">
                <a16:creationId xmlns:a16="http://schemas.microsoft.com/office/drawing/2014/main" id="{E9516362-5198-C7E7-C45C-277D1B79B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319" y="1538982"/>
            <a:ext cx="5181601" cy="46379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2C348-9C5E-070F-3109-B5E155E09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bubble chart that visualized the relationship between FDI outflow and Poverty headcount ratio.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chart indicates that countries with darker shades, which represent a higher FDI outflow, tend to have smaller bubble suggesting a lower poverty rate.</a:t>
            </a:r>
          </a:p>
          <a:p>
            <a:endParaRPr lang="en-US" sz="2000" dirty="0"/>
          </a:p>
          <a:p>
            <a:r>
              <a:rPr lang="en-US" sz="2000" dirty="0"/>
              <a:t>Encourage FDI outflows for poverty reduction: providing incentives for foreign businesses such as tax breaks or subsides.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DB0EA-8803-180E-42DB-8221AD85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6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12A4-A9AE-A913-201D-9FF4F7EB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Imports on Unemployment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F9940-A4E2-2C75-FCDE-7FB6FA3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12</a:t>
            </a:fld>
            <a:endParaRPr lang="en-US"/>
          </a:p>
        </p:txBody>
      </p:sp>
      <p:pic>
        <p:nvPicPr>
          <p:cNvPr id="15" name="Content Placeholder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2BD5E77-43DA-F19B-B421-37072AE440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46238"/>
            <a:ext cx="7173647" cy="4351338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B27E75-CAC9-F25C-0A40-748859D2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1846" y="1825625"/>
            <a:ext cx="33419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line chart compares the trends of average imports and average unemployment rate from 2006 to 2017.</a:t>
            </a:r>
          </a:p>
          <a:p>
            <a:r>
              <a:rPr lang="en-US" sz="20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chart shows that over the years, there seems to be an inverse relationship between the average imports and the average unemployment rate; generally, as imports increase, the unemployment rate decreases, and vice versa.</a:t>
            </a:r>
          </a:p>
          <a:p>
            <a:r>
              <a:rPr lang="en-US" sz="20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Promoting imports might be an effective strategy for unemployment reduction.</a:t>
            </a:r>
            <a:endParaRPr lang="en-US" sz="20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72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CEA2-0C4E-AF05-485F-807D510F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Exports on Gross National Income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1EA46-5199-B0EC-6B47-8B13256C96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46238"/>
            <a:ext cx="6641023" cy="37886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0A45-3553-73C6-3D9E-9B56287F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9222" y="1825625"/>
            <a:ext cx="4363527" cy="4351338"/>
          </a:xfrm>
        </p:spPr>
        <p:txBody>
          <a:bodyPr>
            <a:normAutofit/>
          </a:bodyPr>
          <a:lstStyle/>
          <a:p>
            <a:r>
              <a:rPr lang="en-US" sz="1900" dirty="0"/>
              <a:t>A heatmap that visualized the relationship between Exports and Gross National Income</a:t>
            </a:r>
          </a:p>
          <a:p>
            <a:endParaRPr lang="en-US" sz="1900" dirty="0"/>
          </a:p>
          <a:p>
            <a:r>
              <a:rPr lang="en-US" sz="1900" dirty="0"/>
              <a:t>The chart indicates that countries with darker shades, which represent a higher percentage of Exports, tend to have bigger size of square suggesting a higher Gross National Income.</a:t>
            </a:r>
          </a:p>
          <a:p>
            <a:endParaRPr lang="en-US" sz="1900" dirty="0"/>
          </a:p>
          <a:p>
            <a:r>
              <a:rPr lang="en-US" sz="1900" dirty="0"/>
              <a:t>Enhancing Exports sectors for income improvement: strategies such as diversify trade policies, fostering better trade relations.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4516-077C-BFAD-A62C-B6EC0A10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62AD-B820-BA63-E3DF-1A33D7BD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Tax revenue on Unemployment rate</a:t>
            </a:r>
          </a:p>
        </p:txBody>
      </p:sp>
      <p:pic>
        <p:nvPicPr>
          <p:cNvPr id="7" name="Content Placeholder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5A9A7A1-0719-DABB-DB29-03BFD1659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11287"/>
            <a:ext cx="5181600" cy="35800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98090-F0C9-909D-CAD1-6680A275D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bar chart that visualized the relationship between tax revenue and unemployment rates across different regions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chart shows regions with lower tax revenues generally tends to have lower unemployment rate, while Oceania as an exception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Consider adjusting tax policies to enhancing employment rate such as lowering tax burdens.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7624-B86D-E823-4D1B-095F723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F5DC-2278-01E7-0D99-D301AD2A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8577-7587-E2E3-608F-9E4E306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Economic growth appears to have a positive impact on poverty reduction, influenced by factors such as life expectancy and geographic size.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Increasing GDP growth and FDI outflow appears to support poverty rate reduction.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Imports of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goods and services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tax revenue may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have impact on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job creation, but the benefits may not be evenly distributed across different regions.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Countries with higher exports appears to have higher average income per person.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E7AD8-5C9D-50D3-3701-11094C42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EEB0-4608-57FA-A6C2-C9848FFB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1BAA-147A-5BA3-6BDB-EC1C6109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Strengthen efforts to increase GDP growth through innovation, infrastructure development as there are expected correlation with poverty reduction</a:t>
            </a:r>
          </a:p>
          <a:p>
            <a:r>
              <a:rPr lang="en-US" sz="2800" dirty="0"/>
              <a:t>Encourage FDI outflows for poverty reduction: providing incentives for foreign businesses such as tax breaks or subsides.</a:t>
            </a:r>
          </a:p>
          <a:p>
            <a:r>
              <a:rPr lang="en-US" sz="28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Promoting imports might be an effective strategy for unemployment reduction.</a:t>
            </a:r>
          </a:p>
          <a:p>
            <a:r>
              <a:rPr lang="en-US" sz="2800" dirty="0"/>
              <a:t>Enhancing Exports sectors for income improvement: strategies such as diversify trade policies, fostering better trade relations.</a:t>
            </a:r>
          </a:p>
          <a:p>
            <a:r>
              <a:rPr lang="en-US" sz="2800" dirty="0"/>
              <a:t>Consider adjusting tax policies to enhancing employment rate such as lowering tax burdens.</a:t>
            </a:r>
          </a:p>
          <a:p>
            <a:endParaRPr lang="en-US" sz="28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6CC17-9700-5F2C-646F-016CC307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648-3A83-F6B8-C6C2-AE6965C0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845-936E-EA5F-8C15-058330EF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Scope: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investigates direct relationships between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economic growth indicators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GDP growth, FDI, exports, imports, Tax revenue and their corresponding influence on poverty measures.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project develops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visualizations using Tableau, offering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findings and insights, aiming to educate and inform policymaking.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Limitations: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availability</a:t>
            </a:r>
          </a:p>
          <a:p>
            <a:pPr lvl="2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unmeasured data fro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 world bank.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FF4A8-902C-6BBD-3550-92DC002D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F07B-AF23-AC66-6CAB-92BF09E9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128-A6A1-169C-031B-A1062583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Subgroup Analysis: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Exploring how the relationship between economic growth and poverty is influenced by social factors, such as gender, culture, and age distribution, to address inequality.</a:t>
            </a:r>
          </a:p>
          <a:p>
            <a:r>
              <a:rPr lang="en-US" b="1" dirty="0"/>
              <a:t>More variables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Including additional variables such as technological innovation, natural resources environmental factors, and political stability to create a more research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BEBB-5B31-FA46-57FC-B7347A15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3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DEAE-CD45-9A72-8DE3-8CB0D26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39E4-FE5A-27F4-C079-E0DCF9A5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Dollar, D., &amp;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Kraay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A. (2002). Growth is Good for the Poor. Journal of Economic Growth, 7(3), 195–225.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https://doi.org/10.1023/A:1020139631000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Ravallion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M. (2001). Growth, Inequality, and Poverty: Looking Beyond Averages. World Development, 29(11), 1803–1815.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https://doi.org/10.1016/S0305-750X(01)00081-7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The World Bank. (n.d.). World Bank Open Data. Retrieved from https://data.worldbank.org/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09A6-67BF-CE27-95EA-FF4DC0BF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74D-184A-2122-1D0A-CC2B459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1F0E-9D61-2C2D-8061-48DA5601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 there a relationship between economic growth and poverty?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research explores whether economic growth consistently lowers poverty worldwide</a:t>
            </a:r>
          </a:p>
          <a:p>
            <a:r>
              <a:rPr lang="en-US" b="1" dirty="0"/>
              <a:t>Method</a:t>
            </a:r>
            <a:r>
              <a:rPr lang="en-US" dirty="0"/>
              <a:t>: Uncover insights through statistical analysis and visualization techniques</a:t>
            </a:r>
          </a:p>
          <a:p>
            <a:r>
              <a:rPr lang="en-US" b="1" dirty="0"/>
              <a:t>Importance</a:t>
            </a:r>
            <a:r>
              <a:rPr lang="en-US" dirty="0"/>
              <a:t>: Identify effective strategy and policymaking for poverty reduction.</a:t>
            </a:r>
          </a:p>
          <a:p>
            <a:endParaRPr lang="en-US" dirty="0"/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B402-5A8E-B5DF-EA47-1E54BA1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41C-5874-269B-BD97-2C1DE75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2002-C6BD-E451-08C2-56CBD51B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Brief Background Material: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&lt;Journal of Economic Growth&gt;, article “Growth is Good for the Poor” have emphasizes the importance of economic growth in poverty reduction (e.g., Dollar &amp;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Kraay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2002).</a:t>
            </a:r>
          </a:p>
          <a:p>
            <a:pPr lvl="1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However, the relationship between economic growth and poverty is complex and influenced by various factors, including Schooling(Education), Geographic size etc.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Ravallion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2001).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A861F-FCEB-D713-3028-2DF60E9C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A8E-D879-38C6-9114-684EDC3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136E-D1A0-22D8-51EC-D4E7E5CC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Size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Country(92) * Time span in Years(10) * Variables </a:t>
            </a:r>
            <a:r>
              <a:rPr lang="en-US" dirty="0" err="1"/>
              <a:t>ct</a:t>
            </a:r>
            <a:r>
              <a:rPr lang="en-US" dirty="0"/>
              <a:t> (14) = 12880</a:t>
            </a:r>
          </a:p>
          <a:p>
            <a:r>
              <a:rPr lang="en-US" b="1" dirty="0"/>
              <a:t>Type</a:t>
            </a:r>
            <a:r>
              <a:rPr lang="en-US" dirty="0"/>
              <a:t>: Numeric</a:t>
            </a:r>
          </a:p>
          <a:p>
            <a:r>
              <a:rPr lang="en-US" b="1" dirty="0"/>
              <a:t>Scale</a:t>
            </a:r>
            <a:r>
              <a:rPr lang="en-US" dirty="0"/>
              <a:t>: Ratio, Nominal </a:t>
            </a:r>
          </a:p>
          <a:p>
            <a:r>
              <a:rPr lang="en-US" b="1" dirty="0"/>
              <a:t>years</a:t>
            </a:r>
            <a:r>
              <a:rPr lang="en-US" dirty="0"/>
              <a:t>: 10</a:t>
            </a:r>
          </a:p>
          <a:p>
            <a:r>
              <a:rPr lang="en-US" b="1" dirty="0"/>
              <a:t>Period</a:t>
            </a:r>
            <a:r>
              <a:rPr lang="en-US" dirty="0"/>
              <a:t>:2007-2016</a:t>
            </a:r>
          </a:p>
          <a:p>
            <a:r>
              <a:rPr lang="en-US" b="1" dirty="0"/>
              <a:t>Data </a:t>
            </a:r>
            <a:r>
              <a:rPr lang="en-US" b="1" dirty="0" err="1"/>
              <a:t>source</a:t>
            </a:r>
            <a:r>
              <a:rPr lang="en-US" dirty="0" err="1"/>
              <a:t>:The</a:t>
            </a:r>
            <a:r>
              <a:rPr lang="en-US" dirty="0"/>
              <a:t> World Bank. (n.d.). World Bank Open Data. Retrieved from https://data.worldbank.org/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8A23-88D3-DD09-E0B0-7FD6B727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D4D3-2509-E136-5A8D-88215C2B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Platform&amp;Tools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3D96-F88D-3411-582A-0F4C8318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Data Source:</a:t>
            </a:r>
            <a:endParaRPr lang="en-US" sz="24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The World Bank database was used to acquire comprehensive reliable data.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Data Processing:</a:t>
            </a:r>
            <a:endParaRPr lang="en-US" sz="24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Excel was used for data cleaning and normalization to ensure data consistency.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Statistical &amp; Machine Learning Modeling:</a:t>
            </a:r>
            <a:endParaRPr lang="en-US" sz="24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Excel was the chosen tool for constructing statistical models and developing machine learning models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Data Visualization:</a:t>
            </a:r>
            <a:endParaRPr lang="en-US" sz="24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Tableau provided the platform for creating dynamic and interactive visualizations.</a:t>
            </a:r>
            <a:endParaRPr lang="en-US" sz="24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CDAA-14F4-26BC-620E-3986F0E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321138-0A8A-3D93-B62A-D38BECC63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05072"/>
              </p:ext>
            </p:extLst>
          </p:nvPr>
        </p:nvGraphicFramePr>
        <p:xfrm>
          <a:off x="920750" y="798076"/>
          <a:ext cx="9553207" cy="509258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176251">
                  <a:extLst>
                    <a:ext uri="{9D8B030D-6E8A-4147-A177-3AD203B41FA5}">
                      <a16:colId xmlns:a16="http://schemas.microsoft.com/office/drawing/2014/main" val="2670682101"/>
                    </a:ext>
                  </a:extLst>
                </a:gridCol>
                <a:gridCol w="904364">
                  <a:extLst>
                    <a:ext uri="{9D8B030D-6E8A-4147-A177-3AD203B41FA5}">
                      <a16:colId xmlns:a16="http://schemas.microsoft.com/office/drawing/2014/main" val="89215469"/>
                    </a:ext>
                  </a:extLst>
                </a:gridCol>
                <a:gridCol w="893559">
                  <a:extLst>
                    <a:ext uri="{9D8B030D-6E8A-4147-A177-3AD203B41FA5}">
                      <a16:colId xmlns:a16="http://schemas.microsoft.com/office/drawing/2014/main" val="2412616941"/>
                    </a:ext>
                  </a:extLst>
                </a:gridCol>
                <a:gridCol w="1150033">
                  <a:extLst>
                    <a:ext uri="{9D8B030D-6E8A-4147-A177-3AD203B41FA5}">
                      <a16:colId xmlns:a16="http://schemas.microsoft.com/office/drawing/2014/main" val="35400145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6114581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01190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US" sz="12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78022" marT="78022" marB="780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Scale</a:t>
                      </a:r>
                      <a:endParaRPr lang="en-US" sz="1200" b="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78022" marT="78022" marB="780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Type</a:t>
                      </a:r>
                      <a:endParaRPr lang="en-US" sz="12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78022" marT="78022" marB="780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Example</a:t>
                      </a:r>
                      <a:endParaRPr lang="en-US" sz="12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78022" marT="78022" marB="780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Control    variable</a:t>
                      </a:r>
                      <a:endParaRPr lang="en-US" sz="12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78022" marT="78022" marB="780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Rationale</a:t>
                      </a:r>
                    </a:p>
                  </a:txBody>
                  <a:tcPr marL="130037" marR="78022" marT="78022" marB="7802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40748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GDP growth (annual %)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ratio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3.33842794733555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GDP growth reflects economic expansion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430529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Foreign direct investment, net outflows (% of GDP)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ratio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0.182397393890958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FDI outflows can indicate domestic companies' strength and their ability to expand abroad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754890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Exports of goods and services (% of GDP)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ratio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35.9034235358326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Exports reflect a country's integration into the global market and its economic health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20336"/>
                  </a:ext>
                </a:extLst>
              </a:tr>
              <a:tr h="3310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mports of goods and services (% of GDP)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ratio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47.572713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Imports reflect consumer and business demand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86294"/>
                  </a:ext>
                </a:extLst>
              </a:tr>
              <a:tr h="331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Tax Revenue (% of GDP)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ratio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17.48323356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Higher tax revenue might imply greater income and profit from people and business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07872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Land area (sq. km)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Nominal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743390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Control Geographic size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25045"/>
                  </a:ext>
                </a:extLst>
              </a:tr>
              <a:tr h="499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Life expectancy at birth, total (years)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Nominal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82.190243902439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Control overall health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921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Government expenditure on education, total (% of GDP)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ratio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4.7664098739624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Control overall education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51722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Population, total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Nominal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32889025</a:t>
                      </a:r>
                      <a:endParaRPr lang="en-US" sz="100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Control population size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5556"/>
                  </a:ext>
                </a:extLst>
              </a:tr>
              <a:tr h="329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Region</a:t>
                      </a:r>
                      <a:endParaRPr lang="en-US" sz="10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Nominal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String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Asia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</a:t>
                      </a:r>
                      <a:endParaRPr lang="en-US" sz="100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Different regions may exhibit unique economic and social characteristics </a:t>
                      </a:r>
                    </a:p>
                  </a:txBody>
                  <a:tcPr marL="130037" marR="67619" marT="67619" marB="676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869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4F5B98-7FC4-D538-19DD-70CDE898F8BA}"/>
              </a:ext>
            </a:extLst>
          </p:cNvPr>
          <p:cNvSpPr txBox="1"/>
          <p:nvPr/>
        </p:nvSpPr>
        <p:spPr>
          <a:xfrm>
            <a:off x="920750" y="292100"/>
            <a:ext cx="542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of independent variables: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7A6D2-2F8C-A8DF-BEB1-FD3F0521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12CBD-AF11-EDC0-6A90-8A5F4D900A0B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dependent variables: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813E709-19A0-662F-2002-5FD8C876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1406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12960CD-C2B4-70DD-B384-B02209444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32837"/>
              </p:ext>
            </p:extLst>
          </p:nvPr>
        </p:nvGraphicFramePr>
        <p:xfrm>
          <a:off x="827773" y="2224714"/>
          <a:ext cx="11316639" cy="314266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4265844">
                  <a:extLst>
                    <a:ext uri="{9D8B030D-6E8A-4147-A177-3AD203B41FA5}">
                      <a16:colId xmlns:a16="http://schemas.microsoft.com/office/drawing/2014/main" val="1706854277"/>
                    </a:ext>
                  </a:extLst>
                </a:gridCol>
                <a:gridCol w="1326233">
                  <a:extLst>
                    <a:ext uri="{9D8B030D-6E8A-4147-A177-3AD203B41FA5}">
                      <a16:colId xmlns:a16="http://schemas.microsoft.com/office/drawing/2014/main" val="2583848446"/>
                    </a:ext>
                  </a:extLst>
                </a:gridCol>
                <a:gridCol w="1132328">
                  <a:extLst>
                    <a:ext uri="{9D8B030D-6E8A-4147-A177-3AD203B41FA5}">
                      <a16:colId xmlns:a16="http://schemas.microsoft.com/office/drawing/2014/main" val="2853286915"/>
                    </a:ext>
                  </a:extLst>
                </a:gridCol>
                <a:gridCol w="1060505">
                  <a:extLst>
                    <a:ext uri="{9D8B030D-6E8A-4147-A177-3AD203B41FA5}">
                      <a16:colId xmlns:a16="http://schemas.microsoft.com/office/drawing/2014/main" val="4269955294"/>
                    </a:ext>
                  </a:extLst>
                </a:gridCol>
                <a:gridCol w="3531729">
                  <a:extLst>
                    <a:ext uri="{9D8B030D-6E8A-4147-A177-3AD203B41FA5}">
                      <a16:colId xmlns:a16="http://schemas.microsoft.com/office/drawing/2014/main" val="2139165961"/>
                    </a:ext>
                  </a:extLst>
                </a:gridCol>
              </a:tblGrid>
              <a:tr h="61668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104541" marT="104541" marB="1045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104541" marT="104541" marB="1045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en-US" sz="1100" b="0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104541" marT="104541" marB="1045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Example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104541" marT="104541" marB="1045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Rationale</a:t>
                      </a:r>
                    </a:p>
                  </a:txBody>
                  <a:tcPr marL="174234" marR="104541" marT="104541" marB="1045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710841"/>
                  </a:ext>
                </a:extLst>
              </a:tr>
              <a:tr h="58880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Poverty headcount ratio at $2.15 a day (2017 PPP) (% of population) 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54.5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This indicator directly measures the proportion of the population living in poverty</a:t>
                      </a: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44581"/>
                  </a:ext>
                </a:extLst>
              </a:tr>
              <a:tr h="58880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Gross domestic savings (% of GDP) 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11.188304	</a:t>
                      </a: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This measures how much money people are saving</a:t>
                      </a: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61632"/>
                  </a:ext>
                </a:extLst>
              </a:tr>
              <a:tr h="58880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GNI per capita, PPP (current international $)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Nominal</a:t>
                      </a:r>
                      <a:endParaRPr lang="en-US" sz="1100" b="0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10450.0	</a:t>
                      </a: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National income: how much people make on average</a:t>
                      </a: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26011"/>
                  </a:ext>
                </a:extLst>
              </a:tr>
              <a:tr h="58880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Unemployment, total (% of total labor force) (modeled ILO estimate)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18.28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Unemployment rate is a primary indicator of the labor market's health and have a direct correlation with poverty levels. </a:t>
                      </a:r>
                    </a:p>
                  </a:txBody>
                  <a:tcPr marL="174234" marR="90602" marT="90602" marB="906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710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64354-3E2C-E265-9B79-DE98AB1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5DE2-A219-AC51-139E-420AC812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D03D-6BB0-8FA3-B25D-5C534B85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Hypothesis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There is a negative correlation between GDP growth and Poverty rate.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Rationale: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When a country's economy expands, it often means more jobs and better wages, which can decrease the number of people living in poverty.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Hypothesis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There is a negative correlation between foreign direct investment (FDI) and </a:t>
            </a:r>
            <a:r>
              <a:rPr lang="en-US" altLang="en-US" dirty="0"/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overty rate.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Rationale: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FDI can bring more business activity and job opportunities to a country, which may help reduce the number of people living in poverty.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Hypothesis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There is a negative correlation between imports and unemployment rate.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Rationale: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Higher imports can stimulate job growth in sectors like retail and transportation, potentially reducing unemployment rates.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Hypothesis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There is a </a:t>
            </a:r>
            <a:r>
              <a:rPr lang="en-US" altLang="en-US" dirty="0"/>
              <a:t>positive correlation between exports and average income per person.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Rationale: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lang="en-US" altLang="en-US" dirty="0"/>
              <a:t>Higher exports typically indicate strong economic growth and great demand for goods and services which can lead to higher wages and overall prosperity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Hypothesis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lang="en-US" altLang="en-US" dirty="0"/>
              <a:t>lower tax revenue are associated with lower unemployment 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Rationale: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latin typeface="+mn-lt"/>
              </a:rPr>
              <a:t>Lower tax revenues can increase consumer spending and business investment, leading to job creation and a decrease in unemployment rates.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A712-8099-073B-7D54-903C5B9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33D-2FCD-4023-729A-734E964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GDP growth on Poverty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43EB0-5A10-3105-1A95-849BCEA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C9EF1-C1E2-B5D3-27D4-3F83F727B2A9}"/>
              </a:ext>
            </a:extLst>
          </p:cNvPr>
          <p:cNvSpPr txBox="1"/>
          <p:nvPr/>
        </p:nvSpPr>
        <p:spPr>
          <a:xfrm>
            <a:off x="1768286" y="6173400"/>
            <a:ext cx="430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75757"/>
                </a:solidFill>
              </a:rPr>
              <a:t>GDP Growth (Normalized)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7B4A4-C09E-6007-93D8-AE7479362636}"/>
              </a:ext>
            </a:extLst>
          </p:cNvPr>
          <p:cNvSpPr txBox="1"/>
          <p:nvPr/>
        </p:nvSpPr>
        <p:spPr>
          <a:xfrm rot="10800000">
            <a:off x="577333" y="2213113"/>
            <a:ext cx="369332" cy="2869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rgbClr val="575757"/>
                </a:solidFill>
              </a:rPr>
              <a:t>Poverty headcount (Normalized)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974911E1-72B1-2414-FDC4-7AF85E5C8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Scatter plot that visualized the relationship between GDP growth and Poverty headcount ratio with life expectancy represented through the color intensity.</a:t>
            </a:r>
          </a:p>
          <a:p>
            <a:endParaRPr lang="en-US" sz="2000" dirty="0"/>
          </a:p>
          <a:p>
            <a:r>
              <a:rPr lang="en-US" sz="2000" dirty="0"/>
              <a:t>Countries with higher GDP growth rates tend to have lower poverty headcounts, while also illustrating that countries with higher life expectancy tends to have lower poverty headcount ratio.</a:t>
            </a:r>
          </a:p>
          <a:p>
            <a:endParaRPr lang="en-US" sz="2000" dirty="0"/>
          </a:p>
          <a:p>
            <a:r>
              <a:rPr lang="en-US" sz="2000" dirty="0"/>
              <a:t>With a p value &lt; 0.0001, The graph reveals that there’s a strong indication that the null hypothesis can be rejected.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2" name="Content Placeholder 41" descr="A graph with blue dots&#10;&#10;Description automatically generated">
            <a:extLst>
              <a:ext uri="{FF2B5EF4-FFF2-40B4-BE49-F238E27FC236}">
                <a16:creationId xmlns:a16="http://schemas.microsoft.com/office/drawing/2014/main" id="{AE7E0408-9D20-4A39-C8E6-3BED46C8FF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965" y="1825625"/>
            <a:ext cx="5072070" cy="4351338"/>
          </a:xfrm>
        </p:spPr>
      </p:pic>
    </p:spTree>
    <p:extLst>
      <p:ext uri="{BB962C8B-B14F-4D97-AF65-F5344CB8AC3E}">
        <p14:creationId xmlns:p14="http://schemas.microsoft.com/office/powerpoint/2010/main" val="127141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1599</Words>
  <Application>Microsoft Office PowerPoint</Application>
  <PresentationFormat>Widescreen</PresentationFormat>
  <Paragraphs>237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Söhne</vt:lpstr>
      <vt:lpstr>Aptos</vt:lpstr>
      <vt:lpstr>Arial</vt:lpstr>
      <vt:lpstr>Calibri</vt:lpstr>
      <vt:lpstr>Calibri Light</vt:lpstr>
      <vt:lpstr>Office Theme</vt:lpstr>
      <vt:lpstr>EXPLORING THE ASSOCIATION BETWEEN ECONOMIC GROWTH AND POVERTY  IN GLOBAL CONTEXT</vt:lpstr>
      <vt:lpstr>Research Question</vt:lpstr>
      <vt:lpstr>Introduction</vt:lpstr>
      <vt:lpstr>Data description</vt:lpstr>
      <vt:lpstr>Platform&amp;Tools</vt:lpstr>
      <vt:lpstr>PowerPoint Presentation</vt:lpstr>
      <vt:lpstr>PowerPoint Presentation</vt:lpstr>
      <vt:lpstr>Hypothesis</vt:lpstr>
      <vt:lpstr>Impact of GDP growth on Poverty</vt:lpstr>
      <vt:lpstr>Impact of GDP growth on Poverty</vt:lpstr>
      <vt:lpstr>Impact of FDI(Foreign Direct Investment) on poverty </vt:lpstr>
      <vt:lpstr>Impact of Imports on Unemployment rate</vt:lpstr>
      <vt:lpstr>Impact of Exports on Gross National Income</vt:lpstr>
      <vt:lpstr>Impact of Tax revenue on Unemployment rate</vt:lpstr>
      <vt:lpstr>Conclusion</vt:lpstr>
      <vt:lpstr>Implications</vt:lpstr>
      <vt:lpstr>Scope &amp; Limitations</vt:lpstr>
      <vt:lpstr>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Fan Yang</dc:creator>
  <cp:lastModifiedBy>Fan Yang</cp:lastModifiedBy>
  <cp:revision>3</cp:revision>
  <dcterms:created xsi:type="dcterms:W3CDTF">2024-04-09T01:04:15Z</dcterms:created>
  <dcterms:modified xsi:type="dcterms:W3CDTF">2024-05-06T07:54:23Z</dcterms:modified>
</cp:coreProperties>
</file>