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70" r:id="rId4"/>
    <p:sldId id="271" r:id="rId5"/>
    <p:sldId id="263" r:id="rId6"/>
    <p:sldId id="272" r:id="rId7"/>
    <p:sldId id="278" r:id="rId8"/>
    <p:sldId id="279" r:id="rId9"/>
    <p:sldId id="280" r:id="rId10"/>
    <p:sldId id="281" r:id="rId11"/>
    <p:sldId id="283" r:id="rId12"/>
    <p:sldId id="265" r:id="rId13"/>
    <p:sldId id="268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74"/>
    <p:restoredTop sz="91429"/>
  </p:normalViewPr>
  <p:slideViewPr>
    <p:cSldViewPr snapToGrid="0">
      <p:cViewPr varScale="1">
        <p:scale>
          <a:sx n="100" d="100"/>
          <a:sy n="100" d="100"/>
        </p:scale>
        <p:origin x="64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n Yang" userId="877d0f5adea71173" providerId="LiveId" clId="{01C89F61-8311-4289-9B07-4A33C9108D35}"/>
    <pc:docChg chg="undo redo custSel addSld delSld modSld sldOrd">
      <pc:chgData name="Fan Yang" userId="877d0f5adea71173" providerId="LiveId" clId="{01C89F61-8311-4289-9B07-4A33C9108D35}" dt="2024-04-12T23:12:25.791" v="2865" actId="14734"/>
      <pc:docMkLst>
        <pc:docMk/>
      </pc:docMkLst>
      <pc:sldChg chg="delSp modSp mod">
        <pc:chgData name="Fan Yang" userId="877d0f5adea71173" providerId="LiveId" clId="{01C89F61-8311-4289-9B07-4A33C9108D35}" dt="2024-04-12T20:45:39.970" v="2857" actId="1076"/>
        <pc:sldMkLst>
          <pc:docMk/>
          <pc:sldMk cId="593304236" sldId="256"/>
        </pc:sldMkLst>
        <pc:spChg chg="mod">
          <ac:chgData name="Fan Yang" userId="877d0f5adea71173" providerId="LiveId" clId="{01C89F61-8311-4289-9B07-4A33C9108D35}" dt="2024-04-11T05:27:37.197" v="229" actId="2711"/>
          <ac:spMkLst>
            <pc:docMk/>
            <pc:sldMk cId="593304236" sldId="256"/>
            <ac:spMk id="2" creationId="{0662CF32-5BC8-9841-69E1-C31CFB0BEF9D}"/>
          </ac:spMkLst>
        </pc:spChg>
        <pc:spChg chg="mod">
          <ac:chgData name="Fan Yang" userId="877d0f5adea71173" providerId="LiveId" clId="{01C89F61-8311-4289-9B07-4A33C9108D35}" dt="2024-04-11T05:27:27.314" v="227" actId="2711"/>
          <ac:spMkLst>
            <pc:docMk/>
            <pc:sldMk cId="593304236" sldId="256"/>
            <ac:spMk id="3" creationId="{B870D559-0CA5-3230-4EB9-12AB54F649B5}"/>
          </ac:spMkLst>
        </pc:spChg>
        <pc:spChg chg="del mod">
          <ac:chgData name="Fan Yang" userId="877d0f5adea71173" providerId="LiveId" clId="{01C89F61-8311-4289-9B07-4A33C9108D35}" dt="2024-04-12T20:45:08.566" v="2855" actId="478"/>
          <ac:spMkLst>
            <pc:docMk/>
            <pc:sldMk cId="593304236" sldId="256"/>
            <ac:spMk id="4" creationId="{96F6ACBF-9EA3-9D01-8FD7-76C77A5C53E7}"/>
          </ac:spMkLst>
        </pc:spChg>
        <pc:spChg chg="mod">
          <ac:chgData name="Fan Yang" userId="877d0f5adea71173" providerId="LiveId" clId="{01C89F61-8311-4289-9B07-4A33C9108D35}" dt="2024-04-12T20:45:39.970" v="2857" actId="1076"/>
          <ac:spMkLst>
            <pc:docMk/>
            <pc:sldMk cId="593304236" sldId="256"/>
            <ac:spMk id="5" creationId="{2E71C893-E3AC-C2BB-4154-78BD9980AC50}"/>
          </ac:spMkLst>
        </pc:spChg>
      </pc:sldChg>
      <pc:sldChg chg="addSp modSp mod">
        <pc:chgData name="Fan Yang" userId="877d0f5adea71173" providerId="LiveId" clId="{01C89F61-8311-4289-9B07-4A33C9108D35}" dt="2024-04-12T20:43:42.713" v="2853" actId="20577"/>
        <pc:sldMkLst>
          <pc:docMk/>
          <pc:sldMk cId="3708249009" sldId="257"/>
        </pc:sldMkLst>
        <pc:spChg chg="mod">
          <ac:chgData name="Fan Yang" userId="877d0f5adea71173" providerId="LiveId" clId="{01C89F61-8311-4289-9B07-4A33C9108D35}" dt="2024-04-11T05:30:29.795" v="389" actId="20577"/>
          <ac:spMkLst>
            <pc:docMk/>
            <pc:sldMk cId="3708249009" sldId="257"/>
            <ac:spMk id="2" creationId="{7A2B9094-11BB-1F90-A5CC-E8077E2F3FD4}"/>
          </ac:spMkLst>
        </pc:spChg>
        <pc:spChg chg="mod">
          <ac:chgData name="Fan Yang" userId="877d0f5adea71173" providerId="LiveId" clId="{01C89F61-8311-4289-9B07-4A33C9108D35}" dt="2024-04-12T20:43:42.713" v="2853" actId="20577"/>
          <ac:spMkLst>
            <pc:docMk/>
            <pc:sldMk cId="3708249009" sldId="257"/>
            <ac:spMk id="3" creationId="{9F5722C6-53B9-4CDB-3A9F-489BFCCFE16D}"/>
          </ac:spMkLst>
        </pc:spChg>
        <pc:spChg chg="add">
          <ac:chgData name="Fan Yang" userId="877d0f5adea71173" providerId="LiveId" clId="{01C89F61-8311-4289-9B07-4A33C9108D35}" dt="2024-04-11T05:31:02.463" v="390"/>
          <ac:spMkLst>
            <pc:docMk/>
            <pc:sldMk cId="3708249009" sldId="257"/>
            <ac:spMk id="4" creationId="{741C9099-9FD3-3E49-14B8-81AE6B52BD12}"/>
          </ac:spMkLst>
        </pc:spChg>
        <pc:spChg chg="add">
          <ac:chgData name="Fan Yang" userId="877d0f5adea71173" providerId="LiveId" clId="{01C89F61-8311-4289-9B07-4A33C9108D35}" dt="2024-04-11T05:31:02.463" v="390"/>
          <ac:spMkLst>
            <pc:docMk/>
            <pc:sldMk cId="3708249009" sldId="257"/>
            <ac:spMk id="5" creationId="{E7FB6257-8C09-793A-046B-6221EBA223BF}"/>
          </ac:spMkLst>
        </pc:spChg>
        <pc:spChg chg="add">
          <ac:chgData name="Fan Yang" userId="877d0f5adea71173" providerId="LiveId" clId="{01C89F61-8311-4289-9B07-4A33C9108D35}" dt="2024-04-11T05:31:07.551" v="391"/>
          <ac:spMkLst>
            <pc:docMk/>
            <pc:sldMk cId="3708249009" sldId="257"/>
            <ac:spMk id="6" creationId="{39CDCFC8-62C7-25EF-C0BD-C32865931FCA}"/>
          </ac:spMkLst>
        </pc:spChg>
        <pc:spChg chg="add">
          <ac:chgData name="Fan Yang" userId="877d0f5adea71173" providerId="LiveId" clId="{01C89F61-8311-4289-9B07-4A33C9108D35}" dt="2024-04-11T05:31:07.551" v="391"/>
          <ac:spMkLst>
            <pc:docMk/>
            <pc:sldMk cId="3708249009" sldId="257"/>
            <ac:spMk id="7" creationId="{4B7FA4CE-2C0D-DC63-C801-DD7DA10081FB}"/>
          </ac:spMkLst>
        </pc:spChg>
        <pc:spChg chg="add">
          <ac:chgData name="Fan Yang" userId="877d0f5adea71173" providerId="LiveId" clId="{01C89F61-8311-4289-9B07-4A33C9108D35}" dt="2024-04-11T05:31:14.189" v="401"/>
          <ac:spMkLst>
            <pc:docMk/>
            <pc:sldMk cId="3708249009" sldId="257"/>
            <ac:spMk id="8" creationId="{A87390C0-DF72-6119-5535-A56BB65A849D}"/>
          </ac:spMkLst>
        </pc:spChg>
        <pc:spChg chg="add">
          <ac:chgData name="Fan Yang" userId="877d0f5adea71173" providerId="LiveId" clId="{01C89F61-8311-4289-9B07-4A33C9108D35}" dt="2024-04-11T05:31:14.189" v="401"/>
          <ac:spMkLst>
            <pc:docMk/>
            <pc:sldMk cId="3708249009" sldId="257"/>
            <ac:spMk id="9" creationId="{B93863C4-5935-2C63-6CF5-5165024ACA1F}"/>
          </ac:spMkLst>
        </pc:spChg>
        <pc:spChg chg="add">
          <ac:chgData name="Fan Yang" userId="877d0f5adea71173" providerId="LiveId" clId="{01C89F61-8311-4289-9B07-4A33C9108D35}" dt="2024-04-11T05:31:18.499" v="424"/>
          <ac:spMkLst>
            <pc:docMk/>
            <pc:sldMk cId="3708249009" sldId="257"/>
            <ac:spMk id="10" creationId="{DBA4E22C-B784-0A6F-8902-9DBDBA0853E1}"/>
          </ac:spMkLst>
        </pc:spChg>
        <pc:spChg chg="add">
          <ac:chgData name="Fan Yang" userId="877d0f5adea71173" providerId="LiveId" clId="{01C89F61-8311-4289-9B07-4A33C9108D35}" dt="2024-04-11T05:31:18.499" v="424"/>
          <ac:spMkLst>
            <pc:docMk/>
            <pc:sldMk cId="3708249009" sldId="257"/>
            <ac:spMk id="11" creationId="{5F908955-AB2E-1F2E-6B59-2B0E5B36C5FA}"/>
          </ac:spMkLst>
        </pc:spChg>
      </pc:sldChg>
      <pc:sldChg chg="modSp mod">
        <pc:chgData name="Fan Yang" userId="877d0f5adea71173" providerId="LiveId" clId="{01C89F61-8311-4289-9B07-4A33C9108D35}" dt="2024-04-11T05:38:52.220" v="946" actId="20577"/>
        <pc:sldMkLst>
          <pc:docMk/>
          <pc:sldMk cId="1650256153" sldId="258"/>
        </pc:sldMkLst>
        <pc:spChg chg="mod">
          <ac:chgData name="Fan Yang" userId="877d0f5adea71173" providerId="LiveId" clId="{01C89F61-8311-4289-9B07-4A33C9108D35}" dt="2024-04-11T05:38:52.220" v="946" actId="20577"/>
          <ac:spMkLst>
            <pc:docMk/>
            <pc:sldMk cId="1650256153" sldId="258"/>
            <ac:spMk id="3" creationId="{CB4B2730-DB03-C82B-3D56-4DD391A57E9F}"/>
          </ac:spMkLst>
        </pc:spChg>
      </pc:sldChg>
      <pc:sldChg chg="modSp mod">
        <pc:chgData name="Fan Yang" userId="877d0f5adea71173" providerId="LiveId" clId="{01C89F61-8311-4289-9B07-4A33C9108D35}" dt="2024-04-11T06:39:28.246" v="1950" actId="20577"/>
        <pc:sldMkLst>
          <pc:docMk/>
          <pc:sldMk cId="4047039261" sldId="259"/>
        </pc:sldMkLst>
        <pc:spChg chg="mod">
          <ac:chgData name="Fan Yang" userId="877d0f5adea71173" providerId="LiveId" clId="{01C89F61-8311-4289-9B07-4A33C9108D35}" dt="2024-04-11T06:39:28.246" v="1950" actId="20577"/>
          <ac:spMkLst>
            <pc:docMk/>
            <pc:sldMk cId="4047039261" sldId="259"/>
            <ac:spMk id="3" creationId="{A5CC1F0E-9D61-2C2D-8061-48DA56018684}"/>
          </ac:spMkLst>
        </pc:spChg>
      </pc:sldChg>
      <pc:sldChg chg="addSp delSp modSp del mod setBg">
        <pc:chgData name="Fan Yang" userId="877d0f5adea71173" providerId="LiveId" clId="{01C89F61-8311-4289-9B07-4A33C9108D35}" dt="2024-04-11T06:35:29.780" v="1943" actId="47"/>
        <pc:sldMkLst>
          <pc:docMk/>
          <pc:sldMk cId="3553829769" sldId="260"/>
        </pc:sldMkLst>
        <pc:spChg chg="mod">
          <ac:chgData name="Fan Yang" userId="877d0f5adea71173" providerId="LiveId" clId="{01C89F61-8311-4289-9B07-4A33C9108D35}" dt="2024-04-11T06:34:09.390" v="1879" actId="1076"/>
          <ac:spMkLst>
            <pc:docMk/>
            <pc:sldMk cId="3553829769" sldId="260"/>
            <ac:spMk id="2" creationId="{002827B7-58F6-8DE6-0F0B-AD161D003E63}"/>
          </ac:spMkLst>
        </pc:spChg>
        <pc:spChg chg="del mod">
          <ac:chgData name="Fan Yang" userId="877d0f5adea71173" providerId="LiveId" clId="{01C89F61-8311-4289-9B07-4A33C9108D35}" dt="2024-04-11T06:33:52.548" v="1876"/>
          <ac:spMkLst>
            <pc:docMk/>
            <pc:sldMk cId="3553829769" sldId="260"/>
            <ac:spMk id="3" creationId="{DD7D1EC1-E972-5BFC-F8A4-1FEBA2A190E0}"/>
          </ac:spMkLst>
        </pc:spChg>
        <pc:spChg chg="add mod">
          <ac:chgData name="Fan Yang" userId="877d0f5adea71173" providerId="LiveId" clId="{01C89F61-8311-4289-9B07-4A33C9108D35}" dt="2024-04-11T06:35:06.476" v="1915" actId="27636"/>
          <ac:spMkLst>
            <pc:docMk/>
            <pc:sldMk cId="3553829769" sldId="260"/>
            <ac:spMk id="4" creationId="{6935762F-5D01-B922-19FB-4814D79E444B}"/>
          </ac:spMkLst>
        </pc:spChg>
        <pc:spChg chg="add">
          <ac:chgData name="Fan Yang" userId="877d0f5adea71173" providerId="LiveId" clId="{01C89F61-8311-4289-9B07-4A33C9108D35}" dt="2024-04-11T06:34:00.762" v="1877" actId="26606"/>
          <ac:spMkLst>
            <pc:docMk/>
            <pc:sldMk cId="3553829769" sldId="260"/>
            <ac:spMk id="11" creationId="{E02239D2-A05D-4A1C-9F06-FBA7FC730E1B}"/>
          </ac:spMkLst>
        </pc:spChg>
        <pc:picChg chg="add del">
          <ac:chgData name="Fan Yang" userId="877d0f5adea71173" providerId="LiveId" clId="{01C89F61-8311-4289-9B07-4A33C9108D35}" dt="2024-04-11T06:34:04.074" v="1878" actId="478"/>
          <ac:picMkLst>
            <pc:docMk/>
            <pc:sldMk cId="3553829769" sldId="260"/>
            <ac:picMk id="8" creationId="{E0394CC3-9B36-FCB5-B367-8A07CC4737C7}"/>
          </ac:picMkLst>
        </pc:picChg>
      </pc:sldChg>
      <pc:sldChg chg="addSp delSp modSp mod setBg">
        <pc:chgData name="Fan Yang" userId="877d0f5adea71173" providerId="LiveId" clId="{01C89F61-8311-4289-9B07-4A33C9108D35}" dt="2024-04-12T23:06:15.123" v="2864" actId="1076"/>
        <pc:sldMkLst>
          <pc:docMk/>
          <pc:sldMk cId="2102877441" sldId="261"/>
        </pc:sldMkLst>
        <pc:spChg chg="del mod">
          <ac:chgData name="Fan Yang" userId="877d0f5adea71173" providerId="LiveId" clId="{01C89F61-8311-4289-9B07-4A33C9108D35}" dt="2024-04-11T06:10:05.989" v="1427" actId="478"/>
          <ac:spMkLst>
            <pc:docMk/>
            <pc:sldMk cId="2102877441" sldId="261"/>
            <ac:spMk id="2" creationId="{497AE51B-F297-B1CA-FED3-95C661E61221}"/>
          </ac:spMkLst>
        </pc:spChg>
        <pc:spChg chg="del">
          <ac:chgData name="Fan Yang" userId="877d0f5adea71173" providerId="LiveId" clId="{01C89F61-8311-4289-9B07-4A33C9108D35}" dt="2024-04-11T05:45:23.912" v="990"/>
          <ac:spMkLst>
            <pc:docMk/>
            <pc:sldMk cId="2102877441" sldId="261"/>
            <ac:spMk id="3" creationId="{45B56FD8-44AF-39AC-7C0C-3D8AB3B99D94}"/>
          </ac:spMkLst>
        </pc:spChg>
        <pc:spChg chg="add del mod">
          <ac:chgData name="Fan Yang" userId="877d0f5adea71173" providerId="LiveId" clId="{01C89F61-8311-4289-9B07-4A33C9108D35}" dt="2024-04-11T06:10:15.749" v="1429" actId="478"/>
          <ac:spMkLst>
            <pc:docMk/>
            <pc:sldMk cId="2102877441" sldId="261"/>
            <ac:spMk id="6" creationId="{E212FD01-8AB2-F59B-03BD-59C77756F777}"/>
          </ac:spMkLst>
        </pc:spChg>
        <pc:spChg chg="add mod">
          <ac:chgData name="Fan Yang" userId="877d0f5adea71173" providerId="LiveId" clId="{01C89F61-8311-4289-9B07-4A33C9108D35}" dt="2024-04-11T06:11:46.240" v="1484" actId="403"/>
          <ac:spMkLst>
            <pc:docMk/>
            <pc:sldMk cId="2102877441" sldId="261"/>
            <ac:spMk id="7" creationId="{F44F5B98-7FC4-D538-19DD-70CDE898F8BA}"/>
          </ac:spMkLst>
        </pc:spChg>
        <pc:spChg chg="add del">
          <ac:chgData name="Fan Yang" userId="877d0f5adea71173" providerId="LiveId" clId="{01C89F61-8311-4289-9B07-4A33C9108D35}" dt="2024-04-11T05:45:30.225" v="992" actId="26606"/>
          <ac:spMkLst>
            <pc:docMk/>
            <pc:sldMk cId="2102877441" sldId="261"/>
            <ac:spMk id="9" creationId="{E5F17139-31EE-46AC-B04F-DBBD852DD6CB}"/>
          </ac:spMkLst>
        </pc:spChg>
        <pc:spChg chg="add del">
          <ac:chgData name="Fan Yang" userId="877d0f5adea71173" providerId="LiveId" clId="{01C89F61-8311-4289-9B07-4A33C9108D35}" dt="2024-04-11T05:45:30.225" v="992" actId="26606"/>
          <ac:spMkLst>
            <pc:docMk/>
            <pc:sldMk cId="2102877441" sldId="261"/>
            <ac:spMk id="11" creationId="{AAD42DD4-86F6-4FD2-869F-32D35E310CF6}"/>
          </ac:spMkLst>
        </pc:spChg>
        <pc:spChg chg="add del">
          <ac:chgData name="Fan Yang" userId="877d0f5adea71173" providerId="LiveId" clId="{01C89F61-8311-4289-9B07-4A33C9108D35}" dt="2024-04-11T05:45:30.225" v="992" actId="26606"/>
          <ac:spMkLst>
            <pc:docMk/>
            <pc:sldMk cId="2102877441" sldId="261"/>
            <ac:spMk id="13" creationId="{4C36B8C5-0DEB-41B5-911D-572E2E835E3C}"/>
          </ac:spMkLst>
        </pc:spChg>
        <pc:spChg chg="add del">
          <ac:chgData name="Fan Yang" userId="877d0f5adea71173" providerId="LiveId" clId="{01C89F61-8311-4289-9B07-4A33C9108D35}" dt="2024-04-11T05:45:30.225" v="992" actId="26606"/>
          <ac:spMkLst>
            <pc:docMk/>
            <pc:sldMk cId="2102877441" sldId="261"/>
            <ac:spMk id="15" creationId="{B5DC987A-A8C7-4C23-9BF5-33E9F6F21DCB}"/>
          </ac:spMkLst>
        </pc:spChg>
        <pc:spChg chg="add del">
          <ac:chgData name="Fan Yang" userId="877d0f5adea71173" providerId="LiveId" clId="{01C89F61-8311-4289-9B07-4A33C9108D35}" dt="2024-04-11T05:45:30.225" v="992" actId="26606"/>
          <ac:spMkLst>
            <pc:docMk/>
            <pc:sldMk cId="2102877441" sldId="261"/>
            <ac:spMk id="17" creationId="{F213F2CF-C6DF-4CE1-A6F0-E3B1BFBB0B23}"/>
          </ac:spMkLst>
        </pc:spChg>
        <pc:spChg chg="add del">
          <ac:chgData name="Fan Yang" userId="877d0f5adea71173" providerId="LiveId" clId="{01C89F61-8311-4289-9B07-4A33C9108D35}" dt="2024-04-11T05:45:30.225" v="992" actId="26606"/>
          <ac:spMkLst>
            <pc:docMk/>
            <pc:sldMk cId="2102877441" sldId="261"/>
            <ac:spMk id="19" creationId="{84325C15-4820-4911-B66E-A5F917CFAE58}"/>
          </ac:spMkLst>
        </pc:spChg>
        <pc:spChg chg="add del">
          <ac:chgData name="Fan Yang" userId="877d0f5adea71173" providerId="LiveId" clId="{01C89F61-8311-4289-9B07-4A33C9108D35}" dt="2024-04-11T05:45:34.692" v="994" actId="26606"/>
          <ac:spMkLst>
            <pc:docMk/>
            <pc:sldMk cId="2102877441" sldId="261"/>
            <ac:spMk id="21" creationId="{6753252F-4873-4F63-801D-CC719279A7D5}"/>
          </ac:spMkLst>
        </pc:spChg>
        <pc:spChg chg="add del">
          <ac:chgData name="Fan Yang" userId="877d0f5adea71173" providerId="LiveId" clId="{01C89F61-8311-4289-9B07-4A33C9108D35}" dt="2024-04-11T05:45:34.692" v="994" actId="26606"/>
          <ac:spMkLst>
            <pc:docMk/>
            <pc:sldMk cId="2102877441" sldId="261"/>
            <ac:spMk id="22" creationId="{047C8CCB-F95D-4249-92DD-651249D3535A}"/>
          </ac:spMkLst>
        </pc:spChg>
        <pc:spChg chg="add del">
          <ac:chgData name="Fan Yang" userId="877d0f5adea71173" providerId="LiveId" clId="{01C89F61-8311-4289-9B07-4A33C9108D35}" dt="2024-04-11T05:49:45.312" v="1029" actId="26606"/>
          <ac:spMkLst>
            <pc:docMk/>
            <pc:sldMk cId="2102877441" sldId="261"/>
            <ac:spMk id="24" creationId="{6C4028FD-8BAA-4A19-BFDE-594D991B7552}"/>
          </ac:spMkLst>
        </pc:spChg>
        <pc:spChg chg="add del">
          <ac:chgData name="Fan Yang" userId="877d0f5adea71173" providerId="LiveId" clId="{01C89F61-8311-4289-9B07-4A33C9108D35}" dt="2024-04-11T05:50:03.416" v="1035" actId="26606"/>
          <ac:spMkLst>
            <pc:docMk/>
            <pc:sldMk cId="2102877441" sldId="261"/>
            <ac:spMk id="29" creationId="{6C4028FD-8BAA-4A19-BFDE-594D991B7552}"/>
          </ac:spMkLst>
        </pc:spChg>
        <pc:spChg chg="add del">
          <ac:chgData name="Fan Yang" userId="877d0f5adea71173" providerId="LiveId" clId="{01C89F61-8311-4289-9B07-4A33C9108D35}" dt="2024-04-11T05:50:01.060" v="1032" actId="26606"/>
          <ac:spMkLst>
            <pc:docMk/>
            <pc:sldMk cId="2102877441" sldId="261"/>
            <ac:spMk id="34" creationId="{6C4028FD-8BAA-4A19-BFDE-594D991B7552}"/>
          </ac:spMkLst>
        </pc:spChg>
        <pc:spChg chg="add del">
          <ac:chgData name="Fan Yang" userId="877d0f5adea71173" providerId="LiveId" clId="{01C89F61-8311-4289-9B07-4A33C9108D35}" dt="2024-04-11T05:50:03.325" v="1034" actId="26606"/>
          <ac:spMkLst>
            <pc:docMk/>
            <pc:sldMk cId="2102877441" sldId="261"/>
            <ac:spMk id="36" creationId="{6C4028FD-8BAA-4A19-BFDE-594D991B7552}"/>
          </ac:spMkLst>
        </pc:spChg>
        <pc:spChg chg="add del">
          <ac:chgData name="Fan Yang" userId="877d0f5adea71173" providerId="LiveId" clId="{01C89F61-8311-4289-9B07-4A33C9108D35}" dt="2024-04-11T05:51:13.545" v="1049" actId="26606"/>
          <ac:spMkLst>
            <pc:docMk/>
            <pc:sldMk cId="2102877441" sldId="261"/>
            <ac:spMk id="38" creationId="{6C4028FD-8BAA-4A19-BFDE-594D991B7552}"/>
          </ac:spMkLst>
        </pc:spChg>
        <pc:spChg chg="add del">
          <ac:chgData name="Fan Yang" userId="877d0f5adea71173" providerId="LiveId" clId="{01C89F61-8311-4289-9B07-4A33C9108D35}" dt="2024-04-11T05:51:13.444" v="1048" actId="26606"/>
          <ac:spMkLst>
            <pc:docMk/>
            <pc:sldMk cId="2102877441" sldId="261"/>
            <ac:spMk id="43" creationId="{6C4028FD-8BAA-4A19-BFDE-594D991B7552}"/>
          </ac:spMkLst>
        </pc:spChg>
        <pc:spChg chg="add del">
          <ac:chgData name="Fan Yang" userId="877d0f5adea71173" providerId="LiveId" clId="{01C89F61-8311-4289-9B07-4A33C9108D35}" dt="2024-04-11T05:51:26.661" v="1060" actId="26606"/>
          <ac:spMkLst>
            <pc:docMk/>
            <pc:sldMk cId="2102877441" sldId="261"/>
            <ac:spMk id="45" creationId="{6C4028FD-8BAA-4A19-BFDE-594D991B7552}"/>
          </ac:spMkLst>
        </pc:spChg>
        <pc:spChg chg="add del">
          <ac:chgData name="Fan Yang" userId="877d0f5adea71173" providerId="LiveId" clId="{01C89F61-8311-4289-9B07-4A33C9108D35}" dt="2024-04-11T05:51:18.555" v="1051" actId="26606"/>
          <ac:spMkLst>
            <pc:docMk/>
            <pc:sldMk cId="2102877441" sldId="261"/>
            <ac:spMk id="50" creationId="{6C4028FD-8BAA-4A19-BFDE-594D991B7552}"/>
          </ac:spMkLst>
        </pc:spChg>
        <pc:spChg chg="add del">
          <ac:chgData name="Fan Yang" userId="877d0f5adea71173" providerId="LiveId" clId="{01C89F61-8311-4289-9B07-4A33C9108D35}" dt="2024-04-11T05:51:20.010" v="1053" actId="26606"/>
          <ac:spMkLst>
            <pc:docMk/>
            <pc:sldMk cId="2102877441" sldId="261"/>
            <ac:spMk id="52" creationId="{6C4028FD-8BAA-4A19-BFDE-594D991B7552}"/>
          </ac:spMkLst>
        </pc:spChg>
        <pc:spChg chg="add del">
          <ac:chgData name="Fan Yang" userId="877d0f5adea71173" providerId="LiveId" clId="{01C89F61-8311-4289-9B07-4A33C9108D35}" dt="2024-04-11T05:51:23.438" v="1055" actId="26606"/>
          <ac:spMkLst>
            <pc:docMk/>
            <pc:sldMk cId="2102877441" sldId="261"/>
            <ac:spMk id="54" creationId="{955A2079-FA98-4876-80F0-72364A7D2EA4}"/>
          </ac:spMkLst>
        </pc:spChg>
        <pc:spChg chg="add del">
          <ac:chgData name="Fan Yang" userId="877d0f5adea71173" providerId="LiveId" clId="{01C89F61-8311-4289-9B07-4A33C9108D35}" dt="2024-04-11T05:51:24.500" v="1057" actId="26606"/>
          <ac:spMkLst>
            <pc:docMk/>
            <pc:sldMk cId="2102877441" sldId="261"/>
            <ac:spMk id="56" creationId="{924D84CD-5280-4B52-B96E-8EDAA2B20C51}"/>
          </ac:spMkLst>
        </pc:spChg>
        <pc:spChg chg="add del">
          <ac:chgData name="Fan Yang" userId="877d0f5adea71173" providerId="LiveId" clId="{01C89F61-8311-4289-9B07-4A33C9108D35}" dt="2024-04-11T05:51:24.500" v="1057" actId="26606"/>
          <ac:spMkLst>
            <pc:docMk/>
            <pc:sldMk cId="2102877441" sldId="261"/>
            <ac:spMk id="57" creationId="{3E65D517-46E4-8037-A63D-629DE1253A89}"/>
          </ac:spMkLst>
        </pc:spChg>
        <pc:spChg chg="add del">
          <ac:chgData name="Fan Yang" userId="877d0f5adea71173" providerId="LiveId" clId="{01C89F61-8311-4289-9B07-4A33C9108D35}" dt="2024-04-11T05:51:26.632" v="1059" actId="26606"/>
          <ac:spMkLst>
            <pc:docMk/>
            <pc:sldMk cId="2102877441" sldId="261"/>
            <ac:spMk id="59" creationId="{924D84CD-5280-4B52-B96E-8EDAA2B20C51}"/>
          </ac:spMkLst>
        </pc:spChg>
        <pc:spChg chg="add del">
          <ac:chgData name="Fan Yang" userId="877d0f5adea71173" providerId="LiveId" clId="{01C89F61-8311-4289-9B07-4A33C9108D35}" dt="2024-04-11T05:51:26.632" v="1059" actId="26606"/>
          <ac:spMkLst>
            <pc:docMk/>
            <pc:sldMk cId="2102877441" sldId="261"/>
            <ac:spMk id="60" creationId="{6BC8DD5A-2177-6753-E2F9-C07A00190B7A}"/>
          </ac:spMkLst>
        </pc:spChg>
        <pc:spChg chg="add del">
          <ac:chgData name="Fan Yang" userId="877d0f5adea71173" providerId="LiveId" clId="{01C89F61-8311-4289-9B07-4A33C9108D35}" dt="2024-04-11T05:51:52.228" v="1067" actId="26606"/>
          <ac:spMkLst>
            <pc:docMk/>
            <pc:sldMk cId="2102877441" sldId="261"/>
            <ac:spMk id="62" creationId="{6C4028FD-8BAA-4A19-BFDE-594D991B7552}"/>
          </ac:spMkLst>
        </pc:spChg>
        <pc:spChg chg="add del">
          <ac:chgData name="Fan Yang" userId="877d0f5adea71173" providerId="LiveId" clId="{01C89F61-8311-4289-9B07-4A33C9108D35}" dt="2024-04-11T05:51:52.121" v="1066" actId="26606"/>
          <ac:spMkLst>
            <pc:docMk/>
            <pc:sldMk cId="2102877441" sldId="261"/>
            <ac:spMk id="67" creationId="{6C4028FD-8BAA-4A19-BFDE-594D991B7552}"/>
          </ac:spMkLst>
        </pc:spChg>
        <pc:spChg chg="add">
          <ac:chgData name="Fan Yang" userId="877d0f5adea71173" providerId="LiveId" clId="{01C89F61-8311-4289-9B07-4A33C9108D35}" dt="2024-04-11T05:51:52.228" v="1067" actId="26606"/>
          <ac:spMkLst>
            <pc:docMk/>
            <pc:sldMk cId="2102877441" sldId="261"/>
            <ac:spMk id="69" creationId="{955A2079-FA98-4876-80F0-72364A7D2EA4}"/>
          </ac:spMkLst>
        </pc:spChg>
        <pc:graphicFrameChg chg="add mod modGraphic">
          <ac:chgData name="Fan Yang" userId="877d0f5adea71173" providerId="LiveId" clId="{01C89F61-8311-4289-9B07-4A33C9108D35}" dt="2024-04-12T23:06:15.123" v="2864" actId="1076"/>
          <ac:graphicFrameMkLst>
            <pc:docMk/>
            <pc:sldMk cId="2102877441" sldId="261"/>
            <ac:graphicFrameMk id="4" creationId="{0B321138-0A8A-3D93-B62A-D38BECC63B39}"/>
          </ac:graphicFrameMkLst>
        </pc:graphicFrameChg>
      </pc:sldChg>
      <pc:sldChg chg="addSp delSp modSp mod setBg">
        <pc:chgData name="Fan Yang" userId="877d0f5adea71173" providerId="LiveId" clId="{01C89F61-8311-4289-9B07-4A33C9108D35}" dt="2024-04-12T23:12:25.791" v="2865" actId="14734"/>
        <pc:sldMkLst>
          <pc:docMk/>
          <pc:sldMk cId="1794322944" sldId="262"/>
        </pc:sldMkLst>
        <pc:spChg chg="del mod">
          <ac:chgData name="Fan Yang" userId="877d0f5adea71173" providerId="LiveId" clId="{01C89F61-8311-4289-9B07-4A33C9108D35}" dt="2024-04-11T06:11:52.433" v="1485" actId="478"/>
          <ac:spMkLst>
            <pc:docMk/>
            <pc:sldMk cId="1794322944" sldId="262"/>
            <ac:spMk id="2" creationId="{6F89C62A-3607-8846-43C0-190D7A0E388B}"/>
          </ac:spMkLst>
        </pc:spChg>
        <pc:spChg chg="add del">
          <ac:chgData name="Fan Yang" userId="877d0f5adea71173" providerId="LiveId" clId="{01C89F61-8311-4289-9B07-4A33C9108D35}" dt="2024-04-11T05:53:14.035" v="1088"/>
          <ac:spMkLst>
            <pc:docMk/>
            <pc:sldMk cId="1794322944" sldId="262"/>
            <ac:spMk id="3" creationId="{8F6B7F86-B4FB-78B7-0E29-8190F337250B}"/>
          </ac:spMkLst>
        </pc:spChg>
        <pc:spChg chg="add">
          <ac:chgData name="Fan Yang" userId="877d0f5adea71173" providerId="LiveId" clId="{01C89F61-8311-4289-9B07-4A33C9108D35}" dt="2024-04-11T05:52:57.260" v="1084"/>
          <ac:spMkLst>
            <pc:docMk/>
            <pc:sldMk cId="1794322944" sldId="262"/>
            <ac:spMk id="5" creationId="{B03FDA69-5C18-1B85-8E72-FE997B9DC515}"/>
          </ac:spMkLst>
        </pc:spChg>
        <pc:spChg chg="add">
          <ac:chgData name="Fan Yang" userId="877d0f5adea71173" providerId="LiveId" clId="{01C89F61-8311-4289-9B07-4A33C9108D35}" dt="2024-04-11T05:53:02.356" v="1086"/>
          <ac:spMkLst>
            <pc:docMk/>
            <pc:sldMk cId="1794322944" sldId="262"/>
            <ac:spMk id="7" creationId="{B2826E0C-6489-3154-90A9-816F80ADF61A}"/>
          </ac:spMkLst>
        </pc:spChg>
        <pc:spChg chg="add mod">
          <ac:chgData name="Fan Yang" userId="877d0f5adea71173" providerId="LiveId" clId="{01C89F61-8311-4289-9B07-4A33C9108D35}" dt="2024-04-11T05:53:14.035" v="1088"/>
          <ac:spMkLst>
            <pc:docMk/>
            <pc:sldMk cId="1794322944" sldId="262"/>
            <ac:spMk id="9" creationId="{7813E709-19A0-662F-2002-5FD8C87651CE}"/>
          </ac:spMkLst>
        </pc:spChg>
        <pc:spChg chg="add del">
          <ac:chgData name="Fan Yang" userId="877d0f5adea71173" providerId="LiveId" clId="{01C89F61-8311-4289-9B07-4A33C9108D35}" dt="2024-04-11T05:53:31.301" v="1096" actId="26606"/>
          <ac:spMkLst>
            <pc:docMk/>
            <pc:sldMk cId="1794322944" sldId="262"/>
            <ac:spMk id="11" creationId="{7517A47C-B2E5-4B79-8061-D74B1311AF6E}"/>
          </ac:spMkLst>
        </pc:spChg>
        <pc:spChg chg="add del">
          <ac:chgData name="Fan Yang" userId="877d0f5adea71173" providerId="LiveId" clId="{01C89F61-8311-4289-9B07-4A33C9108D35}" dt="2024-04-11T05:53:31.301" v="1096" actId="26606"/>
          <ac:spMkLst>
            <pc:docMk/>
            <pc:sldMk cId="1794322944" sldId="262"/>
            <ac:spMk id="12" creationId="{C505E780-2083-4CB5-A42A-5E0E2908ECC3}"/>
          </ac:spMkLst>
        </pc:spChg>
        <pc:spChg chg="add del mod">
          <ac:chgData name="Fan Yang" userId="877d0f5adea71173" providerId="LiveId" clId="{01C89F61-8311-4289-9B07-4A33C9108D35}" dt="2024-04-11T06:11:54.840" v="1486" actId="478"/>
          <ac:spMkLst>
            <pc:docMk/>
            <pc:sldMk cId="1794322944" sldId="262"/>
            <ac:spMk id="13" creationId="{2FA9B9A6-F10E-3BFA-1643-7FB91EB66D52}"/>
          </ac:spMkLst>
        </pc:spChg>
        <pc:spChg chg="add del">
          <ac:chgData name="Fan Yang" userId="877d0f5adea71173" providerId="LiveId" clId="{01C89F61-8311-4289-9B07-4A33C9108D35}" dt="2024-04-11T05:53:18.125" v="1090" actId="26606"/>
          <ac:spMkLst>
            <pc:docMk/>
            <pc:sldMk cId="1794322944" sldId="262"/>
            <ac:spMk id="14" creationId="{955A2079-FA98-4876-80F0-72364A7D2EA4}"/>
          </ac:spMkLst>
        </pc:spChg>
        <pc:spChg chg="add del">
          <ac:chgData name="Fan Yang" userId="877d0f5adea71173" providerId="LiveId" clId="{01C89F61-8311-4289-9B07-4A33C9108D35}" dt="2024-04-11T05:53:20.508" v="1092" actId="26606"/>
          <ac:spMkLst>
            <pc:docMk/>
            <pc:sldMk cId="1794322944" sldId="262"/>
            <ac:spMk id="16" creationId="{3FCFB1DE-0B7E-48CC-BA90-B2AB0889F9D6}"/>
          </ac:spMkLst>
        </pc:spChg>
        <pc:spChg chg="add del">
          <ac:chgData name="Fan Yang" userId="877d0f5adea71173" providerId="LiveId" clId="{01C89F61-8311-4289-9B07-4A33C9108D35}" dt="2024-04-11T05:53:20.508" v="1092" actId="26606"/>
          <ac:spMkLst>
            <pc:docMk/>
            <pc:sldMk cId="1794322944" sldId="262"/>
            <ac:spMk id="17" creationId="{665DBBEF-238B-476B-96AB-8AAC3224ECEA}"/>
          </ac:spMkLst>
        </pc:spChg>
        <pc:spChg chg="add del">
          <ac:chgData name="Fan Yang" userId="877d0f5adea71173" providerId="LiveId" clId="{01C89F61-8311-4289-9B07-4A33C9108D35}" dt="2024-04-11T05:53:31.301" v="1096" actId="26606"/>
          <ac:spMkLst>
            <pc:docMk/>
            <pc:sldMk cId="1794322944" sldId="262"/>
            <ac:spMk id="18" creationId="{D2C0AE1C-0118-41AE-8A10-7CDCBF10E96F}"/>
          </ac:spMkLst>
        </pc:spChg>
        <pc:spChg chg="add del mod">
          <ac:chgData name="Fan Yang" userId="877d0f5adea71173" providerId="LiveId" clId="{01C89F61-8311-4289-9B07-4A33C9108D35}" dt="2024-04-11T06:12:05.104" v="1489" actId="478"/>
          <ac:spMkLst>
            <pc:docMk/>
            <pc:sldMk cId="1794322944" sldId="262"/>
            <ac:spMk id="19" creationId="{BDD7900E-4F53-A845-478A-5046B4043665}"/>
          </ac:spMkLst>
        </pc:spChg>
        <pc:spChg chg="add del">
          <ac:chgData name="Fan Yang" userId="877d0f5adea71173" providerId="LiveId" clId="{01C89F61-8311-4289-9B07-4A33C9108D35}" dt="2024-04-11T05:53:31.301" v="1096" actId="26606"/>
          <ac:spMkLst>
            <pc:docMk/>
            <pc:sldMk cId="1794322944" sldId="262"/>
            <ac:spMk id="20" creationId="{463EEC44-1BA3-44ED-81FC-A644B04B2A44}"/>
          </ac:spMkLst>
        </pc:spChg>
        <pc:spChg chg="add mod ord">
          <ac:chgData name="Fan Yang" userId="877d0f5adea71173" providerId="LiveId" clId="{01C89F61-8311-4289-9B07-4A33C9108D35}" dt="2024-04-11T06:16:01.068" v="1517" actId="26606"/>
          <ac:spMkLst>
            <pc:docMk/>
            <pc:sldMk cId="1794322944" sldId="262"/>
            <ac:spMk id="22" creationId="{40012CBD-AF11-EDC0-6A90-8A5F4D900A0B}"/>
          </ac:spMkLst>
        </pc:spChg>
        <pc:spChg chg="add del">
          <ac:chgData name="Fan Yang" userId="877d0f5adea71173" providerId="LiveId" clId="{01C89F61-8311-4289-9B07-4A33C9108D35}" dt="2024-04-11T05:53:31.272" v="1095" actId="26606"/>
          <ac:spMkLst>
            <pc:docMk/>
            <pc:sldMk cId="1794322944" sldId="262"/>
            <ac:spMk id="25" creationId="{955A2079-FA98-4876-80F0-72364A7D2EA4}"/>
          </ac:spMkLst>
        </pc:spChg>
        <pc:spChg chg="add del">
          <ac:chgData name="Fan Yang" userId="877d0f5adea71173" providerId="LiveId" clId="{01C89F61-8311-4289-9B07-4A33C9108D35}" dt="2024-04-11T05:54:00.940" v="1100" actId="26606"/>
          <ac:spMkLst>
            <pc:docMk/>
            <pc:sldMk cId="1794322944" sldId="262"/>
            <ac:spMk id="27" creationId="{955A2079-FA98-4876-80F0-72364A7D2EA4}"/>
          </ac:spMkLst>
        </pc:spChg>
        <pc:spChg chg="add del">
          <ac:chgData name="Fan Yang" userId="877d0f5adea71173" providerId="LiveId" clId="{01C89F61-8311-4289-9B07-4A33C9108D35}" dt="2024-04-11T05:54:00.911" v="1099" actId="26606"/>
          <ac:spMkLst>
            <pc:docMk/>
            <pc:sldMk cId="1794322944" sldId="262"/>
            <ac:spMk id="32" creationId="{955A2079-FA98-4876-80F0-72364A7D2EA4}"/>
          </ac:spMkLst>
        </pc:spChg>
        <pc:spChg chg="add del">
          <ac:chgData name="Fan Yang" userId="877d0f5adea71173" providerId="LiveId" clId="{01C89F61-8311-4289-9B07-4A33C9108D35}" dt="2024-04-11T05:54:25.485" v="1101" actId="26606"/>
          <ac:spMkLst>
            <pc:docMk/>
            <pc:sldMk cId="1794322944" sldId="262"/>
            <ac:spMk id="34" creationId="{955A2079-FA98-4876-80F0-72364A7D2EA4}"/>
          </ac:spMkLst>
        </pc:spChg>
        <pc:spChg chg="add del">
          <ac:chgData name="Fan Yang" userId="877d0f5adea71173" providerId="LiveId" clId="{01C89F61-8311-4289-9B07-4A33C9108D35}" dt="2024-04-11T05:54:34.046" v="1102" actId="26606"/>
          <ac:spMkLst>
            <pc:docMk/>
            <pc:sldMk cId="1794322944" sldId="262"/>
            <ac:spMk id="39" creationId="{19D32F93-50AC-4C46-A5DB-291C60DDB7BD}"/>
          </ac:spMkLst>
        </pc:spChg>
        <pc:spChg chg="add del">
          <ac:chgData name="Fan Yang" userId="877d0f5adea71173" providerId="LiveId" clId="{01C89F61-8311-4289-9B07-4A33C9108D35}" dt="2024-04-11T05:54:34.046" v="1102" actId="26606"/>
          <ac:spMkLst>
            <pc:docMk/>
            <pc:sldMk cId="1794322944" sldId="262"/>
            <ac:spMk id="41" creationId="{827DC2C4-B485-428A-BF4A-472D2967F47F}"/>
          </ac:spMkLst>
        </pc:spChg>
        <pc:spChg chg="add del">
          <ac:chgData name="Fan Yang" userId="877d0f5adea71173" providerId="LiveId" clId="{01C89F61-8311-4289-9B07-4A33C9108D35}" dt="2024-04-11T05:54:34.046" v="1102" actId="26606"/>
          <ac:spMkLst>
            <pc:docMk/>
            <pc:sldMk cId="1794322944" sldId="262"/>
            <ac:spMk id="43" creationId="{EE04B5EB-F158-4507-90DD-BD23620C7CC9}"/>
          </ac:spMkLst>
        </pc:spChg>
        <pc:spChg chg="add del">
          <ac:chgData name="Fan Yang" userId="877d0f5adea71173" providerId="LiveId" clId="{01C89F61-8311-4289-9B07-4A33C9108D35}" dt="2024-04-11T05:57:42.394" v="1168" actId="26606"/>
          <ac:spMkLst>
            <pc:docMk/>
            <pc:sldMk cId="1794322944" sldId="262"/>
            <ac:spMk id="48" creationId="{955A2079-FA98-4876-80F0-72364A7D2EA4}"/>
          </ac:spMkLst>
        </pc:spChg>
        <pc:spChg chg="add del">
          <ac:chgData name="Fan Yang" userId="877d0f5adea71173" providerId="LiveId" clId="{01C89F61-8311-4289-9B07-4A33C9108D35}" dt="2024-04-11T05:57:41.602" v="1165" actId="26606"/>
          <ac:spMkLst>
            <pc:docMk/>
            <pc:sldMk cId="1794322944" sldId="262"/>
            <ac:spMk id="53" creationId="{955A2079-FA98-4876-80F0-72364A7D2EA4}"/>
          </ac:spMkLst>
        </pc:spChg>
        <pc:spChg chg="add del">
          <ac:chgData name="Fan Yang" userId="877d0f5adea71173" providerId="LiveId" clId="{01C89F61-8311-4289-9B07-4A33C9108D35}" dt="2024-04-11T05:57:42.380" v="1167" actId="26606"/>
          <ac:spMkLst>
            <pc:docMk/>
            <pc:sldMk cId="1794322944" sldId="262"/>
            <ac:spMk id="55" creationId="{6C4028FD-8BAA-4A19-BFDE-594D991B7552}"/>
          </ac:spMkLst>
        </pc:spChg>
        <pc:spChg chg="add del">
          <ac:chgData name="Fan Yang" userId="877d0f5adea71173" providerId="LiveId" clId="{01C89F61-8311-4289-9B07-4A33C9108D35}" dt="2024-04-11T05:58:26.807" v="1177" actId="26606"/>
          <ac:spMkLst>
            <pc:docMk/>
            <pc:sldMk cId="1794322944" sldId="262"/>
            <ac:spMk id="57" creationId="{955A2079-FA98-4876-80F0-72364A7D2EA4}"/>
          </ac:spMkLst>
        </pc:spChg>
        <pc:spChg chg="add del">
          <ac:chgData name="Fan Yang" userId="877d0f5adea71173" providerId="LiveId" clId="{01C89F61-8311-4289-9B07-4A33C9108D35}" dt="2024-04-11T05:58:25.454" v="1174" actId="26606"/>
          <ac:spMkLst>
            <pc:docMk/>
            <pc:sldMk cId="1794322944" sldId="262"/>
            <ac:spMk id="62" creationId="{955A2079-FA98-4876-80F0-72364A7D2EA4}"/>
          </ac:spMkLst>
        </pc:spChg>
        <pc:spChg chg="add del">
          <ac:chgData name="Fan Yang" userId="877d0f5adea71173" providerId="LiveId" clId="{01C89F61-8311-4289-9B07-4A33C9108D35}" dt="2024-04-11T05:58:26.767" v="1176" actId="26606"/>
          <ac:spMkLst>
            <pc:docMk/>
            <pc:sldMk cId="1794322944" sldId="262"/>
            <ac:spMk id="64" creationId="{6C4028FD-8BAA-4A19-BFDE-594D991B7552}"/>
          </ac:spMkLst>
        </pc:spChg>
        <pc:spChg chg="add del">
          <ac:chgData name="Fan Yang" userId="877d0f5adea71173" providerId="LiveId" clId="{01C89F61-8311-4289-9B07-4A33C9108D35}" dt="2024-04-11T06:16:01.068" v="1517" actId="26606"/>
          <ac:spMkLst>
            <pc:docMk/>
            <pc:sldMk cId="1794322944" sldId="262"/>
            <ac:spMk id="66" creationId="{955A2079-FA98-4876-80F0-72364A7D2EA4}"/>
          </ac:spMkLst>
        </pc:spChg>
        <pc:spChg chg="add">
          <ac:chgData name="Fan Yang" userId="877d0f5adea71173" providerId="LiveId" clId="{01C89F61-8311-4289-9B07-4A33C9108D35}" dt="2024-04-11T06:16:01.068" v="1517" actId="26606"/>
          <ac:spMkLst>
            <pc:docMk/>
            <pc:sldMk cId="1794322944" sldId="262"/>
            <ac:spMk id="71" creationId="{955A2079-FA98-4876-80F0-72364A7D2EA4}"/>
          </ac:spMkLst>
        </pc:spChg>
        <pc:graphicFrameChg chg="add mod">
          <ac:chgData name="Fan Yang" userId="877d0f5adea71173" providerId="LiveId" clId="{01C89F61-8311-4289-9B07-4A33C9108D35}" dt="2024-04-11T05:53:01.027" v="1085"/>
          <ac:graphicFrameMkLst>
            <pc:docMk/>
            <pc:sldMk cId="1794322944" sldId="262"/>
            <ac:graphicFrameMk id="4" creationId="{D391DD57-D985-9A84-FA7F-96F13D4F939E}"/>
          </ac:graphicFrameMkLst>
        </pc:graphicFrameChg>
        <pc:graphicFrameChg chg="add mod">
          <ac:chgData name="Fan Yang" userId="877d0f5adea71173" providerId="LiveId" clId="{01C89F61-8311-4289-9B07-4A33C9108D35}" dt="2024-04-11T05:53:11.372" v="1087"/>
          <ac:graphicFrameMkLst>
            <pc:docMk/>
            <pc:sldMk cId="1794322944" sldId="262"/>
            <ac:graphicFrameMk id="6" creationId="{ED8806A7-719C-A716-04F6-522572914598}"/>
          </ac:graphicFrameMkLst>
        </pc:graphicFrameChg>
        <pc:graphicFrameChg chg="add mod ord modGraphic">
          <ac:chgData name="Fan Yang" userId="877d0f5adea71173" providerId="LiveId" clId="{01C89F61-8311-4289-9B07-4A33C9108D35}" dt="2024-04-12T23:12:25.791" v="2865" actId="14734"/>
          <ac:graphicFrameMkLst>
            <pc:docMk/>
            <pc:sldMk cId="1794322944" sldId="262"/>
            <ac:graphicFrameMk id="8" creationId="{712960CD-C2B4-70DD-B384-B02209444EA7}"/>
          </ac:graphicFrameMkLst>
        </pc:graphicFrameChg>
      </pc:sldChg>
      <pc:sldChg chg="modSp mod">
        <pc:chgData name="Fan Yang" userId="877d0f5adea71173" providerId="LiveId" clId="{01C89F61-8311-4289-9B07-4A33C9108D35}" dt="2024-04-11T06:22:45.393" v="1831"/>
        <pc:sldMkLst>
          <pc:docMk/>
          <pc:sldMk cId="334740811" sldId="263"/>
        </pc:sldMkLst>
        <pc:spChg chg="mod">
          <ac:chgData name="Fan Yang" userId="877d0f5adea71173" providerId="LiveId" clId="{01C89F61-8311-4289-9B07-4A33C9108D35}" dt="2024-04-11T06:22:45.393" v="1831"/>
          <ac:spMkLst>
            <pc:docMk/>
            <pc:sldMk cId="334740811" sldId="263"/>
            <ac:spMk id="3" creationId="{068D136E-D1A0-22D8-51EC-D4E7E5CC2995}"/>
          </ac:spMkLst>
        </pc:spChg>
      </pc:sldChg>
      <pc:sldChg chg="modSp mod">
        <pc:chgData name="Fan Yang" userId="877d0f5adea71173" providerId="LiveId" clId="{01C89F61-8311-4289-9B07-4A33C9108D35}" dt="2024-04-11T06:54:24.528" v="2239" actId="27636"/>
        <pc:sldMkLst>
          <pc:docMk/>
          <pc:sldMk cId="444666023" sldId="264"/>
        </pc:sldMkLst>
        <pc:spChg chg="mod">
          <ac:chgData name="Fan Yang" userId="877d0f5adea71173" providerId="LiveId" clId="{01C89F61-8311-4289-9B07-4A33C9108D35}" dt="2024-04-11T06:54:24.528" v="2239" actId="27636"/>
          <ac:spMkLst>
            <pc:docMk/>
            <pc:sldMk cId="444666023" sldId="264"/>
            <ac:spMk id="3" creationId="{E3083528-4D46-ADCE-6B2C-3872EC4CE7A1}"/>
          </ac:spMkLst>
        </pc:spChg>
      </pc:sldChg>
      <pc:sldChg chg="modSp mod">
        <pc:chgData name="Fan Yang" userId="877d0f5adea71173" providerId="LiveId" clId="{01C89F61-8311-4289-9B07-4A33C9108D35}" dt="2024-04-11T06:45:59.404" v="2031" actId="20577"/>
        <pc:sldMkLst>
          <pc:docMk/>
          <pc:sldMk cId="2099039686" sldId="265"/>
        </pc:sldMkLst>
        <pc:spChg chg="mod">
          <ac:chgData name="Fan Yang" userId="877d0f5adea71173" providerId="LiveId" clId="{01C89F61-8311-4289-9B07-4A33C9108D35}" dt="2024-04-11T06:45:59.404" v="2031" actId="20577"/>
          <ac:spMkLst>
            <pc:docMk/>
            <pc:sldMk cId="2099039686" sldId="265"/>
            <ac:spMk id="3" creationId="{C2978577-7587-E2E3-608F-9E4E30678884}"/>
          </ac:spMkLst>
        </pc:spChg>
      </pc:sldChg>
      <pc:sldChg chg="modSp mod ord">
        <pc:chgData name="Fan Yang" userId="877d0f5adea71173" providerId="LiveId" clId="{01C89F61-8311-4289-9B07-4A33C9108D35}" dt="2024-04-11T06:54:08.445" v="2234" actId="113"/>
        <pc:sldMkLst>
          <pc:docMk/>
          <pc:sldMk cId="2429818100" sldId="266"/>
        </pc:sldMkLst>
        <pc:spChg chg="mod">
          <ac:chgData name="Fan Yang" userId="877d0f5adea71173" providerId="LiveId" clId="{01C89F61-8311-4289-9B07-4A33C9108D35}" dt="2024-04-11T06:54:08.445" v="2234" actId="113"/>
          <ac:spMkLst>
            <pc:docMk/>
            <pc:sldMk cId="2429818100" sldId="266"/>
            <ac:spMk id="3" creationId="{1048C845-936E-EA5F-8C15-058330EF3986}"/>
          </ac:spMkLst>
        </pc:spChg>
      </pc:sldChg>
      <pc:sldChg chg="modSp mod">
        <pc:chgData name="Fan Yang" userId="877d0f5adea71173" providerId="LiveId" clId="{01C89F61-8311-4289-9B07-4A33C9108D35}" dt="2024-04-11T06:53:50.090" v="2228" actId="20577"/>
        <pc:sldMkLst>
          <pc:docMk/>
          <pc:sldMk cId="4289034597" sldId="267"/>
        </pc:sldMkLst>
        <pc:spChg chg="mod">
          <ac:chgData name="Fan Yang" userId="877d0f5adea71173" providerId="LiveId" clId="{01C89F61-8311-4289-9B07-4A33C9108D35}" dt="2024-04-11T06:46:06.928" v="2032" actId="20577"/>
          <ac:spMkLst>
            <pc:docMk/>
            <pc:sldMk cId="4289034597" sldId="267"/>
            <ac:spMk id="2" creationId="{461FF07B-AF23-AC66-6CAB-92BF09E97332}"/>
          </ac:spMkLst>
        </pc:spChg>
        <pc:spChg chg="mod">
          <ac:chgData name="Fan Yang" userId="877d0f5adea71173" providerId="LiveId" clId="{01C89F61-8311-4289-9B07-4A33C9108D35}" dt="2024-04-11T06:53:50.090" v="2228" actId="20577"/>
          <ac:spMkLst>
            <pc:docMk/>
            <pc:sldMk cId="4289034597" sldId="267"/>
            <ac:spMk id="3" creationId="{830E2128-A6A1-169C-031B-A1062583B004}"/>
          </ac:spMkLst>
        </pc:spChg>
      </pc:sldChg>
      <pc:sldChg chg="modSp mod">
        <pc:chgData name="Fan Yang" userId="877d0f5adea71173" providerId="LiveId" clId="{01C89F61-8311-4289-9B07-4A33C9108D35}" dt="2024-04-11T07:00:05.904" v="2838" actId="20577"/>
        <pc:sldMkLst>
          <pc:docMk/>
          <pc:sldMk cId="692165688" sldId="268"/>
        </pc:sldMkLst>
        <pc:spChg chg="mod">
          <ac:chgData name="Fan Yang" userId="877d0f5adea71173" providerId="LiveId" clId="{01C89F61-8311-4289-9B07-4A33C9108D35}" dt="2024-04-11T07:00:05.904" v="2838" actId="20577"/>
          <ac:spMkLst>
            <pc:docMk/>
            <pc:sldMk cId="692165688" sldId="268"/>
            <ac:spMk id="3" creationId="{46341BAA-147A-5BA3-6BDB-EC1C6109EAE6}"/>
          </ac:spMkLst>
        </pc:spChg>
      </pc:sldChg>
      <pc:sldChg chg="addSp modSp mod">
        <pc:chgData name="Fan Yang" userId="877d0f5adea71173" providerId="LiveId" clId="{01C89F61-8311-4289-9B07-4A33C9108D35}" dt="2024-04-11T05:41:35.753" v="989" actId="20577"/>
        <pc:sldMkLst>
          <pc:docMk/>
          <pc:sldMk cId="1050493633" sldId="269"/>
        </pc:sldMkLst>
        <pc:spChg chg="mod">
          <ac:chgData name="Fan Yang" userId="877d0f5adea71173" providerId="LiveId" clId="{01C89F61-8311-4289-9B07-4A33C9108D35}" dt="2024-04-11T05:41:35.753" v="989" actId="20577"/>
          <ac:spMkLst>
            <pc:docMk/>
            <pc:sldMk cId="1050493633" sldId="269"/>
            <ac:spMk id="3" creationId="{046F39E4-FE5A-27F4-C079-E0DCF9A5237A}"/>
          </ac:spMkLst>
        </pc:spChg>
        <pc:spChg chg="add">
          <ac:chgData name="Fan Yang" userId="877d0f5adea71173" providerId="LiveId" clId="{01C89F61-8311-4289-9B07-4A33C9108D35}" dt="2024-04-11T05:41:28.890" v="986"/>
          <ac:spMkLst>
            <pc:docMk/>
            <pc:sldMk cId="1050493633" sldId="269"/>
            <ac:spMk id="4" creationId="{768D3074-9AE3-F72C-E0B1-08E77138E8C8}"/>
          </ac:spMkLst>
        </pc:spChg>
        <pc:spChg chg="add">
          <ac:chgData name="Fan Yang" userId="877d0f5adea71173" providerId="LiveId" clId="{01C89F61-8311-4289-9B07-4A33C9108D35}" dt="2024-04-11T05:41:28.890" v="986"/>
          <ac:spMkLst>
            <pc:docMk/>
            <pc:sldMk cId="1050493633" sldId="269"/>
            <ac:spMk id="5" creationId="{F6E93923-1D1D-0A51-F0D2-FA0639922882}"/>
          </ac:spMkLst>
        </pc:spChg>
      </pc:sldChg>
      <pc:sldChg chg="modSp new mod">
        <pc:chgData name="Fan Yang" userId="877d0f5adea71173" providerId="LiveId" clId="{01C89F61-8311-4289-9B07-4A33C9108D35}" dt="2024-04-11T05:40:36.208" v="984" actId="5793"/>
        <pc:sldMkLst>
          <pc:docMk/>
          <pc:sldMk cId="2542148348" sldId="270"/>
        </pc:sldMkLst>
        <pc:spChg chg="mod">
          <ac:chgData name="Fan Yang" userId="877d0f5adea71173" providerId="LiveId" clId="{01C89F61-8311-4289-9B07-4A33C9108D35}" dt="2024-04-11T05:39:45.366" v="969" actId="20577"/>
          <ac:spMkLst>
            <pc:docMk/>
            <pc:sldMk cId="2542148348" sldId="270"/>
            <ac:spMk id="2" creationId="{FD4C341C-5874-269B-BD97-2C1DE75DA39A}"/>
          </ac:spMkLst>
        </pc:spChg>
        <pc:spChg chg="mod">
          <ac:chgData name="Fan Yang" userId="877d0f5adea71173" providerId="LiveId" clId="{01C89F61-8311-4289-9B07-4A33C9108D35}" dt="2024-04-11T05:40:36.208" v="984" actId="5793"/>
          <ac:spMkLst>
            <pc:docMk/>
            <pc:sldMk cId="2542148348" sldId="270"/>
            <ac:spMk id="3" creationId="{94CB2002-C6BD-E451-08C2-56CBD51BAA0A}"/>
          </ac:spMkLst>
        </pc:spChg>
      </pc:sldChg>
      <pc:sldChg chg="modSp new mod">
        <pc:chgData name="Fan Yang" userId="877d0f5adea71173" providerId="LiveId" clId="{01C89F61-8311-4289-9B07-4A33C9108D35}" dt="2024-04-11T06:35:26.645" v="1942" actId="20577"/>
        <pc:sldMkLst>
          <pc:docMk/>
          <pc:sldMk cId="959580597" sldId="271"/>
        </pc:sldMkLst>
        <pc:spChg chg="mod">
          <ac:chgData name="Fan Yang" userId="877d0f5adea71173" providerId="LiveId" clId="{01C89F61-8311-4289-9B07-4A33C9108D35}" dt="2024-04-11T06:35:26.645" v="1942" actId="20577"/>
          <ac:spMkLst>
            <pc:docMk/>
            <pc:sldMk cId="959580597" sldId="271"/>
            <ac:spMk id="2" creationId="{35BE5DE2-A219-AC51-139E-420AC8125BD0}"/>
          </ac:spMkLst>
        </pc:spChg>
        <pc:spChg chg="mod">
          <ac:chgData name="Fan Yang" userId="877d0f5adea71173" providerId="LiveId" clId="{01C89F61-8311-4289-9B07-4A33C9108D35}" dt="2024-04-11T06:35:21.920" v="1931" actId="403"/>
          <ac:spMkLst>
            <pc:docMk/>
            <pc:sldMk cId="959580597" sldId="271"/>
            <ac:spMk id="3" creationId="{DB1FD03D-6BB0-8FA3-B25D-5C534B852244}"/>
          </ac:spMkLst>
        </pc:spChg>
      </pc:sldChg>
    </pc:docChg>
  </pc:docChgLst>
  <pc:docChgLst>
    <pc:chgData name="Fan Yang" userId="877d0f5adea71173" providerId="LiveId" clId="{645E5068-44B5-46E3-9E37-D9D19E74C23B}"/>
    <pc:docChg chg="modSld">
      <pc:chgData name="Fan Yang" userId="877d0f5adea71173" providerId="LiveId" clId="{645E5068-44B5-46E3-9E37-D9D19E74C23B}" dt="2024-04-17T01:27:16.420" v="0" actId="20577"/>
      <pc:docMkLst>
        <pc:docMk/>
      </pc:docMkLst>
      <pc:sldChg chg="modSp mod">
        <pc:chgData name="Fan Yang" userId="877d0f5adea71173" providerId="LiveId" clId="{645E5068-44B5-46E3-9E37-D9D19E74C23B}" dt="2024-04-17T01:27:16.420" v="0" actId="20577"/>
        <pc:sldMkLst>
          <pc:docMk/>
          <pc:sldMk cId="3708249009" sldId="257"/>
        </pc:sldMkLst>
        <pc:spChg chg="mod">
          <ac:chgData name="Fan Yang" userId="877d0f5adea71173" providerId="LiveId" clId="{645E5068-44B5-46E3-9E37-D9D19E74C23B}" dt="2024-04-17T01:27:16.420" v="0" actId="20577"/>
          <ac:spMkLst>
            <pc:docMk/>
            <pc:sldMk cId="3708249009" sldId="257"/>
            <ac:spMk id="3" creationId="{9F5722C6-53B9-4CDB-3A9F-489BFCCFE16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BACE9-BB35-46BF-A8EA-FC28C02BDDDF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5C4EC-DA44-43A7-A245-ACC8281B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90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5C4EC-DA44-43A7-A245-ACC8281B5E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35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5C4EC-DA44-43A7-A245-ACC8281B5E8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79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4823A-5858-0B7D-A74F-3C9263348D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033A7B-86D0-8C24-4BB4-38E5F37A1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F2CAB-3441-99F3-D7E3-0215A55CB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1336-35BB-4A8A-A46E-F1E925FA7695}" type="datetime1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2AC99-2943-94B5-0E0C-6B5F48C4D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09C92-E942-3A29-D979-CC95F2AE4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E7FA-D486-844D-A633-6EFD8F9C8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90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F1173-4B8C-496C-7427-57304268B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71DBD5-ACF4-6ACF-FDBD-FAA75A82F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82FAF-82BE-27A8-1FFC-911B232FA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7759-EE93-402C-ADE8-8FEB2C6B9E68}" type="datetime1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6CD29-572C-F97B-4926-A7DA1ECEC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1F46D-27E4-B9B4-D4F5-E06AAA211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E7FA-D486-844D-A633-6EFD8F9C8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1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FAC858-0417-ABD5-FD59-9520A67165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A0B267-BDD8-001B-8C58-102867587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8D00D-135D-3119-C548-8B70627B8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834DD-FD67-4DE3-AC3C-B9E3CED0BD5E}" type="datetime1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92535-5601-1A2A-F3CB-0444741C3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23C5A-FA2E-C13D-FC29-8D9DAAEE2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E7FA-D486-844D-A633-6EFD8F9C8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63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32655-3E50-A4FF-1173-97A94EAF6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5029-B4B4-3E10-E7CA-ED4907BE6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F2153-81D7-5FAA-3B14-81747A117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C9A07-64B8-404F-B73E-741C11F107FE}" type="datetime1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DF64E-AEC6-65CB-ADB9-55E89A94A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F3AD0-8886-BF31-15E6-75003AAAF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E7FA-D486-844D-A633-6EFD8F9C8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71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DD3A8-FF79-4859-6E04-13CE59799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5D4BC-DD1C-943D-1889-53A414F91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83119-C8AB-9397-E1E2-4E2A1AD1B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94F4-72DA-4E0F-9067-E6D6C4F4B2CF}" type="datetime1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33131-25E3-C6DB-A024-3DAE37E2B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D9C28-9806-1972-9376-AC856D9D0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E7FA-D486-844D-A633-6EFD8F9C8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576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8A0F1-099D-0C01-D0F3-E0E4A2FAA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6C55C-E7EE-E064-BA17-BCC4B35806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9E0823-42A0-F383-F7AC-996577F87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1DF1F8-75D0-B0EF-5719-794A5FC74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E8BD2-6E33-4E04-8FA7-387DAF9147FF}" type="datetime1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9786CD-A6BB-0D4F-8C04-070D12396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1EE09-A283-DFF4-1214-A123945ED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E7FA-D486-844D-A633-6EFD8F9C8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2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FB88E-0AA5-FB0A-09FB-68D72AE21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4D047-F7B1-A0F2-71B7-F02D0FA1D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F6884F-96C5-9266-C334-D21809099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BFCE5-C04C-7E07-0F7D-F7A72B8B57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6B5371-1E9A-C02F-4A6B-1A7C833374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9AD7E9-55A4-B311-A277-2C216943F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7CE5-E57C-4130-839F-F2E433539665}" type="datetime1">
              <a:rPr lang="en-US" smtClean="0"/>
              <a:t>5/6/2024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42D147-2D77-3746-0997-AE8963704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3C1088-01D6-5BD8-AA1E-3A3278CEA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E7FA-D486-844D-A633-6EFD8F9C8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79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8E5AF-7FAA-6A64-3FA2-EE7972168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47F530-5979-72D5-AC99-EB3A86B45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BA4B3-8D11-438B-9B4B-7F385356E4ED}" type="datetime1">
              <a:rPr lang="en-US" smtClean="0"/>
              <a:t>5/6/2024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CB5924-2174-1112-C7E0-747A186C5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5683C-E85F-0AAB-8040-C8194CAA7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E7FA-D486-844D-A633-6EFD8F9C8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30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6A5CE0-23AF-09ED-FAFD-8F02CB083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5F88-ECCB-4FAB-842C-5B56AFC1DC8B}" type="datetime1">
              <a:rPr lang="en-US" smtClean="0"/>
              <a:t>5/6/2024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413520-3310-9A54-5318-5D7457870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1671F-BDE5-89C8-EC52-2CD65B74D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E7FA-D486-844D-A633-6EFD8F9C8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49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FCF2B-6809-10A7-322D-326647148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3151-A84D-CAF6-AD68-CCF73CFAC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222D59-F827-2616-C9A3-DEB454416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344015-02FF-626D-334E-D1DBDD5B6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7049-58B7-4795-8A5D-8F5E75233C32}" type="datetime1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279C92-116A-9A23-7F40-49D907761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9F78B-A91E-2F7A-3C3F-98B735282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E7FA-D486-844D-A633-6EFD8F9C8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46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D683B-AA4D-F461-9366-623D9BD36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D46AEE-8282-BAEE-DD97-D7AB0D9CF3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FC77D9-578C-DA78-3EFF-706431834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CBA716-4393-0EF9-FDC9-FB82658D8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07A53-7B4E-400D-825E-8D6D759F7389}" type="datetime1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F4F799-3497-88E8-97AF-96EEA300E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A473C-914B-3FDD-4E00-7B819C5A0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E7FA-D486-844D-A633-6EFD8F9C8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70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CDA9CC-6AA4-03B3-7842-9DF8DF94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C6832-9DE4-CBF0-04CC-903339ED7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750FF-4730-CFFB-CE43-8C4711B709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D3DAF-A571-427E-A27C-EAA0DD142E4B}" type="datetime1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0247B-08B9-4708-022B-48F48AE8EB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BFC7C-855C-1F91-B00B-82FFFD10D1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4E7FA-D486-844D-A633-6EFD8F9C8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67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2CF32-5BC8-9841-69E1-C31CFB0BE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5741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EXPLORING THE ASSOCIATION BETWEEN ECONOMIC GROWTH AND POVERTY </a:t>
            </a:r>
            <a:b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IN GLOBAL </a:t>
            </a: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CONTEXT</a:t>
            </a:r>
            <a:endParaRPr lang="en-US" dirty="0"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70D559-0CA5-3230-4EB9-12AB54F64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41900"/>
            <a:ext cx="9144000" cy="787400"/>
          </a:xfrm>
        </p:spPr>
        <p:txBody>
          <a:bodyPr/>
          <a:lstStyle/>
          <a:p>
            <a:r>
              <a:rPr lang="en-US" dirty="0"/>
              <a:t>Team member: Fan Yang, Arnold </a:t>
            </a:r>
            <a:r>
              <a:rPr lang="en-US" dirty="0" err="1"/>
              <a:t>Murwira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2079D-7D85-8DBB-BD05-BF66D5A6D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E7FA-D486-844D-A633-6EFD8F9C87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04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ECEA2-0C4E-AF05-485F-807D510FC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Exports on Gross National Income</a:t>
            </a:r>
          </a:p>
        </p:txBody>
      </p:sp>
      <p:pic>
        <p:nvPicPr>
          <p:cNvPr id="7" name="Content Placeholder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571EA46-5199-B0EC-6B47-8B13256C966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1646238"/>
            <a:ext cx="6641023" cy="378862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00A45-3553-73C6-3D9E-9B56287F9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79222" y="1825625"/>
            <a:ext cx="4363527" cy="4351338"/>
          </a:xfrm>
        </p:spPr>
        <p:txBody>
          <a:bodyPr>
            <a:normAutofit/>
          </a:bodyPr>
          <a:lstStyle/>
          <a:p>
            <a:r>
              <a:rPr lang="en-US" sz="1900" dirty="0"/>
              <a:t>A heatmap that visualized the relationship between Exports and Gross National Income</a:t>
            </a:r>
          </a:p>
          <a:p>
            <a:endParaRPr lang="en-US" sz="1900" dirty="0"/>
          </a:p>
          <a:p>
            <a:r>
              <a:rPr lang="en-US" sz="1900" dirty="0"/>
              <a:t>The chart indicates that countries with darker shades, which represent a higher percentage of Exports, tend to have bigger size of square suggesting a higher Gross National Income.</a:t>
            </a:r>
          </a:p>
          <a:p>
            <a:endParaRPr lang="en-US" sz="1900" dirty="0"/>
          </a:p>
          <a:p>
            <a:r>
              <a:rPr lang="en-US" sz="1900" dirty="0"/>
              <a:t>Enhancing Exports sectors for income improvement: strategies such as diversify trade policies, fostering better trade relations.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114516-077C-BFAD-A62C-B6EC0A100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E7FA-D486-844D-A633-6EFD8F9C872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077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162AD-B820-BA63-E3DF-1A33D7BD1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Tax revenue on Unemployment rate</a:t>
            </a:r>
          </a:p>
        </p:txBody>
      </p:sp>
      <p:pic>
        <p:nvPicPr>
          <p:cNvPr id="7" name="Content Placeholder 6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75A9A7A1-0719-DABB-DB29-03BFD1659CA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211287"/>
            <a:ext cx="5181600" cy="3580014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898090-F0C9-909D-CAD1-6680A275DB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bar chart that visualized the relationship between tax revenue and unemployment rates across different regions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The chart shows regions with lower tax revenues generally tends to have lower unemployment rate, while Oceania as an exception 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Consider adjusting tax policies to enhancing employment rate such as lowering tax burdens.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587624-B86D-E823-4D1B-095F72397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E7FA-D486-844D-A633-6EFD8F9C872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62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0F5DC-2278-01E7-0D99-D301AD2AE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78577-7587-E2E3-608F-9E4E30678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Economic growth appears to have a positive impact on poverty reduction, influenced by factors such as life expectancy and geographic size.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Increasing GDP growth and FDI outflow appears to support poverty rate reduction.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Imports of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goods and services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and tax revenue may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have impact on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job creation, but the benefits may not be evenly distributed across different regions.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Countries with higher exports appears to have higher average income per person.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E7AD8-5C9D-50D3-3701-11094C421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E7FA-D486-844D-A633-6EFD8F9C872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39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CEEB0-4608-57FA-A6C2-C9848FFBB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41BAA-147A-5BA3-6BDB-EC1C6109E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Strengthen efforts to increase GDP growth through innovation, infrastructure development as there are expected correlation with poverty reduction</a:t>
            </a:r>
          </a:p>
          <a:p>
            <a:r>
              <a:rPr lang="en-US" sz="2800" dirty="0"/>
              <a:t>Encourage FDI outflows for poverty reduction: providing incentives for foreign businesses such as tax breaks or subsides.</a:t>
            </a:r>
          </a:p>
          <a:p>
            <a:r>
              <a:rPr lang="en-US" sz="2800" kern="100" dirty="0">
                <a:ea typeface="DengXian" panose="02010600030101010101" pitchFamily="2" charset="-122"/>
                <a:cs typeface="Times New Roman" panose="02020603050405020304" pitchFamily="18" charset="0"/>
              </a:rPr>
              <a:t>Promoting imports might be an effective strategy for unemployment reduction.</a:t>
            </a:r>
          </a:p>
          <a:p>
            <a:r>
              <a:rPr lang="en-US" sz="2800" dirty="0"/>
              <a:t>Enhancing Exports sectors for income improvement: strategies such as diversify trade policies, fostering better trade relations.</a:t>
            </a:r>
          </a:p>
          <a:p>
            <a:r>
              <a:rPr lang="en-US" sz="2800" dirty="0"/>
              <a:t>Consider adjusting tax policies to enhancing employment rate such as lowering tax burdens.</a:t>
            </a:r>
          </a:p>
          <a:p>
            <a:endParaRPr lang="en-US" sz="2800" kern="100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36CC17-9700-5F2C-646F-016CC3079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E7FA-D486-844D-A633-6EFD8F9C872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165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7E648-3A83-F6B8-C6C2-AE6965C0D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&amp;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8C845-936E-EA5F-8C15-058330EF3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Scope:</a:t>
            </a:r>
          </a:p>
          <a:p>
            <a:pPr lvl="1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This project investigates direct relationships between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economic growth indicators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GDP growth, FDI, exports, imports, Tax revenue and their corresponding influence on poverty measures.</a:t>
            </a:r>
          </a:p>
          <a:p>
            <a:pPr lvl="1"/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This project develops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visualizations using Tableau, offering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findings and insights, aiming to educate and inform policymaking.</a:t>
            </a:r>
          </a:p>
          <a:p>
            <a:pPr lvl="1"/>
            <a:endParaRPr lang="en-US" dirty="0"/>
          </a:p>
          <a:p>
            <a:r>
              <a:rPr lang="en-US" b="1" dirty="0"/>
              <a:t>Limitations: </a:t>
            </a:r>
          </a:p>
          <a:p>
            <a:pPr lvl="1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 availability</a:t>
            </a:r>
          </a:p>
          <a:p>
            <a:pPr lvl="1"/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r>
              <a:rPr lang="en-US" b="1" dirty="0"/>
              <a:t>Future study:</a:t>
            </a:r>
          </a:p>
          <a:p>
            <a:pPr lvl="1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Including additional variables such as technological innovation, natural resources environmental factors, and political stability to create a more research</a:t>
            </a:r>
            <a:endParaRPr lang="en-US" b="1" dirty="0"/>
          </a:p>
          <a:p>
            <a:pPr lvl="1"/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lvl="1"/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DFF4A8-902C-6BBD-3550-92DC002D4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E7FA-D486-844D-A633-6EFD8F9C872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18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A574D-184A-2122-1D0A-CC2B4591D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C1F0E-9D61-2C2D-8061-48DA56018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Is there a relationship between economic growth and poverty?</a:t>
            </a:r>
          </a:p>
          <a:p>
            <a:pPr marL="0" indent="0">
              <a:buNone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Objective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This research explores whether economic growth consistently lowers poverty worldwide</a:t>
            </a:r>
          </a:p>
          <a:p>
            <a:r>
              <a:rPr lang="en-US" b="1" dirty="0"/>
              <a:t>Method</a:t>
            </a:r>
            <a:r>
              <a:rPr lang="en-US" dirty="0"/>
              <a:t>: Uncover insights through statistical analysis and visualization techniques</a:t>
            </a:r>
          </a:p>
          <a:p>
            <a:r>
              <a:rPr lang="en-US" b="1" dirty="0"/>
              <a:t>Importance</a:t>
            </a:r>
            <a:r>
              <a:rPr lang="en-US" dirty="0"/>
              <a:t>: Identify effective strategy and policymaking for poverty reduction.</a:t>
            </a:r>
          </a:p>
          <a:p>
            <a:endParaRPr lang="en-US" dirty="0"/>
          </a:p>
          <a:p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18B402-5A8E-B5DF-EA47-1E54BA194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E7FA-D486-844D-A633-6EFD8F9C87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39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341C-5874-269B-BD97-2C1DE75DA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B2002-C6BD-E451-08C2-56CBD51BA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Brief Background Material:</a:t>
            </a:r>
          </a:p>
          <a:p>
            <a:pPr marL="457200" lvl="1" indent="0">
              <a:buNone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lvl="1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 &lt;Journal of Economic Growth&gt;, article “Growth is Good for the Poor” have emphasizes the importance of economic growth in poverty reduction (e.g., Dollar &amp;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Kraay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2002).</a:t>
            </a:r>
          </a:p>
          <a:p>
            <a:pPr lvl="1"/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lvl="1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However, the relationship between economic growth and poverty is complex and influenced by various factors, including Schooling(Education), Geographic size etc. (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Ravallion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2001).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8A861F-FCEB-D713-3028-2DF60E9C5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E7FA-D486-844D-A633-6EFD8F9C87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48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E5DE2-A219-AC51-139E-420AC8125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Hypothesis &amp; variables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FD03D-6BB0-8FA3-B25D-5C534B852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61600" cy="4351338"/>
          </a:xfrm>
        </p:spPr>
        <p:txBody>
          <a:bodyPr>
            <a:normAutofit fontScale="62500" lnSpcReduction="200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90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Hypothesis: There is a negative correlation between Economic growth and Poverty indicators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en-US" altLang="en-US" sz="2900" dirty="0"/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90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When a country’s economic expands it often means more jobs and better wages and overall prosperity.</a:t>
            </a:r>
          </a:p>
          <a:p>
            <a:pPr marL="0" marR="0" indent="0" algn="l" rtl="0" eaLnBrk="1" fontAlgn="t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kumimoji="0" lang="en-US" altLang="en-US" sz="2900" i="0" u="none" strike="noStrike" cap="none" normalizeH="0" baseline="0" dirty="0">
                <a:ln>
                  <a:noFill/>
                </a:ln>
                <a:effectLst/>
                <a:latin typeface="+mn-lt"/>
              </a:rPr>
            </a:br>
            <a:r>
              <a:rPr kumimoji="0" lang="en-US" altLang="en-US" sz="290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Independent </a:t>
            </a:r>
            <a:r>
              <a:rPr lang="en-US" altLang="en-US" sz="2900" dirty="0"/>
              <a:t>Variables: </a:t>
            </a:r>
          </a:p>
          <a:p>
            <a:pPr fontAlgn="t">
              <a:lnSpc>
                <a:spcPct val="115000"/>
              </a:lnSpc>
              <a:spcBef>
                <a:spcPts val="0"/>
              </a:spcBef>
            </a:pPr>
            <a:r>
              <a:rPr lang="en-US" sz="2900" i="0" u="none" strike="noStrike" kern="100" spc="0" dirty="0">
                <a:effectLst/>
                <a:latin typeface="Calibri" panose="020F0502020204030204" pitchFamily="34" charset="0"/>
              </a:rPr>
              <a:t>GDP growth (annual %)</a:t>
            </a:r>
            <a:endParaRPr lang="en-US" sz="2900" i="0" u="none" strike="noStrike" dirty="0">
              <a:effectLst/>
              <a:latin typeface="Arial" panose="020B0604020202020204" pitchFamily="34" charset="0"/>
            </a:endParaRPr>
          </a:p>
          <a:p>
            <a:pPr marL="0" marR="0" algn="l" rtl="0" eaLnBrk="1" fontAlgn="t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900" i="0" u="none" strike="noStrike" kern="100" spc="0" dirty="0">
                <a:effectLst/>
                <a:latin typeface="Calibri" panose="020F0502020204030204" pitchFamily="34" charset="0"/>
              </a:rPr>
              <a:t>Foreign direct investment, net outflows (% of GDP)</a:t>
            </a:r>
            <a:endParaRPr lang="en-US" sz="2900" i="0" u="none" strike="noStrike" dirty="0">
              <a:effectLst/>
              <a:latin typeface="Arial" panose="020B0604020202020204" pitchFamily="34" charset="0"/>
            </a:endParaRPr>
          </a:p>
          <a:p>
            <a:pPr marL="0" marR="0" algn="l" rtl="0" eaLnBrk="1" fontAlgn="t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900" i="0" u="none" strike="noStrike" kern="100" spc="0" dirty="0">
                <a:effectLst/>
                <a:latin typeface="Calibri" panose="020F0502020204030204" pitchFamily="34" charset="0"/>
              </a:rPr>
              <a:t>Exports of goods and services (% of GDP)</a:t>
            </a:r>
            <a:endParaRPr lang="en-US" sz="2900" i="0" u="none" strike="noStrike" dirty="0">
              <a:effectLst/>
              <a:latin typeface="Arial" panose="020B0604020202020204" pitchFamily="34" charset="0"/>
            </a:endParaRPr>
          </a:p>
          <a:p>
            <a:pPr marL="0" marR="0" algn="l" rtl="0" eaLnBrk="1" fontAlgn="t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900" i="0" u="none" strike="noStrike" kern="100" spc="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Imports of goods and services (% of GDP)</a:t>
            </a:r>
            <a:endParaRPr lang="en-US" sz="2900" i="0" u="none" strike="noStrike" dirty="0">
              <a:effectLst/>
              <a:latin typeface="Arial" panose="020B0604020202020204" pitchFamily="34" charset="0"/>
            </a:endParaRPr>
          </a:p>
          <a:p>
            <a:pPr marL="0" marR="0" algn="l" rtl="0" eaLnBrk="1" fontAlgn="t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900" i="0" u="none" strike="noStrike" kern="100" spc="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Tax Revenue (% of GDP)</a:t>
            </a:r>
            <a:endParaRPr lang="en-US" sz="2900" i="0" u="none" strike="noStrike" dirty="0">
              <a:effectLst/>
              <a:latin typeface="Arial" panose="020B0604020202020204" pitchFamily="34" charset="0"/>
            </a:endParaRPr>
          </a:p>
          <a:p>
            <a:pPr marL="0" marR="0" algn="l" rtl="0" eaLnBrk="1" fontAlgn="t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900" i="0" u="none" strike="noStrike" kern="100" spc="0" dirty="0">
                <a:effectLst/>
                <a:latin typeface="Calibri" panose="020F0502020204030204" pitchFamily="34" charset="0"/>
              </a:rPr>
              <a:t>Land area (sq. km)</a:t>
            </a:r>
            <a:endParaRPr lang="en-US" sz="2900" i="0" u="none" strike="noStrike" dirty="0">
              <a:effectLst/>
              <a:latin typeface="Arial" panose="020B0604020202020204" pitchFamily="34" charset="0"/>
            </a:endParaRPr>
          </a:p>
          <a:p>
            <a:pPr marL="0" marR="0" algn="l" rtl="0" eaLnBrk="1" fontAlgn="t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900" i="0" u="none" strike="noStrike" kern="100" spc="0" dirty="0">
                <a:effectLst/>
                <a:latin typeface="Calibri" panose="020F0502020204030204" pitchFamily="34" charset="0"/>
              </a:rPr>
              <a:t>Life expectancy at birth, total (years)</a:t>
            </a:r>
            <a:endParaRPr lang="en-US" sz="2900" i="0" u="none" strike="noStrike" dirty="0">
              <a:effectLst/>
              <a:latin typeface="Arial" panose="020B0604020202020204" pitchFamily="34" charset="0"/>
            </a:endParaRPr>
          </a:p>
          <a:p>
            <a:pPr marL="0" marR="0" algn="l" rtl="0" eaLnBrk="1" fontAlgn="t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900" i="0" u="none" strike="noStrike" kern="100" spc="0" dirty="0">
                <a:effectLst/>
                <a:latin typeface="Calibri" panose="020F0502020204030204" pitchFamily="34" charset="0"/>
              </a:rPr>
              <a:t>Government expenditure on education, total (% of GDP)</a:t>
            </a:r>
            <a:endParaRPr lang="en-US" sz="2900" i="0" u="none" strike="noStrike" dirty="0">
              <a:effectLst/>
              <a:latin typeface="Arial" panose="020B0604020202020204" pitchFamily="34" charset="0"/>
            </a:endParaRPr>
          </a:p>
          <a:p>
            <a:pPr marL="0" marR="0" algn="l" rtl="0" eaLnBrk="1" fontAlgn="t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900" i="0" u="none" strike="noStrike" kern="100" spc="0" dirty="0">
                <a:effectLst/>
                <a:latin typeface="Calibri" panose="020F0502020204030204" pitchFamily="34" charset="0"/>
              </a:rPr>
              <a:t>Population, total</a:t>
            </a:r>
            <a:endParaRPr lang="en-US" sz="2900" i="0" u="none" strike="noStrike" dirty="0">
              <a:effectLst/>
              <a:latin typeface="Arial" panose="020B0604020202020204" pitchFamily="34" charset="0"/>
            </a:endParaRPr>
          </a:p>
          <a:p>
            <a:pPr marL="0" marR="0" algn="l" rtl="0" eaLnBrk="1" fontAlgn="t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900" i="0" u="none" strike="noStrike" kern="100" spc="0" dirty="0">
                <a:effectLst/>
                <a:latin typeface="Calibri" panose="020F0502020204030204" pitchFamily="34" charset="0"/>
              </a:rPr>
              <a:t>Region</a:t>
            </a:r>
            <a:endParaRPr lang="en-US" sz="2900" i="0" u="none" strike="noStrike" dirty="0"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en-US" altLang="en-US" dirty="0"/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b="0" i="1" u="none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b="0" i="1" u="none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b="0" i="1" u="none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b="0" i="1" u="none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b="0" i="1" u="none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b="0" i="1" u="none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F5A712-8099-073B-7D54-903C5B922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E7FA-D486-844D-A633-6EFD8F9C8729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D20E5D-4B85-07C2-305C-E6C43E105F5B}"/>
              </a:ext>
            </a:extLst>
          </p:cNvPr>
          <p:cNvSpPr txBox="1"/>
          <p:nvPr/>
        </p:nvSpPr>
        <p:spPr>
          <a:xfrm>
            <a:off x="6257925" y="2921000"/>
            <a:ext cx="47053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dirty="0"/>
              <a:t>D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</a:rPr>
              <a:t>ependent </a:t>
            </a:r>
            <a:r>
              <a:rPr lang="en-US" altLang="en-US" dirty="0"/>
              <a:t>Variables: </a:t>
            </a:r>
          </a:p>
          <a:p>
            <a:pPr marL="285750" marR="0" indent="-28575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i="0" u="none" strike="noStrike" kern="1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Poverty headcount ratio at $2.15 a day (2017 PPP) (% of population) </a:t>
            </a:r>
            <a:endParaRPr lang="en-US" sz="3200" i="0" u="none" strike="noStrike" dirty="0">
              <a:effectLst/>
            </a:endParaRPr>
          </a:p>
          <a:p>
            <a:pPr marL="285750" marR="0" indent="-28575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i="0" u="none" strike="noStrike" kern="1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Gross domestic savings (% of GDP) </a:t>
            </a:r>
            <a:endParaRPr lang="en-US" sz="3200" i="0" u="none" strike="noStrike" dirty="0">
              <a:effectLst/>
            </a:endParaRPr>
          </a:p>
          <a:p>
            <a:pPr marL="285750" marR="0" indent="-28575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800" i="0" u="none" strike="noStrike" kern="1200" dirty="0">
                <a:effectLst/>
              </a:rPr>
              <a:t>GNI per capita, PPP (current international $)</a:t>
            </a:r>
            <a:endParaRPr lang="en-US" sz="3200" i="0" u="none" strike="noStrike" dirty="0">
              <a:effectLst/>
            </a:endParaRPr>
          </a:p>
          <a:p>
            <a:pPr marL="285750" marR="0" indent="-28575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i="0" u="none" strike="noStrike" kern="1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Unemployment, total (% of total labor force) (modeled ILO estimate)</a:t>
            </a:r>
            <a:endParaRPr lang="en-US" sz="3200" i="0" u="none" strike="noStrike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59580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5BA8E-D879-38C6-9114-684EDC340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D136E-D1A0-22D8-51EC-D4E7E5CC2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Size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Country(92) * Time span in Years(10) * Variables </a:t>
            </a:r>
            <a:r>
              <a:rPr lang="en-US" dirty="0" err="1"/>
              <a:t>ct</a:t>
            </a:r>
            <a:r>
              <a:rPr lang="en-US" dirty="0"/>
              <a:t> (14) = 12880</a:t>
            </a:r>
          </a:p>
          <a:p>
            <a:r>
              <a:rPr lang="en-US" b="1" dirty="0"/>
              <a:t>Type</a:t>
            </a:r>
            <a:r>
              <a:rPr lang="en-US" dirty="0"/>
              <a:t>: Numeric</a:t>
            </a:r>
          </a:p>
          <a:p>
            <a:r>
              <a:rPr lang="en-US" b="1" dirty="0"/>
              <a:t>Scale</a:t>
            </a:r>
            <a:r>
              <a:rPr lang="en-US" dirty="0"/>
              <a:t>: Ratio, Nominal </a:t>
            </a:r>
          </a:p>
          <a:p>
            <a:r>
              <a:rPr lang="en-US" b="1" dirty="0"/>
              <a:t>years</a:t>
            </a:r>
            <a:r>
              <a:rPr lang="en-US" dirty="0"/>
              <a:t>: 10</a:t>
            </a:r>
          </a:p>
          <a:p>
            <a:r>
              <a:rPr lang="en-US" b="1" dirty="0"/>
              <a:t>Period</a:t>
            </a:r>
            <a:r>
              <a:rPr lang="en-US" dirty="0"/>
              <a:t>:2007-2016</a:t>
            </a:r>
          </a:p>
          <a:p>
            <a:r>
              <a:rPr lang="en-US" b="1" dirty="0"/>
              <a:t>Data </a:t>
            </a:r>
            <a:r>
              <a:rPr lang="en-US" b="1" dirty="0" err="1"/>
              <a:t>source</a:t>
            </a:r>
            <a:r>
              <a:rPr lang="en-US" dirty="0" err="1"/>
              <a:t>:The</a:t>
            </a:r>
            <a:r>
              <a:rPr lang="en-US" dirty="0"/>
              <a:t> World Bank. (n.d.). World Bank Open Data. Retrieved from https://data.worldbank.org/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2B8A23-88D3-DD09-E0B0-7FD6B7275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E7FA-D486-844D-A633-6EFD8F9C87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40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9F33D-2FCD-4023-729A-734E964B8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GDP growth on Poverty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243EB0-5A10-3105-1A95-849BCEA10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E7FA-D486-844D-A633-6EFD8F9C8729}" type="slidenum">
              <a:rPr lang="en-US" smtClean="0"/>
              <a:t>6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FC9EF1-C1E2-B5D3-27D4-3F83F727B2A9}"/>
              </a:ext>
            </a:extLst>
          </p:cNvPr>
          <p:cNvSpPr txBox="1"/>
          <p:nvPr/>
        </p:nvSpPr>
        <p:spPr>
          <a:xfrm>
            <a:off x="1768286" y="6173400"/>
            <a:ext cx="4300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75757"/>
                </a:solidFill>
              </a:rPr>
              <a:t>GDP Growth (Normalized)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A7B4A4-C09E-6007-93D8-AE7479362636}"/>
              </a:ext>
            </a:extLst>
          </p:cNvPr>
          <p:cNvSpPr txBox="1"/>
          <p:nvPr/>
        </p:nvSpPr>
        <p:spPr>
          <a:xfrm rot="10800000">
            <a:off x="577333" y="2213113"/>
            <a:ext cx="369332" cy="28690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200" dirty="0">
                <a:solidFill>
                  <a:srgbClr val="575757"/>
                </a:solidFill>
              </a:rPr>
              <a:t>Poverty headcount (Normalized)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974911E1-72B1-2414-FDC4-7AF85E5C83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A Scatter plot that visualized the relationship between GDP growth and Poverty headcount ratio with life expectancy represented through the color intensity.</a:t>
            </a:r>
          </a:p>
          <a:p>
            <a:endParaRPr lang="en-US" sz="2000" dirty="0"/>
          </a:p>
          <a:p>
            <a:r>
              <a:rPr lang="en-US" sz="2000" dirty="0"/>
              <a:t>Countries with higher GDP growth rates tend to have lower poverty headcounts, while also illustrating that countries with higher life expectancy tends to have lower poverty headcount ratio.</a:t>
            </a:r>
          </a:p>
          <a:p>
            <a:endParaRPr lang="en-US" sz="2000" dirty="0"/>
          </a:p>
          <a:p>
            <a:r>
              <a:rPr lang="en-US" sz="2000" dirty="0"/>
              <a:t>With a p value &lt; 0.0001, The graph reveals that there’s a strong indication that the null hypothesis can be rejected.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2" name="Content Placeholder 41" descr="A graph with blue dots&#10;&#10;Description automatically generated">
            <a:extLst>
              <a:ext uri="{FF2B5EF4-FFF2-40B4-BE49-F238E27FC236}">
                <a16:creationId xmlns:a16="http://schemas.microsoft.com/office/drawing/2014/main" id="{AE7E0408-9D20-4A39-C8E6-3BED46C8FFA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92965" y="1825625"/>
            <a:ext cx="5072070" cy="4351338"/>
          </a:xfrm>
        </p:spPr>
      </p:pic>
    </p:spTree>
    <p:extLst>
      <p:ext uri="{BB962C8B-B14F-4D97-AF65-F5344CB8AC3E}">
        <p14:creationId xmlns:p14="http://schemas.microsoft.com/office/powerpoint/2010/main" val="1271411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E40C3-DEB2-52DD-145F-A6DB78BCA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GDP growth on Poverty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3F1B4-F18D-AE59-C03D-4750D42F6E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Scatter plot without countries that have high life expectancy (greater than 0.6 after normalization)</a:t>
            </a:r>
          </a:p>
          <a:p>
            <a:endParaRPr lang="en-US" sz="2400" dirty="0"/>
          </a:p>
          <a:p>
            <a:r>
              <a:rPr lang="en-US" sz="2400" dirty="0"/>
              <a:t>Reduced r square value from 0.33 to 0.51</a:t>
            </a:r>
          </a:p>
          <a:p>
            <a:endParaRPr lang="en-US" sz="2400" dirty="0"/>
          </a:p>
          <a:p>
            <a:r>
              <a:rPr lang="en-US" sz="2400" dirty="0"/>
              <a:t>Controlling life expectancy has led to a more accurate representation of the relationship between GDP growth and poverty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655DE0-0261-470C-92FB-59D265ED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E7FA-D486-844D-A633-6EFD8F9C8729}" type="slidenum">
              <a:rPr lang="en-US" smtClean="0"/>
              <a:t>7</a:t>
            </a:fld>
            <a:endParaRPr lang="en-US" dirty="0"/>
          </a:p>
        </p:txBody>
      </p:sp>
      <p:pic>
        <p:nvPicPr>
          <p:cNvPr id="11" name="Content Placeholder 10" descr="A graph with blue dots&#10;&#10;Description automatically generated">
            <a:extLst>
              <a:ext uri="{FF2B5EF4-FFF2-40B4-BE49-F238E27FC236}">
                <a16:creationId xmlns:a16="http://schemas.microsoft.com/office/drawing/2014/main" id="{0CCD2010-2F2F-0306-A6A4-E553F1FA4FB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98319" y="1825625"/>
            <a:ext cx="4861361" cy="4351338"/>
          </a:xfrm>
        </p:spPr>
      </p:pic>
    </p:spTree>
    <p:extLst>
      <p:ext uri="{BB962C8B-B14F-4D97-AF65-F5344CB8AC3E}">
        <p14:creationId xmlns:p14="http://schemas.microsoft.com/office/powerpoint/2010/main" val="2798258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C52EA-6E6C-4CF3-664C-BEA6E58F4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FDI(Foreign Direct Investment) on poverty </a:t>
            </a:r>
          </a:p>
        </p:txBody>
      </p:sp>
      <p:pic>
        <p:nvPicPr>
          <p:cNvPr id="7" name="Content Placeholder 6" descr="A diagram of blue circles with white text&#10;&#10;Description automatically generated">
            <a:extLst>
              <a:ext uri="{FF2B5EF4-FFF2-40B4-BE49-F238E27FC236}">
                <a16:creationId xmlns:a16="http://schemas.microsoft.com/office/drawing/2014/main" id="{E9516362-5198-C7E7-C45C-277D1B79B82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98319" y="1538982"/>
            <a:ext cx="5181601" cy="4637981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2C348-9C5E-070F-3109-B5E155E094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bubble chart that visualized the relationship between FDI outflow and Poverty headcount ratio.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The chart indicates that countries with darker shades, which represent a higher FDI outflow, tend to have smaller bubble suggesting a lower poverty rate.</a:t>
            </a:r>
          </a:p>
          <a:p>
            <a:endParaRPr lang="en-US" sz="2000" dirty="0"/>
          </a:p>
          <a:p>
            <a:r>
              <a:rPr lang="en-US" sz="2000" dirty="0"/>
              <a:t>Encourage FDI outflows for poverty reduction: providing incentives for foreign businesses such as tax breaks or subsides.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1DB0EA-8803-180E-42DB-8221AD853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E7FA-D486-844D-A633-6EFD8F9C872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266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412A4-A9AE-A913-201D-9FF4F7EB7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Imports on Unemployment rate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F9940-A4E2-2C75-FCDE-7FB6FA3A3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E7FA-D486-844D-A633-6EFD8F9C8729}" type="slidenum">
              <a:rPr lang="en-US" smtClean="0"/>
              <a:t>9</a:t>
            </a:fld>
            <a:endParaRPr lang="en-US"/>
          </a:p>
        </p:txBody>
      </p:sp>
      <p:pic>
        <p:nvPicPr>
          <p:cNvPr id="15" name="Content Placeholder 14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72BD5E77-43DA-F19B-B421-37072AE4406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646238"/>
            <a:ext cx="7173647" cy="4351338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EB27E75-CAC9-F25C-0A40-748859D2A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11846" y="1825625"/>
            <a:ext cx="334195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A line chart compares the trends of average imports and average unemployment rate from 2006 to 2017.</a:t>
            </a:r>
          </a:p>
          <a:p>
            <a:r>
              <a:rPr lang="en-US" sz="2000" kern="1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The chart shows that over the years, there seems to be an inverse relationship between the average imports and the average unemployment rate; generally, as imports increase, the unemployment rate decreases, and vice versa.</a:t>
            </a:r>
          </a:p>
          <a:p>
            <a:r>
              <a:rPr lang="en-US" sz="2000" kern="100" dirty="0">
                <a:ea typeface="DengXian" panose="02010600030101010101" pitchFamily="2" charset="-122"/>
                <a:cs typeface="Times New Roman" panose="02020603050405020304" pitchFamily="18" charset="0"/>
              </a:rPr>
              <a:t>Promoting imports might be an effective strategy for unemployment reduction.</a:t>
            </a:r>
            <a:endParaRPr lang="en-US" sz="2000" kern="100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9728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1027</Words>
  <Application>Microsoft Office PowerPoint</Application>
  <PresentationFormat>Widescreen</PresentationFormat>
  <Paragraphs>129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DengXian</vt:lpstr>
      <vt:lpstr>Söhne</vt:lpstr>
      <vt:lpstr>Aptos</vt:lpstr>
      <vt:lpstr>Arial</vt:lpstr>
      <vt:lpstr>Calibri</vt:lpstr>
      <vt:lpstr>Calibri Light</vt:lpstr>
      <vt:lpstr>Office Theme</vt:lpstr>
      <vt:lpstr>EXPLORING THE ASSOCIATION BETWEEN ECONOMIC GROWTH AND POVERTY  IN GLOBAL CONTEXT</vt:lpstr>
      <vt:lpstr>Research Question</vt:lpstr>
      <vt:lpstr>Importance</vt:lpstr>
      <vt:lpstr>Hypothesis &amp; variables </vt:lpstr>
      <vt:lpstr>Data description</vt:lpstr>
      <vt:lpstr>Impact of GDP growth on Poverty</vt:lpstr>
      <vt:lpstr>Impact of GDP growth on Poverty</vt:lpstr>
      <vt:lpstr>Impact of FDI(Foreign Direct Investment) on poverty </vt:lpstr>
      <vt:lpstr>Impact of Imports on Unemployment rate</vt:lpstr>
      <vt:lpstr>Impact of Exports on Gross National Income</vt:lpstr>
      <vt:lpstr>Impact of Tax revenue on Unemployment rate</vt:lpstr>
      <vt:lpstr>Conclusions</vt:lpstr>
      <vt:lpstr>Implications</vt:lpstr>
      <vt:lpstr>Scope &amp; 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Fan Yang</dc:creator>
  <cp:lastModifiedBy>Fan Yang</cp:lastModifiedBy>
  <cp:revision>3</cp:revision>
  <dcterms:created xsi:type="dcterms:W3CDTF">2024-04-09T01:04:15Z</dcterms:created>
  <dcterms:modified xsi:type="dcterms:W3CDTF">2024-05-06T07:36:44Z</dcterms:modified>
</cp:coreProperties>
</file>