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9" r:id="rId6"/>
    <p:sldId id="277" r:id="rId7"/>
    <p:sldId id="282" r:id="rId8"/>
    <p:sldId id="278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2B516-0702-4F34-85F8-3B416D3B20BB}" v="688" dt="2021-05-17T11:04:08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0479E-730E-4CFB-9DDA-EF5E5D81B04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82D2B0-7BBF-4C40-9EC6-FBEACCC63AE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Colour Sensing</a:t>
          </a:r>
          <a:endParaRPr lang="en-US" dirty="0"/>
        </a:p>
      </dgm:t>
    </dgm:pt>
    <dgm:pt modelId="{61D6A200-CA0E-466B-859B-BC54835CE590}" type="parTrans" cxnId="{8C2AD561-4151-4DF9-96E2-B0C6E7EC9EE6}">
      <dgm:prSet/>
      <dgm:spPr/>
      <dgm:t>
        <a:bodyPr/>
        <a:lstStyle/>
        <a:p>
          <a:endParaRPr lang="en-US"/>
        </a:p>
      </dgm:t>
    </dgm:pt>
    <dgm:pt modelId="{62E721E8-EDD9-4307-A295-866AA56BA246}" type="sibTrans" cxnId="{8C2AD561-4151-4DF9-96E2-B0C6E7EC9EE6}">
      <dgm:prSet/>
      <dgm:spPr/>
      <dgm:t>
        <a:bodyPr/>
        <a:lstStyle/>
        <a:p>
          <a:endParaRPr lang="en-US"/>
        </a:p>
      </dgm:t>
    </dgm:pt>
    <dgm:pt modelId="{19B208DF-353F-4915-981B-8F1318391D4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5% </a:t>
          </a:r>
          <a:r>
            <a:rPr lang="it-IT" dirty="0" err="1"/>
            <a:t>solution</a:t>
          </a:r>
          <a:endParaRPr lang="en-US" dirty="0"/>
        </a:p>
      </dgm:t>
    </dgm:pt>
    <dgm:pt modelId="{6E1AF1C9-CA74-490E-8731-135CE671E308}" type="parTrans" cxnId="{0247DEEA-B22A-44A9-BBBA-E3F435E70850}">
      <dgm:prSet/>
      <dgm:spPr/>
      <dgm:t>
        <a:bodyPr/>
        <a:lstStyle/>
        <a:p>
          <a:endParaRPr lang="en-US"/>
        </a:p>
      </dgm:t>
    </dgm:pt>
    <dgm:pt modelId="{5D216D1C-B79D-4881-8848-90D4F12D6322}" type="sibTrans" cxnId="{0247DEEA-B22A-44A9-BBBA-E3F435E70850}">
      <dgm:prSet/>
      <dgm:spPr/>
      <dgm:t>
        <a:bodyPr/>
        <a:lstStyle/>
        <a:p>
          <a:endParaRPr lang="en-US"/>
        </a:p>
      </dgm:t>
    </dgm:pt>
    <dgm:pt modelId="{6A4E7E2D-8F84-4E9C-B8C2-1C9E66180CB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No need of reference sample</a:t>
          </a:r>
          <a:endParaRPr lang="en-US"/>
        </a:p>
      </dgm:t>
    </dgm:pt>
    <dgm:pt modelId="{45C26F79-57A8-492A-9617-A62683CD3107}" type="parTrans" cxnId="{6DFED6EF-7315-4284-85D2-818E34A7E1F7}">
      <dgm:prSet/>
      <dgm:spPr/>
      <dgm:t>
        <a:bodyPr/>
        <a:lstStyle/>
        <a:p>
          <a:endParaRPr lang="en-US"/>
        </a:p>
      </dgm:t>
    </dgm:pt>
    <dgm:pt modelId="{FD6302A4-1733-4DF5-A5E9-39F2124F9571}" type="sibTrans" cxnId="{6DFED6EF-7315-4284-85D2-818E34A7E1F7}">
      <dgm:prSet/>
      <dgm:spPr/>
      <dgm:t>
        <a:bodyPr/>
        <a:lstStyle/>
        <a:p>
          <a:endParaRPr lang="en-US"/>
        </a:p>
      </dgm:t>
    </dgm:pt>
    <dgm:pt modelId="{D7707E25-0AFB-4862-A011-48B86214F22E}" type="pres">
      <dgm:prSet presAssocID="{DF60479E-730E-4CFB-9DDA-EF5E5D81B044}" presName="root" presStyleCnt="0">
        <dgm:presLayoutVars>
          <dgm:dir/>
          <dgm:resizeHandles val="exact"/>
        </dgm:presLayoutVars>
      </dgm:prSet>
      <dgm:spPr/>
    </dgm:pt>
    <dgm:pt modelId="{785AC851-B8B3-4F92-823E-918311EBBBCA}" type="pres">
      <dgm:prSet presAssocID="{9D82D2B0-7BBF-4C40-9EC6-FBEACCC63AED}" presName="compNode" presStyleCnt="0"/>
      <dgm:spPr/>
    </dgm:pt>
    <dgm:pt modelId="{E96371C8-FAAB-4A6E-B8F2-AACF35B21106}" type="pres">
      <dgm:prSet presAssocID="{9D82D2B0-7BBF-4C40-9EC6-FBEACCC63A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volozza con riempimento a tinta unita"/>
        </a:ext>
      </dgm:extLst>
    </dgm:pt>
    <dgm:pt modelId="{B9CFBDF7-7A8A-44AE-B4C1-7BED20432FBE}" type="pres">
      <dgm:prSet presAssocID="{9D82D2B0-7BBF-4C40-9EC6-FBEACCC63AED}" presName="spaceRect" presStyleCnt="0"/>
      <dgm:spPr/>
    </dgm:pt>
    <dgm:pt modelId="{FAE6A32B-119A-4D14-B257-A1F2E2E1A239}" type="pres">
      <dgm:prSet presAssocID="{9D82D2B0-7BBF-4C40-9EC6-FBEACCC63AED}" presName="textRect" presStyleLbl="revTx" presStyleIdx="0" presStyleCnt="3">
        <dgm:presLayoutVars>
          <dgm:chMax val="1"/>
          <dgm:chPref val="1"/>
        </dgm:presLayoutVars>
      </dgm:prSet>
      <dgm:spPr/>
    </dgm:pt>
    <dgm:pt modelId="{BD02F2B3-EDF4-4F82-938C-7D718B65E515}" type="pres">
      <dgm:prSet presAssocID="{62E721E8-EDD9-4307-A295-866AA56BA246}" presName="sibTrans" presStyleCnt="0"/>
      <dgm:spPr/>
    </dgm:pt>
    <dgm:pt modelId="{574898ED-DFB5-4649-9921-319BD30C4679}" type="pres">
      <dgm:prSet presAssocID="{19B208DF-353F-4915-981B-8F1318391D47}" presName="compNode" presStyleCnt="0"/>
      <dgm:spPr/>
    </dgm:pt>
    <dgm:pt modelId="{D70299E0-A42C-412D-A06D-1CD6B1415786}" type="pres">
      <dgm:prSet presAssocID="{19B208DF-353F-4915-981B-8F1318391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pa contorno"/>
        </a:ext>
      </dgm:extLst>
    </dgm:pt>
    <dgm:pt modelId="{34B9AC00-8C0E-45A2-9E26-61CF012773A8}" type="pres">
      <dgm:prSet presAssocID="{19B208DF-353F-4915-981B-8F1318391D47}" presName="spaceRect" presStyleCnt="0"/>
      <dgm:spPr/>
    </dgm:pt>
    <dgm:pt modelId="{A10943A6-DBB9-42A0-8542-81A3EC0BFB6C}" type="pres">
      <dgm:prSet presAssocID="{19B208DF-353F-4915-981B-8F1318391D47}" presName="textRect" presStyleLbl="revTx" presStyleIdx="1" presStyleCnt="3">
        <dgm:presLayoutVars>
          <dgm:chMax val="1"/>
          <dgm:chPref val="1"/>
        </dgm:presLayoutVars>
      </dgm:prSet>
      <dgm:spPr/>
    </dgm:pt>
    <dgm:pt modelId="{B22A5D87-BACE-4411-8CBC-CE886571D483}" type="pres">
      <dgm:prSet presAssocID="{5D216D1C-B79D-4881-8848-90D4F12D6322}" presName="sibTrans" presStyleCnt="0"/>
      <dgm:spPr/>
    </dgm:pt>
    <dgm:pt modelId="{CB4634C1-72B7-4C93-AD69-E27F84C7AA2C}" type="pres">
      <dgm:prSet presAssocID="{6A4E7E2D-8F84-4E9C-B8C2-1C9E66180CB7}" presName="compNode" presStyleCnt="0"/>
      <dgm:spPr/>
    </dgm:pt>
    <dgm:pt modelId="{6BB71DD7-8043-4A83-89A6-CA683B8971DA}" type="pres">
      <dgm:prSet presAssocID="{6A4E7E2D-8F84-4E9C-B8C2-1C9E66180C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udi"/>
        </a:ext>
      </dgm:extLst>
    </dgm:pt>
    <dgm:pt modelId="{8A20133F-610B-460C-A9B8-317EA30C4F92}" type="pres">
      <dgm:prSet presAssocID="{6A4E7E2D-8F84-4E9C-B8C2-1C9E66180CB7}" presName="spaceRect" presStyleCnt="0"/>
      <dgm:spPr/>
    </dgm:pt>
    <dgm:pt modelId="{3C8C5005-C233-4C2E-B4E3-58E80C83E3D0}" type="pres">
      <dgm:prSet presAssocID="{6A4E7E2D-8F84-4E9C-B8C2-1C9E66180C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27441C-4E88-48DF-9386-64EBE0C92C09}" type="presOf" srcId="{19B208DF-353F-4915-981B-8F1318391D47}" destId="{A10943A6-DBB9-42A0-8542-81A3EC0BFB6C}" srcOrd="0" destOrd="0" presId="urn:microsoft.com/office/officeart/2018/2/layout/IconLabelList"/>
    <dgm:cxn modelId="{F3D1B52B-358F-4373-9137-850809B43398}" type="presOf" srcId="{9D82D2B0-7BBF-4C40-9EC6-FBEACCC63AED}" destId="{FAE6A32B-119A-4D14-B257-A1F2E2E1A239}" srcOrd="0" destOrd="0" presId="urn:microsoft.com/office/officeart/2018/2/layout/IconLabelList"/>
    <dgm:cxn modelId="{8C2AD561-4151-4DF9-96E2-B0C6E7EC9EE6}" srcId="{DF60479E-730E-4CFB-9DDA-EF5E5D81B044}" destId="{9D82D2B0-7BBF-4C40-9EC6-FBEACCC63AED}" srcOrd="0" destOrd="0" parTransId="{61D6A200-CA0E-466B-859B-BC54835CE590}" sibTransId="{62E721E8-EDD9-4307-A295-866AA56BA246}"/>
    <dgm:cxn modelId="{0DA7D9A5-0463-4D77-847E-723571BD0683}" type="presOf" srcId="{DF60479E-730E-4CFB-9DDA-EF5E5D81B044}" destId="{D7707E25-0AFB-4862-A011-48B86214F22E}" srcOrd="0" destOrd="0" presId="urn:microsoft.com/office/officeart/2018/2/layout/IconLabelList"/>
    <dgm:cxn modelId="{0247DEEA-B22A-44A9-BBBA-E3F435E70850}" srcId="{DF60479E-730E-4CFB-9DDA-EF5E5D81B044}" destId="{19B208DF-353F-4915-981B-8F1318391D47}" srcOrd="1" destOrd="0" parTransId="{6E1AF1C9-CA74-490E-8731-135CE671E308}" sibTransId="{5D216D1C-B79D-4881-8848-90D4F12D6322}"/>
    <dgm:cxn modelId="{B4EDBBEB-5775-42F1-842A-71308E64EDB5}" type="presOf" srcId="{6A4E7E2D-8F84-4E9C-B8C2-1C9E66180CB7}" destId="{3C8C5005-C233-4C2E-B4E3-58E80C83E3D0}" srcOrd="0" destOrd="0" presId="urn:microsoft.com/office/officeart/2018/2/layout/IconLabelList"/>
    <dgm:cxn modelId="{6DFED6EF-7315-4284-85D2-818E34A7E1F7}" srcId="{DF60479E-730E-4CFB-9DDA-EF5E5D81B044}" destId="{6A4E7E2D-8F84-4E9C-B8C2-1C9E66180CB7}" srcOrd="2" destOrd="0" parTransId="{45C26F79-57A8-492A-9617-A62683CD3107}" sibTransId="{FD6302A4-1733-4DF5-A5E9-39F2124F9571}"/>
    <dgm:cxn modelId="{70061454-C4B5-4AD5-8216-73FFC4D366FD}" type="presParOf" srcId="{D7707E25-0AFB-4862-A011-48B86214F22E}" destId="{785AC851-B8B3-4F92-823E-918311EBBBCA}" srcOrd="0" destOrd="0" presId="urn:microsoft.com/office/officeart/2018/2/layout/IconLabelList"/>
    <dgm:cxn modelId="{1359F16E-BC9E-4B17-A189-F30C0AB12333}" type="presParOf" srcId="{785AC851-B8B3-4F92-823E-918311EBBBCA}" destId="{E96371C8-FAAB-4A6E-B8F2-AACF35B21106}" srcOrd="0" destOrd="0" presId="urn:microsoft.com/office/officeart/2018/2/layout/IconLabelList"/>
    <dgm:cxn modelId="{5BE72812-4D1B-4292-AEF9-B3FF93BE2689}" type="presParOf" srcId="{785AC851-B8B3-4F92-823E-918311EBBBCA}" destId="{B9CFBDF7-7A8A-44AE-B4C1-7BED20432FBE}" srcOrd="1" destOrd="0" presId="urn:microsoft.com/office/officeart/2018/2/layout/IconLabelList"/>
    <dgm:cxn modelId="{BDBE2ADB-FC84-40D7-A44F-599EFA4EAE12}" type="presParOf" srcId="{785AC851-B8B3-4F92-823E-918311EBBBCA}" destId="{FAE6A32B-119A-4D14-B257-A1F2E2E1A239}" srcOrd="2" destOrd="0" presId="urn:microsoft.com/office/officeart/2018/2/layout/IconLabelList"/>
    <dgm:cxn modelId="{D7D7ED98-4011-4F57-BEAA-362C1200F1CD}" type="presParOf" srcId="{D7707E25-0AFB-4862-A011-48B86214F22E}" destId="{BD02F2B3-EDF4-4F82-938C-7D718B65E515}" srcOrd="1" destOrd="0" presId="urn:microsoft.com/office/officeart/2018/2/layout/IconLabelList"/>
    <dgm:cxn modelId="{FFDAAFC8-0731-4A27-A0F8-7AC103334EA1}" type="presParOf" srcId="{D7707E25-0AFB-4862-A011-48B86214F22E}" destId="{574898ED-DFB5-4649-9921-319BD30C4679}" srcOrd="2" destOrd="0" presId="urn:microsoft.com/office/officeart/2018/2/layout/IconLabelList"/>
    <dgm:cxn modelId="{6ADD0B45-CA2E-4607-8BFC-992572B624EE}" type="presParOf" srcId="{574898ED-DFB5-4649-9921-319BD30C4679}" destId="{D70299E0-A42C-412D-A06D-1CD6B1415786}" srcOrd="0" destOrd="0" presId="urn:microsoft.com/office/officeart/2018/2/layout/IconLabelList"/>
    <dgm:cxn modelId="{F252FB42-B035-43D2-AB0B-69F6AAFC3A83}" type="presParOf" srcId="{574898ED-DFB5-4649-9921-319BD30C4679}" destId="{34B9AC00-8C0E-45A2-9E26-61CF012773A8}" srcOrd="1" destOrd="0" presId="urn:microsoft.com/office/officeart/2018/2/layout/IconLabelList"/>
    <dgm:cxn modelId="{C5BBC514-8265-46C4-A58A-673582F8A2EF}" type="presParOf" srcId="{574898ED-DFB5-4649-9921-319BD30C4679}" destId="{A10943A6-DBB9-42A0-8542-81A3EC0BFB6C}" srcOrd="2" destOrd="0" presId="urn:microsoft.com/office/officeart/2018/2/layout/IconLabelList"/>
    <dgm:cxn modelId="{DEBE4925-E391-4073-BA1E-7F30612D5C5B}" type="presParOf" srcId="{D7707E25-0AFB-4862-A011-48B86214F22E}" destId="{B22A5D87-BACE-4411-8CBC-CE886571D483}" srcOrd="3" destOrd="0" presId="urn:microsoft.com/office/officeart/2018/2/layout/IconLabelList"/>
    <dgm:cxn modelId="{56693B51-81F6-4786-A174-E8B3A694EDD5}" type="presParOf" srcId="{D7707E25-0AFB-4862-A011-48B86214F22E}" destId="{CB4634C1-72B7-4C93-AD69-E27F84C7AA2C}" srcOrd="4" destOrd="0" presId="urn:microsoft.com/office/officeart/2018/2/layout/IconLabelList"/>
    <dgm:cxn modelId="{AC181550-F480-4134-B423-C0FD74C561AD}" type="presParOf" srcId="{CB4634C1-72B7-4C93-AD69-E27F84C7AA2C}" destId="{6BB71DD7-8043-4A83-89A6-CA683B8971DA}" srcOrd="0" destOrd="0" presId="urn:microsoft.com/office/officeart/2018/2/layout/IconLabelList"/>
    <dgm:cxn modelId="{6B2E9A3A-F0F3-47DC-A98C-0866E76E19A5}" type="presParOf" srcId="{CB4634C1-72B7-4C93-AD69-E27F84C7AA2C}" destId="{8A20133F-610B-460C-A9B8-317EA30C4F92}" srcOrd="1" destOrd="0" presId="urn:microsoft.com/office/officeart/2018/2/layout/IconLabelList"/>
    <dgm:cxn modelId="{3D39AE56-34B4-4B91-9A8F-A1EA86ACF65B}" type="presParOf" srcId="{CB4634C1-72B7-4C93-AD69-E27F84C7AA2C}" destId="{3C8C5005-C233-4C2E-B4E3-58E80C83E3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0479E-730E-4CFB-9DDA-EF5E5D81B04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82D2B0-7BBF-4C40-9EC6-FBEACCC63AE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Colour Sensing</a:t>
          </a:r>
          <a:endParaRPr lang="en-US" dirty="0"/>
        </a:p>
      </dgm:t>
    </dgm:pt>
    <dgm:pt modelId="{61D6A200-CA0E-466B-859B-BC54835CE590}" type="parTrans" cxnId="{8C2AD561-4151-4DF9-96E2-B0C6E7EC9EE6}">
      <dgm:prSet/>
      <dgm:spPr/>
      <dgm:t>
        <a:bodyPr/>
        <a:lstStyle/>
        <a:p>
          <a:endParaRPr lang="en-US"/>
        </a:p>
      </dgm:t>
    </dgm:pt>
    <dgm:pt modelId="{62E721E8-EDD9-4307-A295-866AA56BA246}" type="sibTrans" cxnId="{8C2AD561-4151-4DF9-96E2-B0C6E7EC9EE6}">
      <dgm:prSet/>
      <dgm:spPr/>
      <dgm:t>
        <a:bodyPr/>
        <a:lstStyle/>
        <a:p>
          <a:endParaRPr lang="en-US"/>
        </a:p>
      </dgm:t>
    </dgm:pt>
    <dgm:pt modelId="{19B208DF-353F-4915-981B-8F1318391D4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5% </a:t>
          </a:r>
          <a:r>
            <a:rPr lang="it-IT" dirty="0" err="1"/>
            <a:t>solution</a:t>
          </a:r>
          <a:endParaRPr lang="en-US" dirty="0"/>
        </a:p>
      </dgm:t>
    </dgm:pt>
    <dgm:pt modelId="{6E1AF1C9-CA74-490E-8731-135CE671E308}" type="parTrans" cxnId="{0247DEEA-B22A-44A9-BBBA-E3F435E70850}">
      <dgm:prSet/>
      <dgm:spPr/>
      <dgm:t>
        <a:bodyPr/>
        <a:lstStyle/>
        <a:p>
          <a:endParaRPr lang="en-US"/>
        </a:p>
      </dgm:t>
    </dgm:pt>
    <dgm:pt modelId="{5D216D1C-B79D-4881-8848-90D4F12D6322}" type="sibTrans" cxnId="{0247DEEA-B22A-44A9-BBBA-E3F435E70850}">
      <dgm:prSet/>
      <dgm:spPr/>
      <dgm:t>
        <a:bodyPr/>
        <a:lstStyle/>
        <a:p>
          <a:endParaRPr lang="en-US"/>
        </a:p>
      </dgm:t>
    </dgm:pt>
    <dgm:pt modelId="{6A4E7E2D-8F84-4E9C-B8C2-1C9E66180CB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Reference sample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45C26F79-57A8-492A-9617-A62683CD3107}" type="parTrans" cxnId="{6DFED6EF-7315-4284-85D2-818E34A7E1F7}">
      <dgm:prSet/>
      <dgm:spPr/>
      <dgm:t>
        <a:bodyPr/>
        <a:lstStyle/>
        <a:p>
          <a:endParaRPr lang="en-US"/>
        </a:p>
      </dgm:t>
    </dgm:pt>
    <dgm:pt modelId="{FD6302A4-1733-4DF5-A5E9-39F2124F9571}" type="sibTrans" cxnId="{6DFED6EF-7315-4284-85D2-818E34A7E1F7}">
      <dgm:prSet/>
      <dgm:spPr/>
      <dgm:t>
        <a:bodyPr/>
        <a:lstStyle/>
        <a:p>
          <a:endParaRPr lang="en-US"/>
        </a:p>
      </dgm:t>
    </dgm:pt>
    <dgm:pt modelId="{D7707E25-0AFB-4862-A011-48B86214F22E}" type="pres">
      <dgm:prSet presAssocID="{DF60479E-730E-4CFB-9DDA-EF5E5D81B044}" presName="root" presStyleCnt="0">
        <dgm:presLayoutVars>
          <dgm:dir/>
          <dgm:resizeHandles val="exact"/>
        </dgm:presLayoutVars>
      </dgm:prSet>
      <dgm:spPr/>
    </dgm:pt>
    <dgm:pt modelId="{785AC851-B8B3-4F92-823E-918311EBBBCA}" type="pres">
      <dgm:prSet presAssocID="{9D82D2B0-7BBF-4C40-9EC6-FBEACCC63AED}" presName="compNode" presStyleCnt="0"/>
      <dgm:spPr/>
    </dgm:pt>
    <dgm:pt modelId="{E96371C8-FAAB-4A6E-B8F2-AACF35B21106}" type="pres">
      <dgm:prSet presAssocID="{9D82D2B0-7BBF-4C40-9EC6-FBEACCC63A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volozza con riempimento a tinta unita"/>
        </a:ext>
      </dgm:extLst>
    </dgm:pt>
    <dgm:pt modelId="{B9CFBDF7-7A8A-44AE-B4C1-7BED20432FBE}" type="pres">
      <dgm:prSet presAssocID="{9D82D2B0-7BBF-4C40-9EC6-FBEACCC63AED}" presName="spaceRect" presStyleCnt="0"/>
      <dgm:spPr/>
    </dgm:pt>
    <dgm:pt modelId="{FAE6A32B-119A-4D14-B257-A1F2E2E1A239}" type="pres">
      <dgm:prSet presAssocID="{9D82D2B0-7BBF-4C40-9EC6-FBEACCC63AED}" presName="textRect" presStyleLbl="revTx" presStyleIdx="0" presStyleCnt="3">
        <dgm:presLayoutVars>
          <dgm:chMax val="1"/>
          <dgm:chPref val="1"/>
        </dgm:presLayoutVars>
      </dgm:prSet>
      <dgm:spPr/>
    </dgm:pt>
    <dgm:pt modelId="{BD02F2B3-EDF4-4F82-938C-7D718B65E515}" type="pres">
      <dgm:prSet presAssocID="{62E721E8-EDD9-4307-A295-866AA56BA246}" presName="sibTrans" presStyleCnt="0"/>
      <dgm:spPr/>
    </dgm:pt>
    <dgm:pt modelId="{574898ED-DFB5-4649-9921-319BD30C4679}" type="pres">
      <dgm:prSet presAssocID="{19B208DF-353F-4915-981B-8F1318391D47}" presName="compNode" presStyleCnt="0"/>
      <dgm:spPr/>
    </dgm:pt>
    <dgm:pt modelId="{D70299E0-A42C-412D-A06D-1CD6B1415786}" type="pres">
      <dgm:prSet presAssocID="{19B208DF-353F-4915-981B-8F1318391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pa contorno"/>
        </a:ext>
      </dgm:extLst>
    </dgm:pt>
    <dgm:pt modelId="{34B9AC00-8C0E-45A2-9E26-61CF012773A8}" type="pres">
      <dgm:prSet presAssocID="{19B208DF-353F-4915-981B-8F1318391D47}" presName="spaceRect" presStyleCnt="0"/>
      <dgm:spPr/>
    </dgm:pt>
    <dgm:pt modelId="{A10943A6-DBB9-42A0-8542-81A3EC0BFB6C}" type="pres">
      <dgm:prSet presAssocID="{19B208DF-353F-4915-981B-8F1318391D47}" presName="textRect" presStyleLbl="revTx" presStyleIdx="1" presStyleCnt="3">
        <dgm:presLayoutVars>
          <dgm:chMax val="1"/>
          <dgm:chPref val="1"/>
        </dgm:presLayoutVars>
      </dgm:prSet>
      <dgm:spPr/>
    </dgm:pt>
    <dgm:pt modelId="{B22A5D87-BACE-4411-8CBC-CE886571D483}" type="pres">
      <dgm:prSet presAssocID="{5D216D1C-B79D-4881-8848-90D4F12D6322}" presName="sibTrans" presStyleCnt="0"/>
      <dgm:spPr/>
    </dgm:pt>
    <dgm:pt modelId="{CB4634C1-72B7-4C93-AD69-E27F84C7AA2C}" type="pres">
      <dgm:prSet presAssocID="{6A4E7E2D-8F84-4E9C-B8C2-1C9E66180CB7}" presName="compNode" presStyleCnt="0"/>
      <dgm:spPr/>
    </dgm:pt>
    <dgm:pt modelId="{6BB71DD7-8043-4A83-89A6-CA683B8971DA}" type="pres">
      <dgm:prSet presAssocID="{6A4E7E2D-8F84-4E9C-B8C2-1C9E66180C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 con riempimento a tinta unita"/>
        </a:ext>
      </dgm:extLst>
    </dgm:pt>
    <dgm:pt modelId="{8A20133F-610B-460C-A9B8-317EA30C4F92}" type="pres">
      <dgm:prSet presAssocID="{6A4E7E2D-8F84-4E9C-B8C2-1C9E66180CB7}" presName="spaceRect" presStyleCnt="0"/>
      <dgm:spPr/>
    </dgm:pt>
    <dgm:pt modelId="{3C8C5005-C233-4C2E-B4E3-58E80C83E3D0}" type="pres">
      <dgm:prSet presAssocID="{6A4E7E2D-8F84-4E9C-B8C2-1C9E66180C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27441C-4E88-48DF-9386-64EBE0C92C09}" type="presOf" srcId="{19B208DF-353F-4915-981B-8F1318391D47}" destId="{A10943A6-DBB9-42A0-8542-81A3EC0BFB6C}" srcOrd="0" destOrd="0" presId="urn:microsoft.com/office/officeart/2018/2/layout/IconLabelList"/>
    <dgm:cxn modelId="{F3D1B52B-358F-4373-9137-850809B43398}" type="presOf" srcId="{9D82D2B0-7BBF-4C40-9EC6-FBEACCC63AED}" destId="{FAE6A32B-119A-4D14-B257-A1F2E2E1A239}" srcOrd="0" destOrd="0" presId="urn:microsoft.com/office/officeart/2018/2/layout/IconLabelList"/>
    <dgm:cxn modelId="{8C2AD561-4151-4DF9-96E2-B0C6E7EC9EE6}" srcId="{DF60479E-730E-4CFB-9DDA-EF5E5D81B044}" destId="{9D82D2B0-7BBF-4C40-9EC6-FBEACCC63AED}" srcOrd="0" destOrd="0" parTransId="{61D6A200-CA0E-466B-859B-BC54835CE590}" sibTransId="{62E721E8-EDD9-4307-A295-866AA56BA246}"/>
    <dgm:cxn modelId="{0DA7D9A5-0463-4D77-847E-723571BD0683}" type="presOf" srcId="{DF60479E-730E-4CFB-9DDA-EF5E5D81B044}" destId="{D7707E25-0AFB-4862-A011-48B86214F22E}" srcOrd="0" destOrd="0" presId="urn:microsoft.com/office/officeart/2018/2/layout/IconLabelList"/>
    <dgm:cxn modelId="{0247DEEA-B22A-44A9-BBBA-E3F435E70850}" srcId="{DF60479E-730E-4CFB-9DDA-EF5E5D81B044}" destId="{19B208DF-353F-4915-981B-8F1318391D47}" srcOrd="1" destOrd="0" parTransId="{6E1AF1C9-CA74-490E-8731-135CE671E308}" sibTransId="{5D216D1C-B79D-4881-8848-90D4F12D6322}"/>
    <dgm:cxn modelId="{B4EDBBEB-5775-42F1-842A-71308E64EDB5}" type="presOf" srcId="{6A4E7E2D-8F84-4E9C-B8C2-1C9E66180CB7}" destId="{3C8C5005-C233-4C2E-B4E3-58E80C83E3D0}" srcOrd="0" destOrd="0" presId="urn:microsoft.com/office/officeart/2018/2/layout/IconLabelList"/>
    <dgm:cxn modelId="{6DFED6EF-7315-4284-85D2-818E34A7E1F7}" srcId="{DF60479E-730E-4CFB-9DDA-EF5E5D81B044}" destId="{6A4E7E2D-8F84-4E9C-B8C2-1C9E66180CB7}" srcOrd="2" destOrd="0" parTransId="{45C26F79-57A8-492A-9617-A62683CD3107}" sibTransId="{FD6302A4-1733-4DF5-A5E9-39F2124F9571}"/>
    <dgm:cxn modelId="{70061454-C4B5-4AD5-8216-73FFC4D366FD}" type="presParOf" srcId="{D7707E25-0AFB-4862-A011-48B86214F22E}" destId="{785AC851-B8B3-4F92-823E-918311EBBBCA}" srcOrd="0" destOrd="0" presId="urn:microsoft.com/office/officeart/2018/2/layout/IconLabelList"/>
    <dgm:cxn modelId="{1359F16E-BC9E-4B17-A189-F30C0AB12333}" type="presParOf" srcId="{785AC851-B8B3-4F92-823E-918311EBBBCA}" destId="{E96371C8-FAAB-4A6E-B8F2-AACF35B21106}" srcOrd="0" destOrd="0" presId="urn:microsoft.com/office/officeart/2018/2/layout/IconLabelList"/>
    <dgm:cxn modelId="{5BE72812-4D1B-4292-AEF9-B3FF93BE2689}" type="presParOf" srcId="{785AC851-B8B3-4F92-823E-918311EBBBCA}" destId="{B9CFBDF7-7A8A-44AE-B4C1-7BED20432FBE}" srcOrd="1" destOrd="0" presId="urn:microsoft.com/office/officeart/2018/2/layout/IconLabelList"/>
    <dgm:cxn modelId="{BDBE2ADB-FC84-40D7-A44F-599EFA4EAE12}" type="presParOf" srcId="{785AC851-B8B3-4F92-823E-918311EBBBCA}" destId="{FAE6A32B-119A-4D14-B257-A1F2E2E1A239}" srcOrd="2" destOrd="0" presId="urn:microsoft.com/office/officeart/2018/2/layout/IconLabelList"/>
    <dgm:cxn modelId="{D7D7ED98-4011-4F57-BEAA-362C1200F1CD}" type="presParOf" srcId="{D7707E25-0AFB-4862-A011-48B86214F22E}" destId="{BD02F2B3-EDF4-4F82-938C-7D718B65E515}" srcOrd="1" destOrd="0" presId="urn:microsoft.com/office/officeart/2018/2/layout/IconLabelList"/>
    <dgm:cxn modelId="{FFDAAFC8-0731-4A27-A0F8-7AC103334EA1}" type="presParOf" srcId="{D7707E25-0AFB-4862-A011-48B86214F22E}" destId="{574898ED-DFB5-4649-9921-319BD30C4679}" srcOrd="2" destOrd="0" presId="urn:microsoft.com/office/officeart/2018/2/layout/IconLabelList"/>
    <dgm:cxn modelId="{6ADD0B45-CA2E-4607-8BFC-992572B624EE}" type="presParOf" srcId="{574898ED-DFB5-4649-9921-319BD30C4679}" destId="{D70299E0-A42C-412D-A06D-1CD6B1415786}" srcOrd="0" destOrd="0" presId="urn:microsoft.com/office/officeart/2018/2/layout/IconLabelList"/>
    <dgm:cxn modelId="{F252FB42-B035-43D2-AB0B-69F6AAFC3A83}" type="presParOf" srcId="{574898ED-DFB5-4649-9921-319BD30C4679}" destId="{34B9AC00-8C0E-45A2-9E26-61CF012773A8}" srcOrd="1" destOrd="0" presId="urn:microsoft.com/office/officeart/2018/2/layout/IconLabelList"/>
    <dgm:cxn modelId="{C5BBC514-8265-46C4-A58A-673582F8A2EF}" type="presParOf" srcId="{574898ED-DFB5-4649-9921-319BD30C4679}" destId="{A10943A6-DBB9-42A0-8542-81A3EC0BFB6C}" srcOrd="2" destOrd="0" presId="urn:microsoft.com/office/officeart/2018/2/layout/IconLabelList"/>
    <dgm:cxn modelId="{DEBE4925-E391-4073-BA1E-7F30612D5C5B}" type="presParOf" srcId="{D7707E25-0AFB-4862-A011-48B86214F22E}" destId="{B22A5D87-BACE-4411-8CBC-CE886571D483}" srcOrd="3" destOrd="0" presId="urn:microsoft.com/office/officeart/2018/2/layout/IconLabelList"/>
    <dgm:cxn modelId="{56693B51-81F6-4786-A174-E8B3A694EDD5}" type="presParOf" srcId="{D7707E25-0AFB-4862-A011-48B86214F22E}" destId="{CB4634C1-72B7-4C93-AD69-E27F84C7AA2C}" srcOrd="4" destOrd="0" presId="urn:microsoft.com/office/officeart/2018/2/layout/IconLabelList"/>
    <dgm:cxn modelId="{AC181550-F480-4134-B423-C0FD74C561AD}" type="presParOf" srcId="{CB4634C1-72B7-4C93-AD69-E27F84C7AA2C}" destId="{6BB71DD7-8043-4A83-89A6-CA683B8971DA}" srcOrd="0" destOrd="0" presId="urn:microsoft.com/office/officeart/2018/2/layout/IconLabelList"/>
    <dgm:cxn modelId="{6B2E9A3A-F0F3-47DC-A98C-0866E76E19A5}" type="presParOf" srcId="{CB4634C1-72B7-4C93-AD69-E27F84C7AA2C}" destId="{8A20133F-610B-460C-A9B8-317EA30C4F92}" srcOrd="1" destOrd="0" presId="urn:microsoft.com/office/officeart/2018/2/layout/IconLabelList"/>
    <dgm:cxn modelId="{3D39AE56-34B4-4B91-9A8F-A1EA86ACF65B}" type="presParOf" srcId="{CB4634C1-72B7-4C93-AD69-E27F84C7AA2C}" destId="{3C8C5005-C233-4C2E-B4E3-58E80C83E3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71C8-FAAB-4A6E-B8F2-AACF35B21106}">
      <dsp:nvSpPr>
        <dsp:cNvPr id="0" name=""/>
        <dsp:cNvSpPr/>
      </dsp:nvSpPr>
      <dsp:spPr>
        <a:xfrm>
          <a:off x="1076170" y="208665"/>
          <a:ext cx="720615" cy="720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A32B-119A-4D14-B257-A1F2E2E1A239}">
      <dsp:nvSpPr>
        <dsp:cNvPr id="0" name=""/>
        <dsp:cNvSpPr/>
      </dsp:nvSpPr>
      <dsp:spPr>
        <a:xfrm>
          <a:off x="635794" y="1170644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Colour Sensing</a:t>
          </a:r>
          <a:endParaRPr lang="en-US" sz="1800" kern="1200" dirty="0"/>
        </a:p>
      </dsp:txBody>
      <dsp:txXfrm>
        <a:off x="635794" y="1170644"/>
        <a:ext cx="1601367" cy="640546"/>
      </dsp:txXfrm>
    </dsp:sp>
    <dsp:sp modelId="{D70299E0-A42C-412D-A06D-1CD6B1415786}">
      <dsp:nvSpPr>
        <dsp:cNvPr id="0" name=""/>
        <dsp:cNvSpPr/>
      </dsp:nvSpPr>
      <dsp:spPr>
        <a:xfrm>
          <a:off x="2957776" y="208665"/>
          <a:ext cx="720615" cy="720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943A6-DBB9-42A0-8542-81A3EC0BFB6C}">
      <dsp:nvSpPr>
        <dsp:cNvPr id="0" name=""/>
        <dsp:cNvSpPr/>
      </dsp:nvSpPr>
      <dsp:spPr>
        <a:xfrm>
          <a:off x="2517400" y="1170644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5% </a:t>
          </a:r>
          <a:r>
            <a:rPr lang="it-IT" sz="1800" kern="1200" dirty="0" err="1"/>
            <a:t>solution</a:t>
          </a:r>
          <a:endParaRPr lang="en-US" sz="1800" kern="1200" dirty="0"/>
        </a:p>
      </dsp:txBody>
      <dsp:txXfrm>
        <a:off x="2517400" y="1170644"/>
        <a:ext cx="1601367" cy="640546"/>
      </dsp:txXfrm>
    </dsp:sp>
    <dsp:sp modelId="{6BB71DD7-8043-4A83-89A6-CA683B8971DA}">
      <dsp:nvSpPr>
        <dsp:cNvPr id="0" name=""/>
        <dsp:cNvSpPr/>
      </dsp:nvSpPr>
      <dsp:spPr>
        <a:xfrm>
          <a:off x="2016973" y="2211533"/>
          <a:ext cx="720615" cy="720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5005-C233-4C2E-B4E3-58E80C83E3D0}">
      <dsp:nvSpPr>
        <dsp:cNvPr id="0" name=""/>
        <dsp:cNvSpPr/>
      </dsp:nvSpPr>
      <dsp:spPr>
        <a:xfrm>
          <a:off x="1576597" y="3173512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No need of reference sample</a:t>
          </a:r>
          <a:endParaRPr lang="en-US" sz="1800" kern="1200"/>
        </a:p>
      </dsp:txBody>
      <dsp:txXfrm>
        <a:off x="1576597" y="3173512"/>
        <a:ext cx="1601367" cy="64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71C8-FAAB-4A6E-B8F2-AACF35B21106}">
      <dsp:nvSpPr>
        <dsp:cNvPr id="0" name=""/>
        <dsp:cNvSpPr/>
      </dsp:nvSpPr>
      <dsp:spPr>
        <a:xfrm>
          <a:off x="1076170" y="208665"/>
          <a:ext cx="720615" cy="720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A32B-119A-4D14-B257-A1F2E2E1A239}">
      <dsp:nvSpPr>
        <dsp:cNvPr id="0" name=""/>
        <dsp:cNvSpPr/>
      </dsp:nvSpPr>
      <dsp:spPr>
        <a:xfrm>
          <a:off x="635794" y="1170644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Colour Sensing</a:t>
          </a:r>
          <a:endParaRPr lang="en-US" sz="1800" kern="1200" dirty="0"/>
        </a:p>
      </dsp:txBody>
      <dsp:txXfrm>
        <a:off x="635794" y="1170644"/>
        <a:ext cx="1601367" cy="640546"/>
      </dsp:txXfrm>
    </dsp:sp>
    <dsp:sp modelId="{D70299E0-A42C-412D-A06D-1CD6B1415786}">
      <dsp:nvSpPr>
        <dsp:cNvPr id="0" name=""/>
        <dsp:cNvSpPr/>
      </dsp:nvSpPr>
      <dsp:spPr>
        <a:xfrm>
          <a:off x="2957776" y="208665"/>
          <a:ext cx="720615" cy="720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943A6-DBB9-42A0-8542-81A3EC0BFB6C}">
      <dsp:nvSpPr>
        <dsp:cNvPr id="0" name=""/>
        <dsp:cNvSpPr/>
      </dsp:nvSpPr>
      <dsp:spPr>
        <a:xfrm>
          <a:off x="2517400" y="1170644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5% </a:t>
          </a:r>
          <a:r>
            <a:rPr lang="it-IT" sz="1800" kern="1200" dirty="0" err="1"/>
            <a:t>solution</a:t>
          </a:r>
          <a:endParaRPr lang="en-US" sz="1800" kern="1200" dirty="0"/>
        </a:p>
      </dsp:txBody>
      <dsp:txXfrm>
        <a:off x="2517400" y="1170644"/>
        <a:ext cx="1601367" cy="640546"/>
      </dsp:txXfrm>
    </dsp:sp>
    <dsp:sp modelId="{6BB71DD7-8043-4A83-89A6-CA683B8971DA}">
      <dsp:nvSpPr>
        <dsp:cNvPr id="0" name=""/>
        <dsp:cNvSpPr/>
      </dsp:nvSpPr>
      <dsp:spPr>
        <a:xfrm>
          <a:off x="2016973" y="2211533"/>
          <a:ext cx="720615" cy="720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5005-C233-4C2E-B4E3-58E80C83E3D0}">
      <dsp:nvSpPr>
        <dsp:cNvPr id="0" name=""/>
        <dsp:cNvSpPr/>
      </dsp:nvSpPr>
      <dsp:spPr>
        <a:xfrm>
          <a:off x="1576597" y="3173512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Reference sample </a:t>
          </a:r>
          <a:r>
            <a:rPr lang="it-IT" sz="1800" kern="1200" dirty="0" err="1"/>
            <a:t>is</a:t>
          </a:r>
          <a:r>
            <a:rPr lang="it-IT" sz="1800" kern="1200" dirty="0"/>
            <a:t> </a:t>
          </a:r>
          <a:r>
            <a:rPr lang="it-IT" sz="1800" kern="1200" dirty="0" err="1"/>
            <a:t>needed</a:t>
          </a:r>
          <a:endParaRPr lang="en-US" sz="1800" kern="1200" dirty="0"/>
        </a:p>
      </dsp:txBody>
      <dsp:txXfrm>
        <a:off x="1576597" y="3173512"/>
        <a:ext cx="1601367" cy="640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17/05/2021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17/05/2021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26" Type="http://schemas.openxmlformats.org/officeDocument/2006/relationships/image" Target="../media/image18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34.png"/><Relationship Id="rId25" Type="http://schemas.openxmlformats.org/officeDocument/2006/relationships/image" Target="../media/image17.png"/><Relationship Id="rId33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16.png"/><Relationship Id="rId32" Type="http://schemas.openxmlformats.org/officeDocument/2006/relationships/image" Target="../media/image28.png"/><Relationship Id="rId15" Type="http://schemas.openxmlformats.org/officeDocument/2006/relationships/image" Target="../media/image26.png"/><Relationship Id="rId23" Type="http://schemas.openxmlformats.org/officeDocument/2006/relationships/image" Target="../media/image12.png"/><Relationship Id="rId28" Type="http://schemas.openxmlformats.org/officeDocument/2006/relationships/image" Target="../media/image20.png"/><Relationship Id="rId19" Type="http://schemas.openxmlformats.org/officeDocument/2006/relationships/image" Target="../media/image30.png"/><Relationship Id="rId31" Type="http://schemas.openxmlformats.org/officeDocument/2006/relationships/image" Target="../media/image23.png"/><Relationship Id="rId4" Type="http://schemas.openxmlformats.org/officeDocument/2006/relationships/image" Target="../media/image15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Water </a:t>
            </a:r>
            <a:r>
              <a:rPr lang="it-IT" dirty="0" err="1">
                <a:solidFill>
                  <a:srgbClr val="FFFFFF"/>
                </a:solidFill>
              </a:rPr>
              <a:t>analysis</a:t>
            </a:r>
            <a:r>
              <a:rPr lang="it-IT" dirty="0">
                <a:solidFill>
                  <a:srgbClr val="FFFFFF"/>
                </a:solidFill>
              </a:rPr>
              <a:t> device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 err="1">
                <a:solidFill>
                  <a:srgbClr val="FFFFFF"/>
                </a:solidFill>
              </a:rPr>
              <a:t>Potaiotabetazeta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1F56A-1960-42AD-9EE2-D7207372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 err="1"/>
              <a:t>ph</a:t>
            </a:r>
            <a:r>
              <a:rPr lang="it-IT" dirty="0"/>
              <a:t> </a:t>
            </a:r>
            <a:r>
              <a:rPr lang="it-IT" dirty="0" err="1"/>
              <a:t>measurement</a:t>
            </a:r>
            <a:r>
              <a:rPr lang="it-IT" dirty="0"/>
              <a:t>			</a:t>
            </a:r>
            <a:r>
              <a:rPr lang="it-IT" dirty="0" err="1"/>
              <a:t>fe</a:t>
            </a:r>
            <a:r>
              <a:rPr lang="it-IT" dirty="0"/>
              <a:t> </a:t>
            </a:r>
            <a:r>
              <a:rPr lang="it-IT" dirty="0" err="1"/>
              <a:t>concentration</a:t>
            </a:r>
            <a:endParaRPr lang="it-IT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B78613E-0083-4AA8-A541-EC7F55056B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5259646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9582B45-8666-4A1D-8791-CF9F977C87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258172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83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 anchor="ctr">
            <a:normAutofit/>
          </a:bodyPr>
          <a:lstStyle/>
          <a:p>
            <a:r>
              <a:rPr lang="it-IT" noProof="1"/>
              <a:t>THE DEVICE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643066F-EB3B-4882-BCCB-FD7DBC698F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4127" y="2615641"/>
            <a:ext cx="4754880" cy="3364077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951CC93-544A-46D1-A38A-D01C98BE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syringe pumps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Tesla Mixer to mix reagents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Dummy Tesla mixer for impedance matching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Mixing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Reference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vents for air expulsion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drain holes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BFF79-BAC8-4E3B-93D9-729882FE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Equivalent</a:t>
            </a:r>
            <a:r>
              <a:rPr lang="it-IT" dirty="0"/>
              <a:t> </a:t>
            </a:r>
            <a:r>
              <a:rPr lang="it-IT" dirty="0" err="1"/>
              <a:t>circuit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C206F6D-3F4B-4F2E-8EDF-630E3CB809CC}"/>
                  </a:ext>
                </a:extLst>
              </p:cNvPr>
              <p:cNvSpPr txBox="1"/>
              <p:nvPr/>
            </p:nvSpPr>
            <p:spPr>
              <a:xfrm>
                <a:off x="6429375" y="1551683"/>
                <a:ext cx="126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=350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C206F6D-3F4B-4F2E-8EDF-630E3CB8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1551683"/>
                <a:ext cx="1264705" cy="276999"/>
              </a:xfrm>
              <a:prstGeom prst="rect">
                <a:avLst/>
              </a:prstGeom>
              <a:blipFill>
                <a:blip r:embed="rId2"/>
                <a:stretch>
                  <a:fillRect l="-3865" r="-2415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16365E3-B861-49CD-914B-73E18A783963}"/>
                  </a:ext>
                </a:extLst>
              </p:cNvPr>
              <p:cNvSpPr txBox="1"/>
              <p:nvPr/>
            </p:nvSpPr>
            <p:spPr>
              <a:xfrm>
                <a:off x="7999758" y="1550056"/>
                <a:ext cx="12647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dirty="0"/>
                  <a:t>w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16365E3-B861-49CD-914B-73E18A78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58" y="1550056"/>
                <a:ext cx="1264705" cy="276999"/>
              </a:xfrm>
              <a:prstGeom prst="rect">
                <a:avLst/>
              </a:prstGeom>
              <a:blipFill>
                <a:blip r:embed="rId3"/>
                <a:stretch>
                  <a:fillRect l="-11058" t="-28261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3740FC0-2859-4470-8034-DE3A97294398}"/>
                  </a:ext>
                </a:extLst>
              </p:cNvPr>
              <p:cNvSpPr txBox="1"/>
              <p:nvPr/>
            </p:nvSpPr>
            <p:spPr>
              <a:xfrm>
                <a:off x="9496497" y="1535404"/>
                <a:ext cx="2080185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3740FC0-2859-4470-8034-DE3A9729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97" y="1535404"/>
                <a:ext cx="2080185" cy="306302"/>
              </a:xfrm>
              <a:prstGeom prst="rect">
                <a:avLst/>
              </a:prstGeom>
              <a:blipFill>
                <a:blip r:embed="rId4"/>
                <a:stretch>
                  <a:fillRect l="-2053" r="-3519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02EA8AF4-EC70-46DB-BAAB-C73EDA7DF203}"/>
                  </a:ext>
                </a:extLst>
              </p:cNvPr>
              <p:cNvSpPr txBox="1"/>
              <p:nvPr/>
            </p:nvSpPr>
            <p:spPr>
              <a:xfrm>
                <a:off x="6429375" y="2221702"/>
                <a:ext cx="1338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02EA8AF4-EC70-46DB-BAAB-C73EDA7DF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2221702"/>
                <a:ext cx="1338700" cy="276999"/>
              </a:xfrm>
              <a:prstGeom prst="rect">
                <a:avLst/>
              </a:prstGeom>
              <a:blipFill>
                <a:blip r:embed="rId13"/>
                <a:stretch>
                  <a:fillRect l="-3653" r="-2283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0454C65D-3E26-4A1D-A4F4-4C842C24BB26}"/>
                  </a:ext>
                </a:extLst>
              </p:cNvPr>
              <p:cNvSpPr txBox="1"/>
              <p:nvPr/>
            </p:nvSpPr>
            <p:spPr>
              <a:xfrm>
                <a:off x="7891693" y="2221702"/>
                <a:ext cx="1479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=17. 6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0454C65D-3E26-4A1D-A4F4-4C842C24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93" y="2221702"/>
                <a:ext cx="1479123" cy="276999"/>
              </a:xfrm>
              <a:prstGeom prst="rect">
                <a:avLst/>
              </a:prstGeom>
              <a:blipFill>
                <a:blip r:embed="rId14"/>
                <a:stretch>
                  <a:fillRect l="-3306" r="-3306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673532-E65E-42D4-8176-EB3946655115}"/>
                  </a:ext>
                </a:extLst>
              </p:cNvPr>
              <p:cNvSpPr txBox="1"/>
              <p:nvPr/>
            </p:nvSpPr>
            <p:spPr>
              <a:xfrm>
                <a:off x="9494434" y="2221701"/>
                <a:ext cx="1517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=17. 6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673532-E65E-42D4-8176-EB3946655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434" y="2221701"/>
                <a:ext cx="1517146" cy="276999"/>
              </a:xfrm>
              <a:prstGeom prst="rect">
                <a:avLst/>
              </a:prstGeom>
              <a:blipFill>
                <a:blip r:embed="rId15"/>
                <a:stretch>
                  <a:fillRect l="-803" r="-120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60C1890-A490-4B7F-A8BF-6066955278CB}"/>
                  </a:ext>
                </a:extLst>
              </p:cNvPr>
              <p:cNvSpPr txBox="1"/>
              <p:nvPr/>
            </p:nvSpPr>
            <p:spPr>
              <a:xfrm>
                <a:off x="6429375" y="2635571"/>
                <a:ext cx="3065059" cy="575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=175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60C1890-A490-4B7F-A8BF-60669552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2635571"/>
                <a:ext cx="3065059" cy="5750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1E5461A-DE29-42A4-AD89-0D660A957A18}"/>
                  </a:ext>
                </a:extLst>
              </p:cNvPr>
              <p:cNvSpPr txBox="1"/>
              <p:nvPr/>
            </p:nvSpPr>
            <p:spPr>
              <a:xfrm>
                <a:off x="6429375" y="3603670"/>
                <a:ext cx="3936824" cy="607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=17,65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1E5461A-DE29-42A4-AD89-0D660A95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3603670"/>
                <a:ext cx="3936824" cy="6070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38E48C7-78AF-49E6-9F62-CE9FB95D19B6}"/>
                  </a:ext>
                </a:extLst>
              </p:cNvPr>
              <p:cNvSpPr txBox="1"/>
              <p:nvPr/>
            </p:nvSpPr>
            <p:spPr>
              <a:xfrm>
                <a:off x="6429375" y="4326276"/>
                <a:ext cx="4355621" cy="607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1,5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=71,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38E48C7-78AF-49E6-9F62-CE9FB95D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4326276"/>
                <a:ext cx="4355621" cy="6070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14BAD22F-64A1-4BE6-8031-7BE2D29053D2}"/>
                  </a:ext>
                </a:extLst>
              </p:cNvPr>
              <p:cNvSpPr txBox="1"/>
              <p:nvPr/>
            </p:nvSpPr>
            <p:spPr>
              <a:xfrm>
                <a:off x="6429375" y="5049571"/>
                <a:ext cx="3695632" cy="607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=9,5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14BAD22F-64A1-4BE6-8031-7BE2D290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5049571"/>
                <a:ext cx="3695632" cy="60708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262380-30D6-4B96-99E8-3AC6A55984C0}"/>
                  </a:ext>
                </a:extLst>
              </p:cNvPr>
              <p:cNvSpPr txBox="1"/>
              <p:nvPr/>
            </p:nvSpPr>
            <p:spPr>
              <a:xfrm>
                <a:off x="6429375" y="5772866"/>
                <a:ext cx="1747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𝑛𝑒𝑔𝑙𝑖𝑔𝑖𝑏𝑙𝑒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262380-30D6-4B96-99E8-3AC6A559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5772866"/>
                <a:ext cx="1747216" cy="276999"/>
              </a:xfrm>
              <a:prstGeom prst="rect">
                <a:avLst/>
              </a:prstGeom>
              <a:blipFill>
                <a:blip r:embed="rId22"/>
                <a:stretch>
                  <a:fillRect l="-2098" t="-2222" r="-349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8BD8F4F1-728B-4CA4-9149-32A0FD2E0857}"/>
              </a:ext>
            </a:extLst>
          </p:cNvPr>
          <p:cNvSpPr/>
          <p:nvPr/>
        </p:nvSpPr>
        <p:spPr>
          <a:xfrm>
            <a:off x="2101904" y="2650085"/>
            <a:ext cx="689572" cy="1952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2D3A97-DB67-4B42-80D2-7655C4E0A80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3821" y="1985561"/>
            <a:ext cx="5258805" cy="4681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83B7F96-F2C1-41AA-A19B-F13D2502EC7A}"/>
                  </a:ext>
                </a:extLst>
              </p:cNvPr>
              <p:cNvSpPr txBox="1"/>
              <p:nvPr/>
            </p:nvSpPr>
            <p:spPr>
              <a:xfrm>
                <a:off x="296600" y="5330132"/>
                <a:ext cx="331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83B7F96-F2C1-41AA-A19B-F13D2502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0" y="5330132"/>
                <a:ext cx="331757" cy="276999"/>
              </a:xfrm>
              <a:prstGeom prst="rect">
                <a:avLst/>
              </a:prstGeom>
              <a:blipFill>
                <a:blip r:embed="rId24"/>
                <a:stretch>
                  <a:fillRect l="-22222" b="-28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712DD2E-F12B-4FC0-902F-E0B16624D4ED}"/>
                  </a:ext>
                </a:extLst>
              </p:cNvPr>
              <p:cNvSpPr txBox="1"/>
              <p:nvPr/>
            </p:nvSpPr>
            <p:spPr>
              <a:xfrm>
                <a:off x="2291871" y="4633296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712DD2E-F12B-4FC0-902F-E0B16624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71" y="4633296"/>
                <a:ext cx="309637" cy="276999"/>
              </a:xfrm>
              <a:prstGeom prst="rect">
                <a:avLst/>
              </a:prstGeom>
              <a:blipFill>
                <a:blip r:embed="rId25"/>
                <a:stretch>
                  <a:fillRect l="-17647" r="-196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B5B1005B-F515-422C-A520-0D7B010B0ACA}"/>
                  </a:ext>
                </a:extLst>
              </p:cNvPr>
              <p:cNvSpPr txBox="1"/>
              <p:nvPr/>
            </p:nvSpPr>
            <p:spPr>
              <a:xfrm>
                <a:off x="3164078" y="4633295"/>
                <a:ext cx="334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B5B1005B-F515-422C-A520-0D7B010B0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78" y="4633295"/>
                <a:ext cx="334642" cy="276999"/>
              </a:xfrm>
              <a:prstGeom prst="rect">
                <a:avLst/>
              </a:prstGeom>
              <a:blipFill>
                <a:blip r:embed="rId26"/>
                <a:stretch>
                  <a:fillRect l="-14545" r="-1818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8DB41F4D-A3E4-4CB3-810E-41EC4054DF3D}"/>
                  </a:ext>
                </a:extLst>
              </p:cNvPr>
              <p:cNvSpPr txBox="1"/>
              <p:nvPr/>
            </p:nvSpPr>
            <p:spPr>
              <a:xfrm>
                <a:off x="3164078" y="3487761"/>
                <a:ext cx="834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8DB41F4D-A3E4-4CB3-810E-41EC4054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78" y="3487761"/>
                <a:ext cx="834587" cy="276999"/>
              </a:xfrm>
              <a:prstGeom prst="rect">
                <a:avLst/>
              </a:prstGeom>
              <a:blipFill>
                <a:blip r:embed="rId27"/>
                <a:stretch>
                  <a:fillRect l="-9489" r="-4380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6766A45E-DDE4-4753-B73B-038EC4B1167E}"/>
                  </a:ext>
                </a:extLst>
              </p:cNvPr>
              <p:cNvSpPr txBox="1"/>
              <p:nvPr/>
            </p:nvSpPr>
            <p:spPr>
              <a:xfrm>
                <a:off x="1407004" y="4441793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6766A45E-DDE4-4753-B73B-038EC4B11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04" y="4441793"/>
                <a:ext cx="309637" cy="276999"/>
              </a:xfrm>
              <a:prstGeom prst="rect">
                <a:avLst/>
              </a:prstGeom>
              <a:blipFill>
                <a:blip r:embed="rId28"/>
                <a:stretch>
                  <a:fillRect l="-17647" r="-1961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9112416-7F9C-4295-A4EA-76C96197EB57}"/>
                  </a:ext>
                </a:extLst>
              </p:cNvPr>
              <p:cNvSpPr txBox="1"/>
              <p:nvPr/>
            </p:nvSpPr>
            <p:spPr>
              <a:xfrm>
                <a:off x="2291870" y="1923350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9112416-7F9C-4295-A4EA-76C96197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70" y="1923350"/>
                <a:ext cx="309637" cy="276999"/>
              </a:xfrm>
              <a:prstGeom prst="rect">
                <a:avLst/>
              </a:prstGeom>
              <a:blipFill>
                <a:blip r:embed="rId29"/>
                <a:stretch>
                  <a:fillRect l="-17647" r="-1961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1B159E9-18A1-4502-9CC6-8891C8CAD631}"/>
                  </a:ext>
                </a:extLst>
              </p:cNvPr>
              <p:cNvSpPr txBox="1"/>
              <p:nvPr/>
            </p:nvSpPr>
            <p:spPr>
              <a:xfrm>
                <a:off x="3167166" y="1923349"/>
                <a:ext cx="334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1B159E9-18A1-4502-9CC6-8891C8CAD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66" y="1923349"/>
                <a:ext cx="334642" cy="276999"/>
              </a:xfrm>
              <a:prstGeom prst="rect">
                <a:avLst/>
              </a:prstGeom>
              <a:blipFill>
                <a:blip r:embed="rId30"/>
                <a:stretch>
                  <a:fillRect l="-16667" r="-1852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90F6F42B-8FD2-4268-B76E-872387DD8C7C}"/>
                  </a:ext>
                </a:extLst>
              </p:cNvPr>
              <p:cNvSpPr txBox="1"/>
              <p:nvPr/>
            </p:nvSpPr>
            <p:spPr>
              <a:xfrm>
                <a:off x="2601507" y="3487761"/>
                <a:ext cx="334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90F6F42B-8FD2-4268-B76E-872387DD8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07" y="3487761"/>
                <a:ext cx="334642" cy="276999"/>
              </a:xfrm>
              <a:prstGeom prst="rect">
                <a:avLst/>
              </a:prstGeom>
              <a:blipFill>
                <a:blip r:embed="rId31"/>
                <a:stretch>
                  <a:fillRect l="-16364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D5C6FE03-14C7-42AE-9C0C-35BA48D637AA}"/>
                  </a:ext>
                </a:extLst>
              </p:cNvPr>
              <p:cNvSpPr txBox="1"/>
              <p:nvPr/>
            </p:nvSpPr>
            <p:spPr>
              <a:xfrm>
                <a:off x="3840413" y="1923348"/>
                <a:ext cx="834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D5C6FE03-14C7-42AE-9C0C-35BA48D6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13" y="1923348"/>
                <a:ext cx="834587" cy="276999"/>
              </a:xfrm>
              <a:prstGeom prst="rect">
                <a:avLst/>
              </a:prstGeom>
              <a:blipFill>
                <a:blip r:embed="rId32"/>
                <a:stretch>
                  <a:fillRect l="-10219" r="-3650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DC580D0A-E099-44CE-9C13-3F2495D35B4C}"/>
                  </a:ext>
                </a:extLst>
              </p:cNvPr>
              <p:cNvSpPr txBox="1"/>
              <p:nvPr/>
            </p:nvSpPr>
            <p:spPr>
              <a:xfrm>
                <a:off x="3821619" y="4629820"/>
                <a:ext cx="834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DC580D0A-E099-44CE-9C13-3F2495D3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19" y="4629820"/>
                <a:ext cx="834587" cy="276999"/>
              </a:xfrm>
              <a:prstGeom prst="rect">
                <a:avLst/>
              </a:prstGeom>
              <a:blipFill>
                <a:blip r:embed="rId33"/>
                <a:stretch>
                  <a:fillRect l="-10219" r="-3650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782CF01-1BD4-4A47-8D3D-819156C3F90A}"/>
                  </a:ext>
                </a:extLst>
              </p:cNvPr>
              <p:cNvSpPr txBox="1"/>
              <p:nvPr/>
            </p:nvSpPr>
            <p:spPr>
              <a:xfrm>
                <a:off x="296600" y="2635571"/>
                <a:ext cx="331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782CF01-1BD4-4A47-8D3D-819156C3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0" y="2635571"/>
                <a:ext cx="331757" cy="276999"/>
              </a:xfrm>
              <a:prstGeom prst="rect">
                <a:avLst/>
              </a:prstGeom>
              <a:blipFill>
                <a:blip r:embed="rId34"/>
                <a:stretch>
                  <a:fillRect l="-22222" b="-28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7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3EACF-A63E-428D-B384-2665769A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Specs</a:t>
            </a:r>
            <a:r>
              <a:rPr lang="it-IT" dirty="0"/>
              <a:t> and </a:t>
            </a:r>
            <a:r>
              <a:rPr lang="it-IT" dirty="0" err="1"/>
              <a:t>parameters</a:t>
            </a:r>
            <a:r>
              <a:rPr lang="it-IT" dirty="0"/>
              <a:t>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27D2FC4-F744-438C-98FE-2DC6F5D08A24}"/>
                  </a:ext>
                </a:extLst>
              </p:cNvPr>
              <p:cNvSpPr txBox="1"/>
              <p:nvPr/>
            </p:nvSpPr>
            <p:spPr>
              <a:xfrm>
                <a:off x="1024125" y="2757180"/>
                <a:ext cx="5279718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27D2FC4-F744-438C-98FE-2DC6F5D08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5" y="2757180"/>
                <a:ext cx="5279718" cy="609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A008555-F13D-40FE-B210-CA621E91F59D}"/>
                  </a:ext>
                </a:extLst>
              </p:cNvPr>
              <p:cNvSpPr txBox="1"/>
              <p:nvPr/>
            </p:nvSpPr>
            <p:spPr>
              <a:xfrm>
                <a:off x="1024128" y="2223580"/>
                <a:ext cx="1668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A008555-F13D-40FE-B210-CA621E91F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223580"/>
                <a:ext cx="1668277" cy="276999"/>
              </a:xfrm>
              <a:prstGeom prst="rect">
                <a:avLst/>
              </a:prstGeom>
              <a:blipFill>
                <a:blip r:embed="rId3"/>
                <a:stretch>
                  <a:fillRect l="-4015" t="-4444" r="-4015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17012C2-AC62-4325-8FD3-36F19AF49078}"/>
                  </a:ext>
                </a:extLst>
              </p:cNvPr>
              <p:cNvSpPr txBox="1"/>
              <p:nvPr/>
            </p:nvSpPr>
            <p:spPr>
              <a:xfrm>
                <a:off x="2855737" y="2188151"/>
                <a:ext cx="3161955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17012C2-AC62-4325-8FD3-36F19AF49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37" y="2188151"/>
                <a:ext cx="3161955" cy="280398"/>
              </a:xfrm>
              <a:prstGeom prst="rect">
                <a:avLst/>
              </a:prstGeom>
              <a:blipFill>
                <a:blip r:embed="rId4"/>
                <a:stretch>
                  <a:fillRect t="-4348" r="-385" b="-36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3197C78-391B-4405-962B-C90610CBCE91}"/>
                  </a:ext>
                </a:extLst>
              </p:cNvPr>
              <p:cNvSpPr txBox="1"/>
              <p:nvPr/>
            </p:nvSpPr>
            <p:spPr>
              <a:xfrm>
                <a:off x="1024125" y="3623307"/>
                <a:ext cx="6908097" cy="474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17,65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71,7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9,5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98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3197C78-391B-4405-962B-C90610CB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5" y="3623307"/>
                <a:ext cx="6908097" cy="47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3614A2-609B-43E5-BB97-162855AA5ACC}"/>
                  </a:ext>
                </a:extLst>
              </p:cNvPr>
              <p:cNvSpPr txBox="1"/>
              <p:nvPr/>
            </p:nvSpPr>
            <p:spPr>
              <a:xfrm>
                <a:off x="1024125" y="5161652"/>
                <a:ext cx="2023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/2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3614A2-609B-43E5-BB97-162855AA5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5" y="5161652"/>
                <a:ext cx="2023722" cy="276999"/>
              </a:xfrm>
              <a:prstGeom prst="rect">
                <a:avLst/>
              </a:prstGeom>
              <a:blipFill>
                <a:blip r:embed="rId6"/>
                <a:stretch>
                  <a:fillRect l="-2711" t="-4444" r="-602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D7E5D1B-0725-40AB-9F50-E1999AA7BBF6}"/>
                  </a:ext>
                </a:extLst>
              </p:cNvPr>
              <p:cNvSpPr txBox="1"/>
              <p:nvPr/>
            </p:nvSpPr>
            <p:spPr>
              <a:xfrm>
                <a:off x="4735315" y="5475359"/>
                <a:ext cx="175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D7E5D1B-0725-40AB-9F50-E1999AA7B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15" y="5475359"/>
                <a:ext cx="1757982" cy="276999"/>
              </a:xfrm>
              <a:prstGeom prst="rect">
                <a:avLst/>
              </a:prstGeom>
              <a:blipFill>
                <a:blip r:embed="rId7"/>
                <a:stretch>
                  <a:fillRect l="-5903" t="-2174" r="-347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C2A8AAF-6B16-401F-B929-35B6C61014A4}"/>
                  </a:ext>
                </a:extLst>
              </p:cNvPr>
              <p:cNvSpPr txBox="1"/>
              <p:nvPr/>
            </p:nvSpPr>
            <p:spPr>
              <a:xfrm>
                <a:off x="1024128" y="4354205"/>
                <a:ext cx="7673009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17,65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71,7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9,5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=49,4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C2A8AAF-6B16-401F-B929-35B6C6101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4354205"/>
                <a:ext cx="7673009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3ECDDA3-B74A-4CCB-8428-2110F90EF049}"/>
                  </a:ext>
                </a:extLst>
              </p:cNvPr>
              <p:cNvSpPr txBox="1"/>
              <p:nvPr/>
            </p:nvSpPr>
            <p:spPr>
              <a:xfrm>
                <a:off x="1024125" y="5743085"/>
                <a:ext cx="1255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3ECDDA3-B74A-4CCB-8428-2110F90E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5" y="5743085"/>
                <a:ext cx="1255279" cy="276999"/>
              </a:xfrm>
              <a:prstGeom prst="rect">
                <a:avLst/>
              </a:prstGeom>
              <a:blipFill>
                <a:blip r:embed="rId9"/>
                <a:stretch>
                  <a:fillRect l="-3398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09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71af3243-3dd4-4a8d-8c0d-dd76da1f02a5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242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Calibri</vt:lpstr>
      <vt:lpstr>Cambria Math</vt:lpstr>
      <vt:lpstr>Tw Cen MT</vt:lpstr>
      <vt:lpstr>Tw Cen MT Condensed</vt:lpstr>
      <vt:lpstr>Wingdings</vt:lpstr>
      <vt:lpstr>Wingdings 3</vt:lpstr>
      <vt:lpstr>Integrale</vt:lpstr>
      <vt:lpstr>Water analysis device</vt:lpstr>
      <vt:lpstr>ph measurement   fe concentration</vt:lpstr>
      <vt:lpstr>THE DEVICE</vt:lpstr>
      <vt:lpstr>Equivalent circuit</vt:lpstr>
      <vt:lpstr>Specs and parameters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analysis device</dc:title>
  <dc:creator>Lorenzo .</dc:creator>
  <cp:lastModifiedBy>Giovanni Camisa</cp:lastModifiedBy>
  <cp:revision>17</cp:revision>
  <dcterms:created xsi:type="dcterms:W3CDTF">2021-05-12T08:40:52Z</dcterms:created>
  <dcterms:modified xsi:type="dcterms:W3CDTF">2021-05-17T13:11:46Z</dcterms:modified>
</cp:coreProperties>
</file>