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7" r:id="rId2"/>
    <p:sldId id="312" r:id="rId3"/>
    <p:sldId id="316" r:id="rId4"/>
    <p:sldId id="314" r:id="rId5"/>
    <p:sldId id="315" r:id="rId6"/>
    <p:sldId id="313" r:id="rId7"/>
    <p:sldId id="317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3"/>
    <p:restoredTop sz="79327"/>
  </p:normalViewPr>
  <p:slideViewPr>
    <p:cSldViewPr snapToGrid="0">
      <p:cViewPr varScale="1">
        <p:scale>
          <a:sx n="128" d="100"/>
          <a:sy n="128" d="100"/>
        </p:scale>
        <p:origin x="1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CC31-EB89-004B-B513-2968B573110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C25D-664A-AF49-AB61-72833E81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3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232F6-B76B-E748-9DF9-431B1E2F1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toml</a:t>
            </a:r>
            <a:r>
              <a:rPr lang="en-US" dirty="0"/>
              <a:t> file is the control center for your python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C25D-664A-AF49-AB61-72833E81F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A05F-A2F1-9F5F-F908-D12C5556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F19B-EF60-92BA-2AA1-33EC0B84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AB0F-62AB-8123-789B-A9BAC132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BA19-5B41-FE6A-9D97-5D4AC046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EB8B-0E01-5796-D79E-C5197579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FD7F-2EE2-1B4D-E835-D5BB0718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AA874-C4F1-035C-263C-B1D74976D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360F-1459-3504-D57F-41943651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D795-D24F-E3BC-3F31-8A2C5664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B4670-D6EF-336B-9049-34874578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E9DDE-9584-CF75-4747-23364158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A3539-48A3-992E-63A1-7E9FE6AE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4443-3A2F-93D7-0DD4-14740855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EDE3-B67A-6D54-C343-665B4611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DECD-8A1B-D564-BC4B-68ED3C28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5688218"/>
            <a:ext cx="7288945" cy="1169781"/>
          </a:xfrm>
          <a:prstGeom prst="rect">
            <a:avLst/>
          </a:prstGeom>
          <a:solidFill>
            <a:srgbClr val="1F5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69E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6" y="6042840"/>
            <a:ext cx="1718851" cy="514429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08654" y="1492897"/>
            <a:ext cx="6480292" cy="1458343"/>
          </a:xfrm>
        </p:spPr>
        <p:txBody>
          <a:bodyPr/>
          <a:lstStyle>
            <a:lvl1pPr marL="0" indent="0">
              <a:buNone/>
              <a:defRPr b="0" i="0">
                <a:solidFill>
                  <a:srgbClr val="235EE2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08654" y="3054911"/>
            <a:ext cx="6480292" cy="870859"/>
          </a:xfrm>
        </p:spPr>
        <p:txBody>
          <a:bodyPr>
            <a:normAutofit/>
          </a:bodyPr>
          <a:lstStyle>
            <a:lvl1pPr marL="0" indent="0">
              <a:buNone/>
              <a:defRPr sz="2667" b="0" i="0">
                <a:solidFill>
                  <a:srgbClr val="235EE2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Sub-title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8654" y="4022529"/>
            <a:ext cx="6480292" cy="483811"/>
          </a:xfrm>
        </p:spPr>
        <p:txBody>
          <a:bodyPr>
            <a:normAutofit/>
          </a:bodyPr>
          <a:lstStyle>
            <a:lvl1pPr marL="0" indent="0">
              <a:buNone/>
              <a:defRPr sz="2133" b="0">
                <a:solidFill>
                  <a:srgbClr val="235EE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7288946" y="22435"/>
            <a:ext cx="4903055" cy="683556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808654" y="2999615"/>
            <a:ext cx="6480292" cy="0"/>
          </a:xfrm>
          <a:prstGeom prst="line">
            <a:avLst/>
          </a:prstGeom>
          <a:ln>
            <a:solidFill>
              <a:srgbClr val="235E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5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29" y="0"/>
            <a:ext cx="4873871" cy="7395883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3659" y="373404"/>
            <a:ext cx="11176000" cy="6339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 b="0" i="0" baseline="0">
                <a:solidFill>
                  <a:srgbClr val="235EE2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3659" y="1071268"/>
            <a:ext cx="11176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3659" y="1146008"/>
            <a:ext cx="11176000" cy="5994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3659" y="1867010"/>
            <a:ext cx="11176000" cy="3994529"/>
          </a:xfrm>
          <a:prstGeom prst="rect">
            <a:avLst/>
          </a:prstGeom>
        </p:spPr>
        <p:txBody>
          <a:bodyPr vert="horz"/>
          <a:lstStyle>
            <a:lvl1pPr marL="380990" indent="-380990">
              <a:buClr>
                <a:srgbClr val="235EE2"/>
              </a:buClr>
              <a:buSzPct val="70000"/>
              <a:buFont typeface="Courier New"/>
              <a:buChar char="o"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buClr>
                <a:srgbClr val="235EE2"/>
              </a:buClr>
              <a:buSzPct val="70000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>
                <a:latin typeface="Avenir Book"/>
                <a:cs typeface="Avenir Book"/>
              </a:rPr>
              <a:t>Sub text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9" y="6042840"/>
            <a:ext cx="1719725" cy="514429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568E-8602-6C00-B347-51B5C442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5721-C18D-8519-CB3B-335A5191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7EB01-58E6-24B0-BC7A-057F6F09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9E7A-CDD5-B70D-AB9D-89B37055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E545-B5B0-20D8-C99F-240DD408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C782-0B24-D935-8F7E-8920CC5A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97356-EBCC-77C5-8BE5-42A83A073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3592-B637-1A4F-1172-5964BB6C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159B-798A-EBBA-705A-AF3A42E8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0B44-5A9F-DBF2-2DF8-680CCF72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DADF-ECB7-7851-9EA5-126B4306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9A17-4C6A-E431-A615-15EAE9B61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DD06D-CEB5-E91E-84F0-AB567E36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7FB92-20C3-B455-931F-29C631D7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E5809-174E-507B-AE9E-37635620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3A570-4085-DE62-5837-1F5A36A5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3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E800-2904-EC03-5400-71603C35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5446-AA36-CB58-3364-4E7DF7E4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BC8C-E203-F51D-65DF-3997E3AFD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D6C5C-8BEE-9696-7E7C-7232DBEAC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C54BC-C568-0CB5-E00D-342736728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7FACB-1908-76CD-1C95-FF3C4628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8CB0E-6054-00FC-9E89-05C492CB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D1285-DB55-2914-2CD7-38372980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A730-8CB2-3A37-DA4D-09D655C7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6BF42-4DF4-A81B-0B8A-43C58AFA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D61-5A29-6ED2-225E-964F81D0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63806-53C9-467A-0C3D-96B69C02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AEFC0-1E51-29FD-E272-46341691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515C7-2401-95E8-D420-D6C197FA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D1C82-B114-31C7-FBA0-0258A724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F043-E7B7-06ED-33D5-1ABEA361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9B5E-3DFC-E0C1-C78E-40AB4C34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4963F-568D-683C-ACE6-A34BAE95C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FDDE-24CE-3ECE-2EC0-07FC8D53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63AF5-E50F-AC6F-1834-97906BFE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EBD26-97A1-E4F2-CBC9-93AE74AA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AC0F-1352-29D4-5290-03414F8E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7CAF8-D4EE-F7FC-547B-5626294BD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47B83-3C06-230B-3D72-357C2C631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AA732-0A3B-BAAF-7F0F-4DC823FE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1CE13-09EC-6FF2-809E-2A15C4A8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1683-F673-7AAA-B9C1-76B281B0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74B3B-F0CA-2FC2-AC6E-70D79DBC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F3413-F74D-A59A-D56E-34BCCE29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37CC-8B8F-8AEA-FF16-87D0A26AD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922DC-99B6-1A44-85D8-82F987BA19F4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1D51-E7ED-08CC-D5F3-102352DBF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C0F10-BF90-F963-DD57-D79092676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0745A-C7C2-4F43-94D6-010D0D745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E1B8A-DF12-1B91-E4D6-7E855AFA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1CA23B-B931-1BA6-F5ED-7D82DD946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GB" dirty="0"/>
              <a:t>Developing with Poetry</a:t>
            </a:r>
          </a:p>
        </p:txBody>
      </p:sp>
    </p:spTree>
    <p:extLst>
      <p:ext uri="{BB962C8B-B14F-4D97-AF65-F5344CB8AC3E}">
        <p14:creationId xmlns:p14="http://schemas.microsoft.com/office/powerpoint/2010/main" val="24186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66082-DDD2-3570-7762-BBE3001D6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landscape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D34-DE4D-9F4F-5129-9F2FEDA9F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publishing and packaging landscape can be confusing…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5E7AF-2B40-9C85-04C7-811324DB54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9281" y="1745437"/>
            <a:ext cx="5812970" cy="4144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Python Software Foundation surveyed over 8k people on packaging:</a:t>
            </a:r>
          </a:p>
          <a:p>
            <a:r>
              <a:rPr lang="en-US" dirty="0"/>
              <a:t>Most people think packaging is too complex.</a:t>
            </a:r>
          </a:p>
          <a:p>
            <a:r>
              <a:rPr lang="en-US" dirty="0"/>
              <a:t>An overwhelming majority prefers using just a single tool.</a:t>
            </a:r>
          </a:p>
          <a:p>
            <a:r>
              <a:rPr lang="en-US" dirty="0"/>
              <a:t>Most people also think the existence of multiple tools is not beneficial for the Python packaging ecosystem.</a:t>
            </a:r>
          </a:p>
          <a:p>
            <a:r>
              <a:rPr lang="en-US" dirty="0"/>
              <a:t>Virtually everyone would prefer a clearly defined official workflow.</a:t>
            </a:r>
          </a:p>
          <a:p>
            <a:r>
              <a:rPr lang="en-US" dirty="0"/>
              <a:t>Over 50% of responses think tools for other ecosystems are better at managing dependencies and installing packages.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drawing of an owl on a branch&#10;&#10;Description automatically generated">
            <a:extLst>
              <a:ext uri="{FF2B5EF4-FFF2-40B4-BE49-F238E27FC236}">
                <a16:creationId xmlns:a16="http://schemas.microsoft.com/office/drawing/2014/main" id="{42BFEE88-3C1C-480E-7F8F-E8019D59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59" y="1745437"/>
            <a:ext cx="5016189" cy="429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9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66082-DDD2-3570-7762-BBE3001D6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Source, eggs and wheels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D34-DE4D-9F4F-5129-9F2FEDA9F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is python code distributed?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5E7AF-2B40-9C85-04C7-811324DB54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Source distribution</a:t>
            </a:r>
          </a:p>
          <a:p>
            <a:pPr lvl="1"/>
            <a:r>
              <a:rPr lang="en-US" dirty="0"/>
              <a:t>Contains all the source code (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files), any data, and a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setup.py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Easy to build using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 python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setup.py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sdist</a:t>
            </a:r>
            <a:r>
              <a:rPr lang="en-US" dirty="0"/>
              <a:t> and easy to install</a:t>
            </a:r>
          </a:p>
          <a:p>
            <a:pPr lvl="1"/>
            <a:r>
              <a:rPr lang="en-US" dirty="0"/>
              <a:t>Security risks</a:t>
            </a:r>
          </a:p>
          <a:p>
            <a:pPr lvl="1"/>
            <a:r>
              <a:rPr lang="en-US" dirty="0"/>
              <a:t>Difficult to maintain across platforms and versions</a:t>
            </a:r>
          </a:p>
          <a:p>
            <a:pPr lvl="1"/>
            <a:r>
              <a:rPr lang="en-US" dirty="0"/>
              <a:t>Must be strictly python code</a:t>
            </a:r>
          </a:p>
          <a:p>
            <a:r>
              <a:rPr lang="en-US" dirty="0"/>
              <a:t>Built distribution</a:t>
            </a:r>
          </a:p>
          <a:p>
            <a:pPr lvl="1"/>
            <a:r>
              <a:rPr lang="en-US" dirty="0"/>
              <a:t>Includes egg and wheel formats, but the standard is the wheel</a:t>
            </a:r>
          </a:p>
          <a:p>
            <a:pPr lvl="1"/>
            <a:r>
              <a:rPr lang="en-US" dirty="0"/>
              <a:t>Essentially a ZIP file which contains the source files</a:t>
            </a:r>
          </a:p>
          <a:p>
            <a:pPr lvl="1"/>
            <a:r>
              <a:rPr lang="en-US" dirty="0"/>
              <a:t>Able to specify platforms, versions, etc.</a:t>
            </a:r>
          </a:p>
        </p:txBody>
      </p:sp>
    </p:spTree>
    <p:extLst>
      <p:ext uri="{BB962C8B-B14F-4D97-AF65-F5344CB8AC3E}">
        <p14:creationId xmlns:p14="http://schemas.microsoft.com/office/powerpoint/2010/main" val="300540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66082-DDD2-3570-7762-BBE3001D6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D34-DE4D-9F4F-5129-9F2FEDA9F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want to make life easy!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5E7AF-2B40-9C85-04C7-811324DB54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Poetry is a tool for managing dependencies and environments, and for packaging in Python.</a:t>
            </a:r>
          </a:p>
          <a:p>
            <a:r>
              <a:rPr lang="en-US" dirty="0"/>
              <a:t>Adding dependencies is straight-forward, and Poetry will automatically keep track of compatibilities.</a:t>
            </a:r>
          </a:p>
          <a:p>
            <a:r>
              <a:rPr lang="en-US" dirty="0"/>
              <a:t>Building, publishing and installing packages is straightforward.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04F7C-B5C0-3FDA-E57C-9B300ECB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33" y="3091995"/>
            <a:ext cx="10631851" cy="28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66082-DDD2-3570-7762-BBE3001D6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about Anaconda/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D34-DE4D-9F4F-5129-9F2FEDA9F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want to make life easy!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5E7AF-2B40-9C85-04C7-811324DB54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867010"/>
            <a:ext cx="5130659" cy="3994529"/>
          </a:xfrm>
        </p:spPr>
        <p:txBody>
          <a:bodyPr/>
          <a:lstStyle/>
          <a:p>
            <a:r>
              <a:rPr lang="en-US" dirty="0"/>
              <a:t>Anaconda is very “heavy” piece of software.</a:t>
            </a:r>
          </a:p>
          <a:p>
            <a:r>
              <a:rPr lang="en-US" dirty="0"/>
              <a:t>Most of the time, people don’t use it correctly.</a:t>
            </a:r>
          </a:p>
          <a:p>
            <a:r>
              <a:rPr lang="en-US" dirty="0"/>
              <a:t>If you do have to use </a:t>
            </a:r>
            <a:r>
              <a:rPr lang="en-US" dirty="0" err="1"/>
              <a:t>conda</a:t>
            </a:r>
            <a:r>
              <a:rPr lang="en-US" dirty="0"/>
              <a:t>, use </a:t>
            </a:r>
            <a:r>
              <a:rPr lang="en-US" dirty="0" err="1"/>
              <a:t>miniconda</a:t>
            </a:r>
            <a:r>
              <a:rPr lang="en-US" dirty="0"/>
              <a:t>.</a:t>
            </a:r>
          </a:p>
          <a:p>
            <a:r>
              <a:rPr lang="en-US" dirty="0"/>
              <a:t>For this workshop, we will use:</a:t>
            </a:r>
          </a:p>
          <a:p>
            <a:pPr lvl="1"/>
            <a:r>
              <a:rPr lang="en-US" dirty="0"/>
              <a:t>Poetry</a:t>
            </a:r>
          </a:p>
          <a:p>
            <a:pPr lvl="1"/>
            <a:r>
              <a:rPr lang="en-US" dirty="0" err="1"/>
              <a:t>venv</a:t>
            </a:r>
            <a:r>
              <a:rPr lang="en-US" dirty="0"/>
              <a:t> (standard with python)</a:t>
            </a:r>
          </a:p>
          <a:p>
            <a:pPr lvl="1"/>
            <a:r>
              <a:rPr lang="en-US" dirty="0"/>
              <a:t>Pip (standard with python)</a:t>
            </a:r>
          </a:p>
        </p:txBody>
      </p:sp>
      <p:pic>
        <p:nvPicPr>
          <p:cNvPr id="1026" name="Picture 2" descr="Python Environment">
            <a:extLst>
              <a:ext uri="{FF2B5EF4-FFF2-40B4-BE49-F238E27FC236}">
                <a16:creationId xmlns:a16="http://schemas.microsoft.com/office/drawing/2014/main" id="{CE3CA113-A8EB-0668-9CC4-5B857B3E8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59" y="1240617"/>
            <a:ext cx="5297819" cy="524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3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652C1-11FA-8465-E9C7-9DEA5297D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use Poetry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BB8B0-0063-A8AF-80D3-92B8318CF3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Way #1 – start off your project the right way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B15B13-3EE6-06F2-B647-10BD69EAD76C}"/>
              </a:ext>
            </a:extLst>
          </p:cNvPr>
          <p:cNvSpPr/>
          <p:nvPr/>
        </p:nvSpPr>
        <p:spPr>
          <a:xfrm>
            <a:off x="618971" y="1733636"/>
            <a:ext cx="4048445" cy="3267734"/>
          </a:xfrm>
          <a:prstGeom prst="roundRect">
            <a:avLst>
              <a:gd name="adj" fmla="val 2835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poetry new my-project</a:t>
            </a:r>
          </a:p>
          <a:p>
            <a:endParaRPr lang="en-US" sz="2000" dirty="0">
              <a:solidFill>
                <a:schemeClr val="tx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my-project</a:t>
            </a: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pyproject.toml</a:t>
            </a: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README.md</a:t>
            </a: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GB" sz="20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endParaRPr lang="en-GB" sz="2000" dirty="0">
              <a:solidFill>
                <a:schemeClr val="tx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└── __</a:t>
            </a:r>
            <a:r>
              <a:rPr lang="en-GB" sz="20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init__.py</a:t>
            </a:r>
            <a:endParaRPr lang="en-GB" sz="2000" dirty="0">
              <a:solidFill>
                <a:schemeClr val="tx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tests</a:t>
            </a: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└── __</a:t>
            </a:r>
            <a:r>
              <a:rPr lang="en-GB" sz="20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init__.py</a:t>
            </a:r>
            <a:endParaRPr lang="en-US" sz="2000" dirty="0">
              <a:solidFill>
                <a:schemeClr val="tx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CAFC25-9559-D8F6-7B0C-731301506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22149" y="1733636"/>
            <a:ext cx="5130659" cy="3994529"/>
          </a:xfrm>
        </p:spPr>
        <p:txBody>
          <a:bodyPr/>
          <a:lstStyle/>
          <a:p>
            <a:r>
              <a:rPr lang="en-US" dirty="0"/>
              <a:t>Initializing a new project is easy</a:t>
            </a:r>
          </a:p>
          <a:p>
            <a:r>
              <a:rPr lang="en-US" dirty="0"/>
              <a:t>Standard files and directory structure is created for you</a:t>
            </a:r>
          </a:p>
          <a:p>
            <a:r>
              <a:rPr lang="en-US" dirty="0"/>
              <a:t>Adding packages is easy: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  <a:highlight>
                  <a:srgbClr val="000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:~$ poetry add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  <a:highlight>
                  <a:srgbClr val="000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  <a:highlight>
                <a:srgbClr val="00008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Poetry will automatically update your </a:t>
            </a:r>
            <a:r>
              <a:rPr lang="en-US" dirty="0" err="1">
                <a:solidFill>
                  <a:schemeClr val="tx1"/>
                </a:solidFill>
              </a:rPr>
              <a:t>toml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r>
              <a:rPr lang="en-US" dirty="0">
                <a:solidFill>
                  <a:schemeClr val="tx1"/>
                </a:solidFill>
              </a:rPr>
              <a:t>Poetry will also manage your virtual environment if you have already created one</a:t>
            </a:r>
          </a:p>
        </p:txBody>
      </p:sp>
    </p:spTree>
    <p:extLst>
      <p:ext uri="{BB962C8B-B14F-4D97-AF65-F5344CB8AC3E}">
        <p14:creationId xmlns:p14="http://schemas.microsoft.com/office/powerpoint/2010/main" val="395771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2E679-BFEE-F793-FE9E-34EF66FC9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use Poetry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24BD-6BB1-8A02-CE84-E68742DC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Way #2 – Initializing a pre-existing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8CABE-13B9-C2A1-18D2-9BF1D8DC3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way is a little more involved, and we will cover it in the practical sessions:</a:t>
            </a:r>
          </a:p>
          <a:p>
            <a:pPr lvl="1"/>
            <a:r>
              <a:rPr lang="en-US" dirty="0"/>
              <a:t>Poetry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You will then follow some instructions to create your </a:t>
            </a:r>
            <a:r>
              <a:rPr lang="en-US" dirty="0" err="1"/>
              <a:t>toml</a:t>
            </a:r>
            <a:r>
              <a:rPr lang="en-US" dirty="0"/>
              <a:t> file</a:t>
            </a:r>
          </a:p>
          <a:p>
            <a:r>
              <a:rPr lang="en-US" dirty="0"/>
              <a:t>I recommend always starting off your projects in the right way – assuming that you will always be writing significant pieces of software!</a:t>
            </a:r>
          </a:p>
          <a:p>
            <a:r>
              <a:rPr lang="en-US" dirty="0"/>
              <a:t>By default, Poetry will create a virtual environment.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002060"/>
                </a:solidFill>
              </a:rPr>
              <a:t>“Poetry will detect and respect an existing virtual environment that has been externally activated.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2060"/>
                </a:solidFill>
              </a:rPr>
              <a:t>To take advantage of this, simply activate a virtual environment using your preferred method or tooling, before running any Poetry commands.”</a:t>
            </a:r>
          </a:p>
        </p:txBody>
      </p:sp>
    </p:spTree>
    <p:extLst>
      <p:ext uri="{BB962C8B-B14F-4D97-AF65-F5344CB8AC3E}">
        <p14:creationId xmlns:p14="http://schemas.microsoft.com/office/powerpoint/2010/main" val="306249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D436B4-B49C-E966-F908-555062DE26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toml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D19C-9D4A-4378-52B2-E856B6FAF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toml</a:t>
            </a:r>
            <a:r>
              <a:rPr lang="en-US" dirty="0"/>
              <a:t> file is the control center for your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47675-9888-679A-DA5D-A77BDD7C6C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Name, version, description, authors, licensing, included packages</a:t>
            </a:r>
          </a:p>
          <a:p>
            <a:r>
              <a:rPr lang="en-US" dirty="0"/>
              <a:t>Dependency management</a:t>
            </a:r>
          </a:p>
          <a:p>
            <a:pPr lvl="1"/>
            <a:r>
              <a:rPr lang="en-US" dirty="0"/>
              <a:t>The libraries you need for the project</a:t>
            </a:r>
          </a:p>
          <a:p>
            <a:pPr lvl="1"/>
            <a:r>
              <a:rPr lang="en-US" dirty="0"/>
              <a:t>Development libraries</a:t>
            </a:r>
          </a:p>
          <a:p>
            <a:r>
              <a:rPr lang="en-US" dirty="0"/>
              <a:t>Build system configuration</a:t>
            </a:r>
          </a:p>
          <a:p>
            <a:pPr lvl="1"/>
            <a:r>
              <a:rPr lang="en-US" dirty="0"/>
              <a:t>What tools are used to build the project</a:t>
            </a:r>
          </a:p>
          <a:p>
            <a:r>
              <a:rPr lang="en-US" dirty="0"/>
              <a:t>Script configuration</a:t>
            </a:r>
          </a:p>
          <a:p>
            <a:pPr lvl="1"/>
            <a:r>
              <a:rPr lang="en-US" dirty="0"/>
              <a:t>CLI entry points</a:t>
            </a:r>
          </a:p>
        </p:txBody>
      </p:sp>
    </p:spTree>
    <p:extLst>
      <p:ext uri="{BB962C8B-B14F-4D97-AF65-F5344CB8AC3E}">
        <p14:creationId xmlns:p14="http://schemas.microsoft.com/office/powerpoint/2010/main" val="277837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</TotalTime>
  <Words>568</Words>
  <Application>Microsoft Macintosh PowerPoint</Application>
  <PresentationFormat>Widescreen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Avenir Book</vt:lpstr>
      <vt:lpstr>Avenir Heavy</vt:lpstr>
      <vt:lpstr>Consolas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Daniels</dc:creator>
  <cp:lastModifiedBy>Ryan Daniels</cp:lastModifiedBy>
  <cp:revision>2</cp:revision>
  <dcterms:created xsi:type="dcterms:W3CDTF">2024-03-13T16:48:31Z</dcterms:created>
  <dcterms:modified xsi:type="dcterms:W3CDTF">2024-03-18T15:14:45Z</dcterms:modified>
</cp:coreProperties>
</file>