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zkon\Documents\GitHub\Rice_authenticity_ICP_new\figures\Radar_plot_no_outline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zkon\Documents\GitHub\Rice_authenticity_ICP_new\figures\Radar_plot_no_outli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zkon\Documents\GitHub\Rice_authenticity_ICP_new\figures\Radar_plot_no_outlin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zkon\Documents\GitHub\Rice_authenticity_ICP_new\figures\Radar_plot_no_outlin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zkon\Documents\GitHub\Rice_authenticity_ICP_new\figures\Radar_plot_no_outlin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zkon\Documents\GitHub\Rice_authenticity_ICP_new\figures\Radar_plot_no_outlin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GG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8270771995277213"/>
          <c:y val="0.21259637078939489"/>
          <c:w val="0.63458422609256193"/>
          <c:h val="0.69622666607546668"/>
        </c:manualLayout>
      </c:layout>
      <c:radarChart>
        <c:radarStyle val="marker"/>
        <c:varyColors val="0"/>
        <c:ser>
          <c:idx val="2"/>
          <c:order val="0"/>
          <c:cat>
            <c:strRef>
              <c:f>Sheet1!$B$10:$B$13</c:f>
              <c:strCache>
                <c:ptCount val="4"/>
                <c:pt idx="0">
                  <c:v>Na</c:v>
                </c:pt>
                <c:pt idx="1">
                  <c:v>Al</c:v>
                </c:pt>
                <c:pt idx="2">
                  <c:v>B</c:v>
                </c:pt>
                <c:pt idx="3">
                  <c:v>Rb</c:v>
                </c:pt>
              </c:strCache>
            </c:strRef>
          </c:cat>
          <c:val>
            <c:numRef>
              <c:f>Sheet1!$C$10:$C$13</c:f>
              <c:numCache>
                <c:formatCode>General</c:formatCode>
                <c:ptCount val="4"/>
                <c:pt idx="0">
                  <c:v>0.10511445982647573</c:v>
                </c:pt>
                <c:pt idx="1">
                  <c:v>0.21588421038316533</c:v>
                </c:pt>
                <c:pt idx="2">
                  <c:v>0.53431146520129114</c:v>
                </c:pt>
                <c:pt idx="3">
                  <c:v>0.99441140113341209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74-4D10-BE90-7BD73D88D854}"/>
            </c:ext>
          </c:extLst>
        </c:ser>
        <c:ser>
          <c:idx val="3"/>
          <c:order val="1"/>
          <c:spPr>
            <a:ln w="28575" cap="rnd">
              <a:solidFill>
                <a:schemeClr val="accent1"/>
              </a:solidFill>
              <a:round/>
            </a:ln>
            <a:effectLst/>
          </c:spPr>
          <c:cat>
            <c:strRef>
              <c:f>Sheet1!$B$10:$B$13</c:f>
              <c:strCache>
                <c:ptCount val="4"/>
                <c:pt idx="0">
                  <c:v>Na</c:v>
                </c:pt>
                <c:pt idx="1">
                  <c:v>Al</c:v>
                </c:pt>
                <c:pt idx="2">
                  <c:v>B</c:v>
                </c:pt>
                <c:pt idx="3">
                  <c:v>Rb</c:v>
                </c:pt>
              </c:strCache>
            </c:strRef>
          </c:cat>
          <c:val>
            <c:numRef>
              <c:f>Sheet1!$C$10:$C$13</c:f>
              <c:numCache>
                <c:formatCode>General</c:formatCode>
                <c:ptCount val="4"/>
                <c:pt idx="0">
                  <c:v>0.10511445982647573</c:v>
                </c:pt>
                <c:pt idx="1">
                  <c:v>0.21588421038316533</c:v>
                </c:pt>
                <c:pt idx="2">
                  <c:v>0.53431146520129114</c:v>
                </c:pt>
                <c:pt idx="3">
                  <c:v>0.99441140113341209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74-4D10-BE90-7BD73D88D854}"/>
            </c:ext>
          </c:extLst>
        </c:ser>
        <c:ser>
          <c:idx val="1"/>
          <c:order val="2"/>
          <c:cat>
            <c:strRef>
              <c:f>Sheet1!$B$10:$B$13</c:f>
              <c:strCache>
                <c:ptCount val="4"/>
                <c:pt idx="0">
                  <c:v>Na</c:v>
                </c:pt>
                <c:pt idx="1">
                  <c:v>Al</c:v>
                </c:pt>
                <c:pt idx="2">
                  <c:v>B</c:v>
                </c:pt>
                <c:pt idx="3">
                  <c:v>Rb</c:v>
                </c:pt>
              </c:strCache>
            </c:strRef>
          </c:cat>
          <c:val>
            <c:numRef>
              <c:f>Sheet1!$C$10:$C$13</c:f>
              <c:numCache>
                <c:formatCode>General</c:formatCode>
                <c:ptCount val="4"/>
                <c:pt idx="0">
                  <c:v>0.10511445982647573</c:v>
                </c:pt>
                <c:pt idx="1">
                  <c:v>0.21588421038316533</c:v>
                </c:pt>
                <c:pt idx="2">
                  <c:v>0.53431146520129114</c:v>
                </c:pt>
                <c:pt idx="3">
                  <c:v>0.99441140113341209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74-4D10-BE90-7BD73D88D854}"/>
            </c:ext>
          </c:extLst>
        </c:ser>
        <c:ser>
          <c:idx val="0"/>
          <c:order val="3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Sheet1!$B$10:$B$13</c:f>
              <c:strCache>
                <c:ptCount val="4"/>
                <c:pt idx="0">
                  <c:v>Na</c:v>
                </c:pt>
                <c:pt idx="1">
                  <c:v>Al</c:v>
                </c:pt>
                <c:pt idx="2">
                  <c:v>B</c:v>
                </c:pt>
                <c:pt idx="3">
                  <c:v>Rb</c:v>
                </c:pt>
              </c:strCache>
            </c:strRef>
          </c:cat>
          <c:val>
            <c:numRef>
              <c:f>Sheet1!$C$10:$C$13</c:f>
              <c:numCache>
                <c:formatCode>General</c:formatCode>
                <c:ptCount val="4"/>
                <c:pt idx="0">
                  <c:v>0.10511445982647573</c:v>
                </c:pt>
                <c:pt idx="1">
                  <c:v>0.21588421038316533</c:v>
                </c:pt>
                <c:pt idx="2">
                  <c:v>0.53431146520129114</c:v>
                </c:pt>
                <c:pt idx="3">
                  <c:v>0.99441140113341209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874-4D10-BE90-7BD73D88D8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0795519"/>
        <c:axId val="602891375"/>
      </c:radarChart>
      <c:catAx>
        <c:axId val="700795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891375"/>
        <c:crosses val="autoZero"/>
        <c:auto val="1"/>
        <c:lblAlgn val="ctr"/>
        <c:lblOffset val="100"/>
        <c:noMultiLvlLbl val="0"/>
      </c:catAx>
      <c:valAx>
        <c:axId val="602891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0795519"/>
        <c:crosses val="autoZero"/>
        <c:crossBetween val="between"/>
      </c:valAx>
    </c:plotArea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Sheet1!$B$10:$B$13</c:f>
              <c:strCache>
                <c:ptCount val="4"/>
                <c:pt idx="0">
                  <c:v>Na</c:v>
                </c:pt>
                <c:pt idx="1">
                  <c:v>Al</c:v>
                </c:pt>
                <c:pt idx="2">
                  <c:v>B</c:v>
                </c:pt>
                <c:pt idx="3">
                  <c:v>Rb</c:v>
                </c:pt>
              </c:strCache>
            </c:strRef>
          </c:cat>
          <c:val>
            <c:numRef>
              <c:f>Sheet1!$D$10:$D$13</c:f>
              <c:numCache>
                <c:formatCode>General</c:formatCode>
                <c:ptCount val="4"/>
                <c:pt idx="0">
                  <c:v>5.8558315085865016E-2</c:v>
                </c:pt>
                <c:pt idx="1">
                  <c:v>0.75072180866421456</c:v>
                </c:pt>
                <c:pt idx="2">
                  <c:v>0.40628079227526859</c:v>
                </c:pt>
                <c:pt idx="3">
                  <c:v>0.66858452202008922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B6-4C64-91E5-14AD1E836A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3882047"/>
        <c:axId val="943756415"/>
      </c:radarChart>
      <c:catAx>
        <c:axId val="863882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3756415"/>
        <c:crosses val="autoZero"/>
        <c:auto val="1"/>
        <c:lblAlgn val="ctr"/>
        <c:lblOffset val="100"/>
        <c:noMultiLvlLbl val="0"/>
      </c:catAx>
      <c:valAx>
        <c:axId val="943756415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3882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PJ-1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Sheet1!$B$10:$B$13</c:f>
              <c:strCache>
                <c:ptCount val="4"/>
                <c:pt idx="0">
                  <c:v>Na</c:v>
                </c:pt>
                <c:pt idx="1">
                  <c:v>Al</c:v>
                </c:pt>
                <c:pt idx="2">
                  <c:v>B</c:v>
                </c:pt>
                <c:pt idx="3">
                  <c:v>Rb</c:v>
                </c:pt>
              </c:strCache>
            </c:strRef>
          </c:cat>
          <c:val>
            <c:numRef>
              <c:f>Sheet1!$E$10:$E$13</c:f>
              <c:numCache>
                <c:formatCode>General</c:formatCode>
                <c:ptCount val="4"/>
                <c:pt idx="0">
                  <c:v>0.62759828228449366</c:v>
                </c:pt>
                <c:pt idx="1">
                  <c:v>1</c:v>
                </c:pt>
                <c:pt idx="2">
                  <c:v>1</c:v>
                </c:pt>
                <c:pt idx="3">
                  <c:v>0.23814337642727229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BB-480C-9E23-E27AB1D90B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0238527"/>
        <c:axId val="870440527"/>
      </c:radarChart>
      <c:catAx>
        <c:axId val="950238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0440527"/>
        <c:crosses val="autoZero"/>
        <c:auto val="1"/>
        <c:lblAlgn val="ctr"/>
        <c:lblOffset val="100"/>
        <c:noMultiLvlLbl val="0"/>
      </c:catAx>
      <c:valAx>
        <c:axId val="870440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0238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PJ-2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Sheet1!$B$10:$B$13</c:f>
              <c:strCache>
                <c:ptCount val="4"/>
                <c:pt idx="0">
                  <c:v>Na</c:v>
                </c:pt>
                <c:pt idx="1">
                  <c:v>Al</c:v>
                </c:pt>
                <c:pt idx="2">
                  <c:v>B</c:v>
                </c:pt>
                <c:pt idx="3">
                  <c:v>Rb</c:v>
                </c:pt>
              </c:strCache>
            </c:strRef>
          </c:cat>
          <c:val>
            <c:numRef>
              <c:f>Sheet1!$F$10:$F$13</c:f>
              <c:numCache>
                <c:formatCode>General</c:formatCode>
                <c:ptCount val="4"/>
                <c:pt idx="0">
                  <c:v>0.30443970453234592</c:v>
                </c:pt>
                <c:pt idx="1">
                  <c:v>0.16535538092667679</c:v>
                </c:pt>
                <c:pt idx="2">
                  <c:v>0.56863311668247807</c:v>
                </c:pt>
                <c:pt idx="3">
                  <c:v>0.46551445339956582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86-4FA7-B722-C4051260B0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5828159"/>
        <c:axId val="872113375"/>
      </c:radarChart>
      <c:catAx>
        <c:axId val="865828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2113375"/>
        <c:crosses val="autoZero"/>
        <c:auto val="1"/>
        <c:lblAlgn val="ctr"/>
        <c:lblOffset val="100"/>
        <c:noMultiLvlLbl val="0"/>
      </c:catAx>
      <c:valAx>
        <c:axId val="872113375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5828159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Sheet1!$B$10:$B$13</c:f>
              <c:strCache>
                <c:ptCount val="4"/>
                <c:pt idx="0">
                  <c:v>Na</c:v>
                </c:pt>
                <c:pt idx="1">
                  <c:v>Al</c:v>
                </c:pt>
                <c:pt idx="2">
                  <c:v>B</c:v>
                </c:pt>
                <c:pt idx="3">
                  <c:v>Rb</c:v>
                </c:pt>
              </c:strCache>
            </c:strRef>
          </c:cat>
          <c:val>
            <c:numRef>
              <c:f>Sheet1!$G$10:$G$13</c:f>
              <c:numCache>
                <c:formatCode>General</c:formatCode>
                <c:ptCount val="4"/>
                <c:pt idx="0">
                  <c:v>1</c:v>
                </c:pt>
                <c:pt idx="1">
                  <c:v>0.20753058271927291</c:v>
                </c:pt>
                <c:pt idx="2">
                  <c:v>0.59054516290917436</c:v>
                </c:pt>
                <c:pt idx="3">
                  <c:v>0.57787809752137653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7D-4820-A357-05D156B7D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7659999"/>
        <c:axId val="600383999"/>
      </c:radarChart>
      <c:catAx>
        <c:axId val="957659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383999"/>
        <c:crosses val="autoZero"/>
        <c:auto val="1"/>
        <c:lblAlgn val="ctr"/>
        <c:lblOffset val="100"/>
        <c:noMultiLvlLbl val="0"/>
      </c:catAx>
      <c:valAx>
        <c:axId val="600383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76599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Sheet1!$B$10:$B$13</c:f>
              <c:strCache>
                <c:ptCount val="4"/>
                <c:pt idx="0">
                  <c:v>Na</c:v>
                </c:pt>
                <c:pt idx="1">
                  <c:v>Al</c:v>
                </c:pt>
                <c:pt idx="2">
                  <c:v>B</c:v>
                </c:pt>
                <c:pt idx="3">
                  <c:v>Rb</c:v>
                </c:pt>
              </c:strCache>
            </c:strRef>
          </c:cat>
          <c:val>
            <c:numRef>
              <c:f>Sheet1!$H$10:$H$13</c:f>
              <c:numCache>
                <c:formatCode>General</c:formatCode>
                <c:ptCount val="4"/>
                <c:pt idx="0">
                  <c:v>0.26465789758162833</c:v>
                </c:pt>
                <c:pt idx="1">
                  <c:v>0.25313071431859169</c:v>
                </c:pt>
                <c:pt idx="2">
                  <c:v>0.42737997336627348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BF-419B-8096-385201D855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0528991"/>
        <c:axId val="1019784191"/>
      </c:radarChart>
      <c:catAx>
        <c:axId val="1020528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9784191"/>
        <c:crosses val="autoZero"/>
        <c:auto val="1"/>
        <c:lblAlgn val="ctr"/>
        <c:lblOffset val="100"/>
        <c:noMultiLvlLbl val="0"/>
      </c:catAx>
      <c:valAx>
        <c:axId val="1019784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0528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0026-3A49-4BE2-B1BD-ACDD468A3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7B2D4-7933-42B3-80B3-AED4E8282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38720-7A99-40B9-9018-97F696A6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2D37-25D9-4DC8-B685-2F0E2EF05BA7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353DB-8DF0-4395-947A-A5B70900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5789E-B7AE-4AB6-89C2-940BE95B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EF78-74E6-47B1-B2AF-D8A6AC333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24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A46E9-B9C8-4797-81D5-92B321D4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EBE3D-757A-4D66-8E59-07C163470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77F8E-03DC-458F-BE9E-981F35ECC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2D37-25D9-4DC8-B685-2F0E2EF05BA7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AA05D-AE62-4FEB-BCA2-EB8A43C7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E6B90-57C6-426E-9A53-5BA212CE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EF78-74E6-47B1-B2AF-D8A6AC333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8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70920-93E1-46C0-9F6F-3145F8AAD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B41AC-CEEA-45AF-BD36-0C6DF44E2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15520-5E4F-4E67-ACAF-5735AB2A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2D37-25D9-4DC8-B685-2F0E2EF05BA7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1CC07-D845-4584-9052-2D8CEE72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3C1F6-D0B6-48FC-BFEF-3CE56195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EF78-74E6-47B1-B2AF-D8A6AC333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9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A0F98-8749-4814-BB60-CDB29CD36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DE80E-E0C4-4C37-A851-0B888E890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79A-5459-41A7-BAA8-3215F9F4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2D37-25D9-4DC8-B685-2F0E2EF05BA7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4069D-DBD0-45A0-81E5-42B635AC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B77BE-8F2D-4890-9AB1-FA00748C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EF78-74E6-47B1-B2AF-D8A6AC333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6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59BB-12F9-4DF9-9A0E-EC776A4A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46687-845C-4908-BEAC-853F6C46C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85B8F-F94E-4E25-A209-C316FA72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2D37-25D9-4DC8-B685-2F0E2EF05BA7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F272E-9074-469A-A111-EDA3CDC5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80864-0254-4E68-80D2-F49A37AC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EF78-74E6-47B1-B2AF-D8A6AC333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4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588F-EBD7-481B-8E9A-FF967052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111EA-9C74-4AA2-B536-A634B081D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B938E-37D0-4311-88AC-426BC730B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16EA5-013A-41C4-AC5E-EB2D5293C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2D37-25D9-4DC8-B685-2F0E2EF05BA7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E454-A5B7-4C51-BF91-1490094B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501B-8A97-4102-890B-22235542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EF78-74E6-47B1-B2AF-D8A6AC333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3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23C9-259E-4D5D-9042-DAC78BA10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96EC3-3D81-4C92-B814-98B748040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F9E79-D3B9-4F11-8A8A-EE01DD566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5EA03-E5C6-4DF0-8D68-3615BDC20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FCDEF-8381-4E9B-A7C4-6A9F0514D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BE256E-BDE2-4FFC-9750-D18CD62F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2D37-25D9-4DC8-B685-2F0E2EF05BA7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887648-ED5F-40EC-8A89-53761BE2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EE295-E284-411D-B3BA-EC7CE145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EF78-74E6-47B1-B2AF-D8A6AC333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1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20700-83AF-48A2-ADA1-00F241EA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DA699-541E-488B-9D09-1A1881DA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2D37-25D9-4DC8-B685-2F0E2EF05BA7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4C055-DB9A-4769-93A2-09B31EFE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C30CA-3D76-44FE-8DA9-4048FFABC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EF78-74E6-47B1-B2AF-D8A6AC333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1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51010-940B-4738-8A2E-ADFF00DC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2D37-25D9-4DC8-B685-2F0E2EF05BA7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9AA32-C76C-400A-B89F-C798E893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E889E-4402-4D76-BA72-50E73931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EF78-74E6-47B1-B2AF-D8A6AC333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7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4E3B0-A732-4ABD-B552-0DC103514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DAE0-D9FE-419C-84BE-2F2D85273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71A42-B68F-48A7-B740-5D3257D21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7366D-F6C6-4397-9478-CD130F650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2D37-25D9-4DC8-B685-2F0E2EF05BA7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1B69C-2E76-4924-BC4E-46A6612D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A5575-5628-4EBA-BFF0-21812D88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EF78-74E6-47B1-B2AF-D8A6AC333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7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7698-E4A9-4057-8E32-EB52CFB5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E021E8-4891-4A89-A577-27AFE4090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BC260-8FB2-4852-848D-D1B8A1968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5DFC8-D81B-47B6-838D-C1BA2027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2D37-25D9-4DC8-B685-2F0E2EF05BA7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DAF01-C50E-431B-AD59-A798CC2E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FD506-7190-42B6-8710-CF3E50DE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EF78-74E6-47B1-B2AF-D8A6AC333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2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14DF6-A7D9-4344-85A7-409884C5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77D88-2449-4CA0-9DEB-E8D46BD59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8B2A2-BB24-4242-8DE6-6114F53A4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52D37-25D9-4DC8-B685-2F0E2EF05BA7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7EF21-25D5-4ADA-AAB3-75A79068A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745AB-7AA7-4882-AAC8-FD58A8FC3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3EF78-74E6-47B1-B2AF-D8A6AC333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6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3E6D1E7-88C1-4ADF-969F-10344E2A7A1F}"/>
              </a:ext>
            </a:extLst>
          </p:cNvPr>
          <p:cNvGrpSpPr/>
          <p:nvPr/>
        </p:nvGrpSpPr>
        <p:grpSpPr>
          <a:xfrm>
            <a:off x="1501368" y="681037"/>
            <a:ext cx="8314522" cy="5505450"/>
            <a:chOff x="0" y="0"/>
            <a:chExt cx="8314522" cy="5505450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626020D4-E296-4245-92E1-89F18C282B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95116690"/>
                </p:ext>
              </p:extLst>
            </p:nvPr>
          </p:nvGraphicFramePr>
          <p:xfrm>
            <a:off x="2708421" y="9526"/>
            <a:ext cx="2993995" cy="27289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075DB6E1-1936-4EC7-B33A-2BE512C7B11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56649215"/>
                </p:ext>
              </p:extLst>
            </p:nvPr>
          </p:nvGraphicFramePr>
          <p:xfrm>
            <a:off x="5543795" y="19050"/>
            <a:ext cx="2770727" cy="27289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2CF165D3-BA57-4CF1-885C-8BDFE6A7178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72216925"/>
                </p:ext>
              </p:extLst>
            </p:nvPr>
          </p:nvGraphicFramePr>
          <p:xfrm>
            <a:off x="9526" y="0"/>
            <a:ext cx="2993995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61C5E5EC-EBEC-46C5-BD23-F0096CB9099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85333977"/>
                </p:ext>
              </p:extLst>
            </p:nvPr>
          </p:nvGraphicFramePr>
          <p:xfrm>
            <a:off x="0" y="2752725"/>
            <a:ext cx="3003521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60629C39-821A-49FE-BB22-8C3417445AA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29748708"/>
                </p:ext>
              </p:extLst>
            </p:nvPr>
          </p:nvGraphicFramePr>
          <p:xfrm>
            <a:off x="2708421" y="2752725"/>
            <a:ext cx="2993995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3C67F4A0-2830-4479-8E99-3586FCE89EE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4614735"/>
                </p:ext>
              </p:extLst>
            </p:nvPr>
          </p:nvGraphicFramePr>
          <p:xfrm>
            <a:off x="5543794" y="2762250"/>
            <a:ext cx="2770727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2632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fanzhou kong</dc:creator>
  <cp:lastModifiedBy>fanzhou kong</cp:lastModifiedBy>
  <cp:revision>2</cp:revision>
  <dcterms:created xsi:type="dcterms:W3CDTF">2020-04-02T05:58:12Z</dcterms:created>
  <dcterms:modified xsi:type="dcterms:W3CDTF">2020-04-10T04:12:43Z</dcterms:modified>
</cp:coreProperties>
</file>