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70" r:id="rId4"/>
    <p:sldId id="292" r:id="rId5"/>
    <p:sldId id="293" r:id="rId6"/>
    <p:sldId id="294" r:id="rId7"/>
    <p:sldId id="295" r:id="rId8"/>
    <p:sldId id="296" r:id="rId9"/>
    <p:sldId id="269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/>
    <p:restoredTop sz="94774"/>
  </p:normalViewPr>
  <p:slideViewPr>
    <p:cSldViewPr snapToGrid="0">
      <p:cViewPr varScale="1">
        <p:scale>
          <a:sx n="152" d="100"/>
          <a:sy n="152" d="100"/>
        </p:scale>
        <p:origin x="9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2/17/25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2/17/25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2D540-E7FC-02DD-9309-8756858FD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8904" y="682970"/>
            <a:ext cx="9454189" cy="3503136"/>
          </a:xfrm>
        </p:spPr>
        <p:txBody>
          <a:bodyPr/>
          <a:lstStyle/>
          <a:p>
            <a:r>
              <a:rPr lang="en-US" b="1" dirty="0" err="1"/>
              <a:t>NetFPGA</a:t>
            </a:r>
            <a:r>
              <a:rPr lang="en-US" b="1" dirty="0"/>
              <a:t>: A Tool for Network Research and Education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EFDBCF-7B48-BD01-0F5F-02DDE46BF6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0163" y="5088793"/>
            <a:ext cx="6831673" cy="108623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EE533 Reading#5</a:t>
            </a:r>
          </a:p>
          <a:p>
            <a:r>
              <a:rPr lang="en-US" dirty="0" err="1"/>
              <a:t>Haoran</a:t>
            </a:r>
            <a:r>
              <a:rPr lang="en-US" dirty="0"/>
              <a:t> Fan</a:t>
            </a:r>
          </a:p>
          <a:p>
            <a:r>
              <a:rPr lang="en-US" dirty="0"/>
              <a:t>USC ID: 9122-3344-95</a:t>
            </a:r>
          </a:p>
        </p:txBody>
      </p:sp>
    </p:spTree>
    <p:extLst>
      <p:ext uri="{BB962C8B-B14F-4D97-AF65-F5344CB8AC3E}">
        <p14:creationId xmlns:p14="http://schemas.microsoft.com/office/powerpoint/2010/main" val="18658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EBD87-8811-8B8D-9141-9B71D78B1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/>
          <a:lstStyle/>
          <a:p>
            <a:r>
              <a:rPr lang="en-US" dirty="0"/>
              <a:t>1.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60CD1-9BCD-E700-39D4-2727C969D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3072511"/>
            <a:ext cx="9601200" cy="1150903"/>
          </a:xfrm>
        </p:spPr>
        <p:txBody>
          <a:bodyPr>
            <a:normAutofit/>
          </a:bodyPr>
          <a:lstStyle/>
          <a:p>
            <a:r>
              <a:rPr lang="en-US" dirty="0"/>
              <a:t>Key Problem:</a:t>
            </a:r>
          </a:p>
          <a:p>
            <a:pPr lvl="1"/>
            <a:r>
              <a:rPr lang="en-US" dirty="0"/>
              <a:t>Traditional network education lacks hands-on experience at lower network layers (Link &amp; Physical)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4ED1C5D-99A9-962B-52E0-D7B5CF8C643D}"/>
              </a:ext>
            </a:extLst>
          </p:cNvPr>
          <p:cNvSpPr txBox="1">
            <a:spLocks/>
          </p:cNvSpPr>
          <p:nvPr/>
        </p:nvSpPr>
        <p:spPr>
          <a:xfrm>
            <a:off x="1371600" y="2051257"/>
            <a:ext cx="9601200" cy="1184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Objective:</a:t>
            </a:r>
          </a:p>
          <a:p>
            <a:pPr lvl="1"/>
            <a:r>
              <a:rPr lang="en-US" dirty="0"/>
              <a:t>Provide students and researchers with a platform to build real networking hardware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9F3F970-ECFA-06F3-D9A4-0EDF0FC8491E}"/>
              </a:ext>
            </a:extLst>
          </p:cNvPr>
          <p:cNvSpPr txBox="1">
            <a:spLocks/>
          </p:cNvSpPr>
          <p:nvPr/>
        </p:nvSpPr>
        <p:spPr>
          <a:xfrm>
            <a:off x="1371600" y="4223414"/>
            <a:ext cx="9601200" cy="97331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Solution:</a:t>
            </a:r>
          </a:p>
          <a:p>
            <a:pPr lvl="1"/>
            <a:r>
              <a:rPr lang="en-US" dirty="0" err="1"/>
              <a:t>NetFPGA</a:t>
            </a:r>
            <a:r>
              <a:rPr lang="en-US" dirty="0"/>
              <a:t>, an open, easy-to-use hardware platform for learning, experimentation, and research</a:t>
            </a:r>
          </a:p>
        </p:txBody>
      </p:sp>
    </p:spTree>
    <p:extLst>
      <p:ext uri="{BB962C8B-B14F-4D97-AF65-F5344CB8AC3E}">
        <p14:creationId xmlns:p14="http://schemas.microsoft.com/office/powerpoint/2010/main" val="1707116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47017-3243-A197-34A0-D2BD2CB94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9EDE8-4D2F-B49C-A6A6-09D53FF25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NetFPGA</a:t>
            </a:r>
            <a:r>
              <a:rPr lang="en-US" dirty="0"/>
              <a:t> Version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15DA0CE-D87C-A299-B6BA-CE2CFC717102}"/>
              </a:ext>
            </a:extLst>
          </p:cNvPr>
          <p:cNvSpPr txBox="1">
            <a:spLocks/>
          </p:cNvSpPr>
          <p:nvPr/>
        </p:nvSpPr>
        <p:spPr>
          <a:xfrm>
            <a:off x="1371600" y="1482965"/>
            <a:ext cx="9601200" cy="120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Developed:</a:t>
            </a:r>
          </a:p>
          <a:p>
            <a:pPr lvl="1"/>
            <a:r>
              <a:rPr lang="en-US" dirty="0"/>
              <a:t>2001</a:t>
            </a:r>
          </a:p>
          <a:p>
            <a:pPr lvl="1"/>
            <a:r>
              <a:rPr lang="en-US" dirty="0"/>
              <a:t>first used in 2003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897C768-04B9-57B6-AE53-FEA55E3F0D36}"/>
              </a:ext>
            </a:extLst>
          </p:cNvPr>
          <p:cNvSpPr txBox="1">
            <a:spLocks/>
          </p:cNvSpPr>
          <p:nvPr/>
        </p:nvSpPr>
        <p:spPr>
          <a:xfrm>
            <a:off x="1371600" y="2684478"/>
            <a:ext cx="9601200" cy="1996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Features:</a:t>
            </a:r>
          </a:p>
          <a:p>
            <a:pPr lvl="1"/>
            <a:r>
              <a:rPr lang="en-US" dirty="0"/>
              <a:t>Three Altera EP20K400 APEX FPGAs.</a:t>
            </a:r>
          </a:p>
          <a:p>
            <a:pPr lvl="1"/>
            <a:r>
              <a:rPr lang="en-US" dirty="0"/>
              <a:t>8-port Ethernet controller (10 Mbps).</a:t>
            </a:r>
          </a:p>
          <a:p>
            <a:pPr lvl="1"/>
            <a:r>
              <a:rPr lang="en-US" dirty="0"/>
              <a:t>No on-board CPU (Software runs on external machines).</a:t>
            </a:r>
          </a:p>
          <a:p>
            <a:pPr lvl="1"/>
            <a:r>
              <a:rPr lang="en-US" dirty="0"/>
              <a:t>Remote access for debugging &amp; learning.</a:t>
            </a:r>
          </a:p>
        </p:txBody>
      </p:sp>
    </p:spTree>
    <p:extLst>
      <p:ext uri="{BB962C8B-B14F-4D97-AF65-F5344CB8AC3E}">
        <p14:creationId xmlns:p14="http://schemas.microsoft.com/office/powerpoint/2010/main" val="254485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86526-E703-2EAE-5EF1-56709FDDB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AEDC-A049-A201-A374-FD787235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2. </a:t>
            </a:r>
            <a:r>
              <a:rPr lang="en-US" dirty="0" err="1"/>
              <a:t>NetFPGA</a:t>
            </a:r>
            <a:r>
              <a:rPr lang="en-US" dirty="0"/>
              <a:t> Version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FEBD337-A67A-F224-DD1A-A3465DE3463A}"/>
              </a:ext>
            </a:extLst>
          </p:cNvPr>
          <p:cNvSpPr txBox="1">
            <a:spLocks/>
          </p:cNvSpPr>
          <p:nvPr/>
        </p:nvSpPr>
        <p:spPr>
          <a:xfrm>
            <a:off x="1371600" y="1482965"/>
            <a:ext cx="9601200" cy="120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Classroom Use: “Build Your Own IP Router”</a:t>
            </a:r>
          </a:p>
          <a:p>
            <a:pPr lvl="1"/>
            <a:r>
              <a:rPr lang="en-US" dirty="0"/>
              <a:t>Students design and implement an IPv4 router</a:t>
            </a:r>
          </a:p>
          <a:p>
            <a:pPr lvl="1"/>
            <a:r>
              <a:rPr lang="en-US" dirty="0"/>
              <a:t>Implements a fast path in hardware, slow path in software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7F9D929-41F2-823B-EB2E-E47436A47A42}"/>
              </a:ext>
            </a:extLst>
          </p:cNvPr>
          <p:cNvSpPr txBox="1">
            <a:spLocks/>
          </p:cNvSpPr>
          <p:nvPr/>
        </p:nvSpPr>
        <p:spPr>
          <a:xfrm>
            <a:off x="1371600" y="2684478"/>
            <a:ext cx="9601200" cy="1300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Learning Outcomes:</a:t>
            </a:r>
          </a:p>
          <a:p>
            <a:pPr lvl="1"/>
            <a:r>
              <a:rPr lang="en-US" dirty="0"/>
              <a:t>Understanding of hardware-software trade-offs in networking</a:t>
            </a:r>
          </a:p>
          <a:p>
            <a:pPr lvl="1"/>
            <a:r>
              <a:rPr lang="en-US" dirty="0"/>
              <a:t>Exposure to networking protocols (OSPF, ARP, NAT, etc.)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0292A-8F09-616E-B845-EA429140511D}"/>
              </a:ext>
            </a:extLst>
          </p:cNvPr>
          <p:cNvSpPr txBox="1">
            <a:spLocks/>
          </p:cNvSpPr>
          <p:nvPr/>
        </p:nvSpPr>
        <p:spPr>
          <a:xfrm>
            <a:off x="1371600" y="3988967"/>
            <a:ext cx="9601200" cy="20678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Limitations</a:t>
            </a:r>
          </a:p>
          <a:p>
            <a:pPr lvl="1"/>
            <a:r>
              <a:rPr lang="en-US" dirty="0"/>
              <a:t>Non-standard format (custom rack &amp; backplane).</a:t>
            </a:r>
          </a:p>
          <a:p>
            <a:pPr lvl="1"/>
            <a:r>
              <a:rPr lang="en-US" dirty="0"/>
              <a:t>Limited speed (10 Mbps).</a:t>
            </a:r>
          </a:p>
          <a:p>
            <a:pPr lvl="1"/>
            <a:r>
              <a:rPr lang="en-US" dirty="0"/>
              <a:t>No on-board CPU (limited software performance).</a:t>
            </a:r>
          </a:p>
          <a:p>
            <a:pPr lvl="1"/>
            <a:r>
              <a:rPr lang="en-US" dirty="0"/>
              <a:t>Limited OS support (mainly Linux/Solaris).</a:t>
            </a:r>
          </a:p>
        </p:txBody>
      </p:sp>
    </p:spTree>
    <p:extLst>
      <p:ext uri="{BB962C8B-B14F-4D97-AF65-F5344CB8AC3E}">
        <p14:creationId xmlns:p14="http://schemas.microsoft.com/office/powerpoint/2010/main" val="55842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F4AF0F-6FAE-13B6-ECC7-CB05DC19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9D08-3C96-3E3C-3AC4-88869462E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NetFPGA</a:t>
            </a:r>
            <a:r>
              <a:rPr lang="en-US" dirty="0"/>
              <a:t> Version 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C01E8AE-0AD6-1EBF-FB47-75FDD030DA08}"/>
              </a:ext>
            </a:extLst>
          </p:cNvPr>
          <p:cNvSpPr txBox="1">
            <a:spLocks/>
          </p:cNvSpPr>
          <p:nvPr/>
        </p:nvSpPr>
        <p:spPr>
          <a:xfrm>
            <a:off x="1371600" y="1482965"/>
            <a:ext cx="9601200" cy="1201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Developed:</a:t>
            </a:r>
          </a:p>
          <a:p>
            <a:pPr lvl="1"/>
            <a:r>
              <a:rPr lang="en-US" dirty="0"/>
              <a:t>2004,</a:t>
            </a:r>
          </a:p>
          <a:p>
            <a:pPr lvl="1"/>
            <a:r>
              <a:rPr lang="en-US" dirty="0"/>
              <a:t>first prototypes in 2005.</a:t>
            </a:r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D38AF34-B919-7743-E025-9130C4846C57}"/>
              </a:ext>
            </a:extLst>
          </p:cNvPr>
          <p:cNvSpPr txBox="1">
            <a:spLocks/>
          </p:cNvSpPr>
          <p:nvPr/>
        </p:nvSpPr>
        <p:spPr>
          <a:xfrm>
            <a:off x="1371600" y="2684479"/>
            <a:ext cx="9601200" cy="23405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Upgrades:</a:t>
            </a:r>
          </a:p>
          <a:p>
            <a:pPr lvl="1"/>
            <a:r>
              <a:rPr lang="en-US" dirty="0"/>
              <a:t>Standard PCI format (easier integration with PCs).</a:t>
            </a:r>
          </a:p>
          <a:p>
            <a:pPr lvl="1"/>
            <a:r>
              <a:rPr lang="en-US" dirty="0"/>
              <a:t>4 x 1Gbps Ethernet ports (higher performance).</a:t>
            </a:r>
          </a:p>
          <a:p>
            <a:pPr lvl="1"/>
            <a:r>
              <a:rPr lang="en-US" dirty="0"/>
              <a:t>Xilinx </a:t>
            </a:r>
            <a:r>
              <a:rPr lang="en-US" dirty="0" err="1"/>
              <a:t>Virtex</a:t>
            </a:r>
            <a:r>
              <a:rPr lang="en-US" dirty="0"/>
              <a:t>-II Pro FPGA (supports embedded CPUs).</a:t>
            </a:r>
          </a:p>
          <a:p>
            <a:pPr lvl="1"/>
            <a:r>
              <a:rPr lang="en-US" dirty="0"/>
              <a:t>Improved development tools (supports Windows &amp; Linux).</a:t>
            </a:r>
          </a:p>
          <a:p>
            <a:pPr lvl="1"/>
            <a:r>
              <a:rPr lang="en-US" dirty="0"/>
              <a:t>Hands-on access possible (students work directly with boards).</a:t>
            </a:r>
          </a:p>
        </p:txBody>
      </p:sp>
    </p:spTree>
    <p:extLst>
      <p:ext uri="{BB962C8B-B14F-4D97-AF65-F5344CB8AC3E}">
        <p14:creationId xmlns:p14="http://schemas.microsoft.com/office/powerpoint/2010/main" val="3367793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5091C-DB8F-C804-64DC-820741D76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8B23D-BAAE-EBF7-6E0F-2A3279E3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3. </a:t>
            </a:r>
            <a:r>
              <a:rPr lang="en-US" dirty="0" err="1"/>
              <a:t>NetFPGA</a:t>
            </a:r>
            <a:r>
              <a:rPr lang="en-US" dirty="0"/>
              <a:t> Version 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F81787-103F-141B-1688-83E1358448F8}"/>
              </a:ext>
            </a:extLst>
          </p:cNvPr>
          <p:cNvSpPr txBox="1">
            <a:spLocks/>
          </p:cNvSpPr>
          <p:nvPr/>
        </p:nvSpPr>
        <p:spPr>
          <a:xfrm>
            <a:off x="1371600" y="1753300"/>
            <a:ext cx="9601200" cy="26905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New Classroom Configuration</a:t>
            </a:r>
          </a:p>
          <a:p>
            <a:pPr lvl="1"/>
            <a:r>
              <a:rPr lang="en-US" dirty="0"/>
              <a:t>Lab setup:</a:t>
            </a:r>
          </a:p>
          <a:p>
            <a:pPr lvl="2"/>
            <a:r>
              <a:rPr lang="en-US" dirty="0"/>
              <a:t>1 control board per PC.</a:t>
            </a:r>
          </a:p>
          <a:p>
            <a:pPr lvl="2"/>
            <a:r>
              <a:rPr lang="en-US" dirty="0"/>
              <a:t>4 student boards connected for independent projects.</a:t>
            </a:r>
          </a:p>
          <a:p>
            <a:pPr lvl="1"/>
            <a:r>
              <a:rPr lang="en-US" dirty="0"/>
              <a:t>Hardware Simulation &amp; Debugging:</a:t>
            </a:r>
          </a:p>
          <a:p>
            <a:pPr lvl="2"/>
            <a:r>
              <a:rPr lang="en-US" dirty="0"/>
              <a:t>Uses industry tools like VCS, </a:t>
            </a:r>
            <a:r>
              <a:rPr lang="en-US" dirty="0" err="1"/>
              <a:t>ModelSim</a:t>
            </a:r>
            <a:r>
              <a:rPr lang="en-US" dirty="0"/>
              <a:t>, and Xilinx ISE.</a:t>
            </a:r>
          </a:p>
          <a:p>
            <a:pPr lvl="2"/>
            <a:r>
              <a:rPr lang="en-US" dirty="0"/>
              <a:t>Supports packet capture via </a:t>
            </a:r>
            <a:r>
              <a:rPr lang="en-US" dirty="0" err="1"/>
              <a:t>pcap</a:t>
            </a:r>
            <a:r>
              <a:rPr lang="en-US" dirty="0"/>
              <a:t> for debugging.</a:t>
            </a:r>
          </a:p>
        </p:txBody>
      </p:sp>
    </p:spTree>
    <p:extLst>
      <p:ext uri="{BB962C8B-B14F-4D97-AF65-F5344CB8AC3E}">
        <p14:creationId xmlns:p14="http://schemas.microsoft.com/office/powerpoint/2010/main" val="1190977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7D364-0FDD-9473-9399-549C068B1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12EBE-3C61-D322-1100-512D0F984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4. Research Applications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A1ADDD-BEEF-0126-8026-0771A60DCF0F}"/>
              </a:ext>
            </a:extLst>
          </p:cNvPr>
          <p:cNvSpPr txBox="1">
            <a:spLocks/>
          </p:cNvSpPr>
          <p:nvPr/>
        </p:nvSpPr>
        <p:spPr>
          <a:xfrm>
            <a:off x="1371600" y="1753301"/>
            <a:ext cx="9601200" cy="872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Beyond the classroom:</a:t>
            </a:r>
          </a:p>
          <a:p>
            <a:pPr lvl="1"/>
            <a:r>
              <a:rPr lang="en-US" dirty="0"/>
              <a:t>NetFPGA-v2 enables high-speed networking research.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3B70D-1DF0-68BB-1E0D-3F410F6C849C}"/>
              </a:ext>
            </a:extLst>
          </p:cNvPr>
          <p:cNvSpPr txBox="1">
            <a:spLocks/>
          </p:cNvSpPr>
          <p:nvPr/>
        </p:nvSpPr>
        <p:spPr>
          <a:xfrm>
            <a:off x="1371600" y="2992772"/>
            <a:ext cx="9601200" cy="135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Research Projects:</a:t>
            </a:r>
          </a:p>
          <a:p>
            <a:pPr lvl="1"/>
            <a:r>
              <a:rPr lang="en-US" dirty="0"/>
              <a:t>1. Rate Control Protocol (RCP) – TCP optimization research at Stanford.</a:t>
            </a:r>
          </a:p>
          <a:p>
            <a:pPr lvl="1"/>
            <a:r>
              <a:rPr lang="en-US" dirty="0"/>
              <a:t>2. Intrusion Detection (ICSI) – High-speed Layer-7 packet filtering for security.</a:t>
            </a:r>
          </a:p>
        </p:txBody>
      </p:sp>
    </p:spTree>
    <p:extLst>
      <p:ext uri="{BB962C8B-B14F-4D97-AF65-F5344CB8AC3E}">
        <p14:creationId xmlns:p14="http://schemas.microsoft.com/office/powerpoint/2010/main" val="3170705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B51DF-8387-6183-CDBC-96593A969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160EF-FFE7-8A24-7CE5-05EBBBD40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74442"/>
          </a:xfrm>
        </p:spPr>
        <p:txBody>
          <a:bodyPr>
            <a:normAutofit/>
          </a:bodyPr>
          <a:lstStyle/>
          <a:p>
            <a:r>
              <a:rPr lang="en-US" dirty="0"/>
              <a:t>5. Conclusion &amp; Future Work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BD2BBEF-E854-2C9F-DA71-761E4F6A4CCE}"/>
              </a:ext>
            </a:extLst>
          </p:cNvPr>
          <p:cNvSpPr txBox="1">
            <a:spLocks/>
          </p:cNvSpPr>
          <p:nvPr/>
        </p:nvSpPr>
        <p:spPr>
          <a:xfrm>
            <a:off x="1371600" y="1753301"/>
            <a:ext cx="9601200" cy="872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NetFPGA-v2</a:t>
            </a:r>
          </a:p>
          <a:p>
            <a:pPr lvl="1"/>
            <a:r>
              <a:rPr lang="en-US" dirty="0"/>
              <a:t>significantly improves usability, performance, and research applications.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20B2F-B9A6-7F4F-B053-E815FA82951B}"/>
              </a:ext>
            </a:extLst>
          </p:cNvPr>
          <p:cNvSpPr txBox="1">
            <a:spLocks/>
          </p:cNvSpPr>
          <p:nvPr/>
        </p:nvSpPr>
        <p:spPr>
          <a:xfrm>
            <a:off x="1371600" y="2992772"/>
            <a:ext cx="9601200" cy="1604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Future Enhancements:</a:t>
            </a:r>
          </a:p>
          <a:p>
            <a:pPr lvl="1"/>
            <a:r>
              <a:rPr lang="en-US" dirty="0"/>
              <a:t>Better diagnostic tools.</a:t>
            </a:r>
          </a:p>
          <a:p>
            <a:pPr lvl="1"/>
            <a:r>
              <a:rPr lang="en-US" dirty="0"/>
              <a:t>Improved drivers for multiple OS platforms.</a:t>
            </a:r>
          </a:p>
          <a:p>
            <a:pPr lvl="1"/>
            <a:r>
              <a:rPr lang="en-US" dirty="0"/>
              <a:t>Exploration of embedded CPUs (PowerPC &amp; </a:t>
            </a:r>
            <a:r>
              <a:rPr lang="en-US" dirty="0" err="1"/>
              <a:t>MicroBlaze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297978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19DF0-E6C0-223E-2341-888EF8B7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A47EA-F4DC-E494-564B-57617869CD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3D0A4A-F4DB-4722-7A28-AF7C52FDBD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EE533 Reading#5</a:t>
            </a:r>
          </a:p>
          <a:p>
            <a:r>
              <a:rPr lang="en-US" dirty="0" err="1"/>
              <a:t>Haoran</a:t>
            </a:r>
            <a:r>
              <a:rPr lang="en-US" dirty="0"/>
              <a:t> Fan</a:t>
            </a:r>
          </a:p>
          <a:p>
            <a:r>
              <a:rPr lang="en-US" dirty="0"/>
              <a:t>USC ID: 9122-3344-95</a:t>
            </a:r>
          </a:p>
        </p:txBody>
      </p:sp>
    </p:spTree>
    <p:extLst>
      <p:ext uri="{BB962C8B-B14F-4D97-AF65-F5344CB8AC3E}">
        <p14:creationId xmlns:p14="http://schemas.microsoft.com/office/powerpoint/2010/main" val="328158013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465</TotalTime>
  <Words>417</Words>
  <Application>Microsoft Macintosh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Franklin Gothic Book</vt:lpstr>
      <vt:lpstr>Crop</vt:lpstr>
      <vt:lpstr>NetFPGA: A Tool for Network Research and Education</vt:lpstr>
      <vt:lpstr>1. Introduction</vt:lpstr>
      <vt:lpstr>2. NetFPGA Version 1</vt:lpstr>
      <vt:lpstr>2. NetFPGA Version 1</vt:lpstr>
      <vt:lpstr>3. NetFPGA Version 2</vt:lpstr>
      <vt:lpstr>3. NetFPGA Version 2</vt:lpstr>
      <vt:lpstr>4. Research Applications</vt:lpstr>
      <vt:lpstr>5. Conclusion &amp; Future Work</vt:lpstr>
      <vt:lpstr>Thanks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Haoran Fan</dc:creator>
  <cp:lastModifiedBy>Haoran Fan</cp:lastModifiedBy>
  <cp:revision>250</cp:revision>
  <dcterms:created xsi:type="dcterms:W3CDTF">2025-01-22T06:15:23Z</dcterms:created>
  <dcterms:modified xsi:type="dcterms:W3CDTF">2025-02-18T07:39:52Z</dcterms:modified>
</cp:coreProperties>
</file>