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92" r:id="rId5"/>
    <p:sldId id="293" r:id="rId6"/>
    <p:sldId id="294" r:id="rId7"/>
    <p:sldId id="295" r:id="rId8"/>
    <p:sldId id="297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782"/>
  </p:normalViewPr>
  <p:slideViewPr>
    <p:cSldViewPr snapToGrid="0">
      <p:cViewPr varScale="1">
        <p:scale>
          <a:sx n="137" d="100"/>
          <a:sy n="137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D540-E7FC-02DD-9309-8756858FD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0324" y="682970"/>
            <a:ext cx="10359676" cy="3503136"/>
          </a:xfrm>
        </p:spPr>
        <p:txBody>
          <a:bodyPr/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Pattern-Based Packet Filtering using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NetFPGA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in DETER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FDBCF-7B48-BD01-0F5F-02DDE46BF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5088793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EE533 </a:t>
            </a:r>
            <a:r>
              <a:rPr lang="en-US"/>
              <a:t>Reading#6</a:t>
            </a:r>
            <a:endParaRPr lang="en-US" dirty="0"/>
          </a:p>
          <a:p>
            <a:r>
              <a:rPr lang="en-US" dirty="0" err="1"/>
              <a:t>Haoran</a:t>
            </a:r>
            <a:r>
              <a:rPr lang="en-US" dirty="0"/>
              <a:t> Fan</a:t>
            </a:r>
          </a:p>
          <a:p>
            <a:r>
              <a:rPr lang="en-US" dirty="0"/>
              <a:t>USC ID: 9122-3344-95</a:t>
            </a:r>
          </a:p>
        </p:txBody>
      </p:sp>
    </p:spTree>
    <p:extLst>
      <p:ext uri="{BB962C8B-B14F-4D97-AF65-F5344CB8AC3E}">
        <p14:creationId xmlns:p14="http://schemas.microsoft.com/office/powerpoint/2010/main" val="18658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BD87-8811-8B8D-9141-9B71D78B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0CD1-9BCD-E700-39D4-2727C969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699286"/>
            <a:ext cx="9601200" cy="1150903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Deep Packet Inspection (DPI)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an effective technique for detecting and preventing attacks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ED1C5D-99A9-962B-52E0-D7B5CF8C643D}"/>
              </a:ext>
            </a:extLst>
          </p:cNvPr>
          <p:cNvSpPr txBox="1">
            <a:spLocks/>
          </p:cNvSpPr>
          <p:nvPr/>
        </p:nvSpPr>
        <p:spPr>
          <a:xfrm>
            <a:off x="1371600" y="1678032"/>
            <a:ext cx="9601200" cy="774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Cyber threats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such as worms and viruses cause significant financial damage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F3F970-ECFA-06F3-D9A4-0EDF0FC8491E}"/>
              </a:ext>
            </a:extLst>
          </p:cNvPr>
          <p:cNvSpPr txBox="1">
            <a:spLocks/>
          </p:cNvSpPr>
          <p:nvPr/>
        </p:nvSpPr>
        <p:spPr>
          <a:xfrm>
            <a:off x="1371600" y="4521398"/>
            <a:ext cx="9601200" cy="973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Solution: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FPGA-based packet filtering enhances performance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21793E-B9E5-51BD-E545-21DDDD01CAD6}"/>
              </a:ext>
            </a:extLst>
          </p:cNvPr>
          <p:cNvSpPr txBox="1">
            <a:spLocks/>
          </p:cNvSpPr>
          <p:nvPr/>
        </p:nvSpPr>
        <p:spPr>
          <a:xfrm>
            <a:off x="1371600" y="3610342"/>
            <a:ext cx="9601200" cy="973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Challenge: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DPI requires high computational power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9FD962-4DEE-B95B-2302-99D7D1A50394}"/>
              </a:ext>
            </a:extLst>
          </p:cNvPr>
          <p:cNvSpPr txBox="1">
            <a:spLocks/>
          </p:cNvSpPr>
          <p:nvPr/>
        </p:nvSpPr>
        <p:spPr>
          <a:xfrm>
            <a:off x="1371600" y="5401585"/>
            <a:ext cx="9601200" cy="9733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Research Goal:</a:t>
            </a:r>
          </a:p>
          <a:p>
            <a:pPr lvl="1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Integrating FPGA-based packet filtering with the DETER testbed for secure and efficient network processing</a:t>
            </a:r>
          </a:p>
        </p:txBody>
      </p:sp>
    </p:spTree>
    <p:extLst>
      <p:ext uri="{BB962C8B-B14F-4D97-AF65-F5344CB8AC3E}">
        <p14:creationId xmlns:p14="http://schemas.microsoft.com/office/powerpoint/2010/main" val="170711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47017-3243-A197-34A0-D2BD2CB94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EDE8-4D2F-B49C-A6A6-09D53FF2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Background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5DA0CE-D87C-A299-B6BA-CE2CFC717102}"/>
              </a:ext>
            </a:extLst>
          </p:cNvPr>
          <p:cNvSpPr txBox="1">
            <a:spLocks/>
          </p:cNvSpPr>
          <p:nvPr/>
        </p:nvSpPr>
        <p:spPr>
          <a:xfrm>
            <a:off x="1371600" y="1482965"/>
            <a:ext cx="9601200" cy="1670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0" u="none" strike="noStrike" dirty="0" err="1">
                <a:solidFill>
                  <a:srgbClr val="000000"/>
                </a:solidFill>
                <a:effectLst/>
              </a:rPr>
              <a:t>NetFPGA</a:t>
            </a:r>
            <a:endParaRPr lang="en-US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Open-source FPGA-based networking platform.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Allows for high-speed packet processing and filtering.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Supports Gigabit Ethernet and flexible hardware designs.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97C768-04B9-57B6-AE53-FEA55E3F0D36}"/>
              </a:ext>
            </a:extLst>
          </p:cNvPr>
          <p:cNvSpPr txBox="1">
            <a:spLocks/>
          </p:cNvSpPr>
          <p:nvPr/>
        </p:nvSpPr>
        <p:spPr>
          <a:xfrm>
            <a:off x="1371600" y="3378455"/>
            <a:ext cx="9601200" cy="1996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0" u="none" strike="noStrike" dirty="0">
                <a:solidFill>
                  <a:srgbClr val="000000"/>
                </a:solidFill>
                <a:effectLst/>
              </a:rPr>
              <a:t>DETER Testbed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Provides an isolated environment for cybersecurity experimentation.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Used for evaluating network security mechanisms.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Ensures controlled and repeatable security experiments.</a:t>
            </a:r>
          </a:p>
        </p:txBody>
      </p:sp>
    </p:spTree>
    <p:extLst>
      <p:ext uri="{BB962C8B-B14F-4D97-AF65-F5344CB8AC3E}">
        <p14:creationId xmlns:p14="http://schemas.microsoft.com/office/powerpoint/2010/main" val="2544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86526-E703-2EAE-5EF1-56709FDDB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AEDC-A049-A201-A374-FD787235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Research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Objectives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EBD337-A67A-F224-DD1A-A3465DE3463A}"/>
              </a:ext>
            </a:extLst>
          </p:cNvPr>
          <p:cNvSpPr txBox="1">
            <a:spLocks/>
          </p:cNvSpPr>
          <p:nvPr/>
        </p:nvSpPr>
        <p:spPr>
          <a:xfrm>
            <a:off x="1371600" y="2602638"/>
            <a:ext cx="9601200" cy="2183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Develop a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NetFPGA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-based intrusion detection/prevention system (NIDS/NIPS).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Utilize a graphical schematic approach for ease of design.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Integrate the developed system with DETER to test its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Evaluate performance in real-world attack simulations.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2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4AF0F-6FAE-13B6-ECC7-CB05DC19E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9D08-3C96-3E3C-3AC4-88869462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/>
          </a:bodyPr>
          <a:lstStyle/>
          <a:p>
            <a:r>
              <a:rPr lang="en-US" dirty="0"/>
              <a:t>4. 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System Design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38AF34-B919-7743-E025-9130C4846C57}"/>
              </a:ext>
            </a:extLst>
          </p:cNvPr>
          <p:cNvSpPr txBox="1">
            <a:spLocks/>
          </p:cNvSpPr>
          <p:nvPr/>
        </p:nvSpPr>
        <p:spPr>
          <a:xfrm>
            <a:off x="1371600" y="1779408"/>
            <a:ext cx="9601200" cy="3371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0" u="none" strike="noStrike" dirty="0">
                <a:solidFill>
                  <a:srgbClr val="000000"/>
                </a:solidFill>
                <a:effectLst/>
              </a:rPr>
              <a:t>Key Components: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00000"/>
                </a:solidFill>
                <a:effectLst/>
              </a:rPr>
              <a:t>Parallel Pattern Matching Engine: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00000"/>
                </a:solidFill>
                <a:effectLst/>
              </a:rPr>
              <a:t>Compares packet payloads against predefined attack signatures.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00000"/>
                </a:solidFill>
                <a:effectLst/>
              </a:rPr>
              <a:t>Drop-Enabled FIFO Module: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00000"/>
                </a:solidFill>
                <a:effectLst/>
              </a:rPr>
              <a:t>Stores packets and drops malicious ones.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00000"/>
                </a:solidFill>
                <a:effectLst/>
              </a:rPr>
              <a:t>Software Interface: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00000"/>
                </a:solidFill>
                <a:effectLst/>
              </a:rPr>
              <a:t>Allows configuration and monitoring of the filtering system.</a:t>
            </a:r>
          </a:p>
        </p:txBody>
      </p:sp>
    </p:spTree>
    <p:extLst>
      <p:ext uri="{BB962C8B-B14F-4D97-AF65-F5344CB8AC3E}">
        <p14:creationId xmlns:p14="http://schemas.microsoft.com/office/powerpoint/2010/main" val="336779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5091C-DB8F-C804-64DC-820741D76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B23D-BAAE-EBF7-6E0F-2A3279E3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/>
          </a:bodyPr>
          <a:lstStyle/>
          <a:p>
            <a:r>
              <a:rPr lang="en-US" dirty="0"/>
              <a:t>5. 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Implementation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F81787-103F-141B-1688-83E1358448F8}"/>
              </a:ext>
            </a:extLst>
          </p:cNvPr>
          <p:cNvSpPr txBox="1">
            <a:spLocks/>
          </p:cNvSpPr>
          <p:nvPr/>
        </p:nvSpPr>
        <p:spPr>
          <a:xfrm>
            <a:off x="1371600" y="2611716"/>
            <a:ext cx="9601200" cy="191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reference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NetFPGA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router was extended with a custom NIDS module.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Developed using the Xilinx ISE schematic-based design tool.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system was deployed and tested in the DETER testbed.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Packets were examined in real-time without impacting router throughput.</a:t>
            </a:r>
          </a:p>
        </p:txBody>
      </p:sp>
    </p:spTree>
    <p:extLst>
      <p:ext uri="{BB962C8B-B14F-4D97-AF65-F5344CB8AC3E}">
        <p14:creationId xmlns:p14="http://schemas.microsoft.com/office/powerpoint/2010/main" val="119097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7D364-0FDD-9473-9399-549C068B1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2EBE-3C61-D322-1100-512D0F98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/>
          </a:bodyPr>
          <a:lstStyle/>
          <a:p>
            <a:r>
              <a:rPr lang="en-US" dirty="0"/>
              <a:t>6. 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Experimental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3B70D-1DF0-68BB-1E0D-3F410F6C849C}"/>
              </a:ext>
            </a:extLst>
          </p:cNvPr>
          <p:cNvSpPr txBox="1">
            <a:spLocks/>
          </p:cNvSpPr>
          <p:nvPr/>
        </p:nvSpPr>
        <p:spPr>
          <a:xfrm>
            <a:off x="1371600" y="2013057"/>
            <a:ext cx="9601200" cy="265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DETER testbed was configured with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NetFPGA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-based 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Test cases included different network traffic scenarios: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Standard routing without filtering.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Routing with NIDS enabled (no packet dropping).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Routing with NIDS enabled (malicious packets dropped).</a:t>
            </a:r>
          </a:p>
        </p:txBody>
      </p:sp>
    </p:spTree>
    <p:extLst>
      <p:ext uri="{BB962C8B-B14F-4D97-AF65-F5344CB8AC3E}">
        <p14:creationId xmlns:p14="http://schemas.microsoft.com/office/powerpoint/2010/main" val="317070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EDA9-C6C5-8F11-0D61-EDE820C1D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46C9-DCDA-AD6A-B117-3B5C8FDCB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/>
          </a:bodyPr>
          <a:lstStyle/>
          <a:p>
            <a:r>
              <a:rPr lang="en-US" dirty="0"/>
              <a:t>7. 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Results and Performance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BA5C3-1452-EDD4-4FD8-2E0CC0F98969}"/>
              </a:ext>
            </a:extLst>
          </p:cNvPr>
          <p:cNvSpPr txBox="1">
            <a:spLocks/>
          </p:cNvSpPr>
          <p:nvPr/>
        </p:nvSpPr>
        <p:spPr>
          <a:xfrm>
            <a:off x="1371600" y="2013057"/>
            <a:ext cx="9601200" cy="2652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DETER testbed was configured with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NetFPGA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-based 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Test cases included different network traffic scenarios: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Standard routing without filtering.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Routing with NIDS enabled (no packet dropping).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Routing with NIDS enabled (malicious packets dropped).</a:t>
            </a:r>
          </a:p>
        </p:txBody>
      </p:sp>
    </p:spTree>
    <p:extLst>
      <p:ext uri="{BB962C8B-B14F-4D97-AF65-F5344CB8AC3E}">
        <p14:creationId xmlns:p14="http://schemas.microsoft.com/office/powerpoint/2010/main" val="911321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19DF0-E6C0-223E-2341-888EF8B7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47EA-F4DC-E494-564B-57617869C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D0A4A-F4DB-4722-7A28-AF7C52FD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EE533 </a:t>
            </a:r>
            <a:r>
              <a:rPr lang="en-US"/>
              <a:t>Reading#6</a:t>
            </a:r>
            <a:endParaRPr lang="en-US" dirty="0"/>
          </a:p>
          <a:p>
            <a:r>
              <a:rPr lang="en-US" dirty="0" err="1"/>
              <a:t>Haoran</a:t>
            </a:r>
            <a:r>
              <a:rPr lang="en-US" dirty="0"/>
              <a:t> Fan</a:t>
            </a:r>
          </a:p>
          <a:p>
            <a:r>
              <a:rPr lang="en-US" dirty="0"/>
              <a:t>USC ID: 9122-3344-95</a:t>
            </a:r>
          </a:p>
        </p:txBody>
      </p:sp>
    </p:spTree>
    <p:extLst>
      <p:ext uri="{BB962C8B-B14F-4D97-AF65-F5344CB8AC3E}">
        <p14:creationId xmlns:p14="http://schemas.microsoft.com/office/powerpoint/2010/main" val="32815801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486</TotalTime>
  <Words>359</Words>
  <Application>Microsoft Macintosh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Franklin Gothic Book</vt:lpstr>
      <vt:lpstr>Crop</vt:lpstr>
      <vt:lpstr>Pattern-Based Packet Filtering using NetFPGA in DETER</vt:lpstr>
      <vt:lpstr>1. Introduction</vt:lpstr>
      <vt:lpstr>2. Background</vt:lpstr>
      <vt:lpstr>3. Research Objectives</vt:lpstr>
      <vt:lpstr>4. System Design</vt:lpstr>
      <vt:lpstr>5. Implementation</vt:lpstr>
      <vt:lpstr>6. Experimental Setup</vt:lpstr>
      <vt:lpstr>7. Results and Performance Evaluation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Haoran Fan</dc:creator>
  <cp:lastModifiedBy>Haoran Fan</cp:lastModifiedBy>
  <cp:revision>276</cp:revision>
  <dcterms:created xsi:type="dcterms:W3CDTF">2025-01-22T06:15:23Z</dcterms:created>
  <dcterms:modified xsi:type="dcterms:W3CDTF">2025-02-25T06:39:43Z</dcterms:modified>
</cp:coreProperties>
</file>