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77" r:id="rId4"/>
    <p:sldId id="263" r:id="rId5"/>
    <p:sldId id="264" r:id="rId6"/>
    <p:sldId id="276" r:id="rId7"/>
  </p:sldIdLst>
  <p:sldSz cx="12192000" cy="6858000"/>
  <p:notesSz cx="6858000" cy="9144000"/>
  <p:embeddedFontLst>
    <p:embeddedFont>
      <p:font typeface="Microsoft YaHei" panose="020B0503020204020204" pitchFamily="34" charset="-122"/>
      <p:regular r:id="rId9"/>
      <p:bold r:id="rId10"/>
    </p:embeddedFont>
    <p:embeddedFont>
      <p:font typeface="Gill Sans" panose="020B0502020104020203" pitchFamily="34" charset="-79"/>
      <p:regular r:id="rId11"/>
      <p:bold r:id="rId12"/>
    </p:embeddedFont>
    <p:embeddedFont>
      <p:font typeface="Inter" panose="0200050300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VNbFjzyBndokBmP+qysY8hjlt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CF4D33-7ECF-4EC8-AEC9-8821402136DC}">
  <a:tblStyle styleId="{D8CF4D33-7ECF-4EC8-AEC9-882140213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84"/>
  </p:normalViewPr>
  <p:slideViewPr>
    <p:cSldViewPr snapToGrid="0">
      <p:cViewPr varScale="1">
        <p:scale>
          <a:sx n="114" d="100"/>
          <a:sy n="114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6B94E0E4-C25D-8D96-33EA-FFD20DCDF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>
            <a:extLst>
              <a:ext uri="{FF2B5EF4-FFF2-40B4-BE49-F238E27FC236}">
                <a16:creationId xmlns:a16="http://schemas.microsoft.com/office/drawing/2014/main" id="{02EDA621-3523-174C-165F-B0DE5BDC5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>
            <a:extLst>
              <a:ext uri="{FF2B5EF4-FFF2-40B4-BE49-F238E27FC236}">
                <a16:creationId xmlns:a16="http://schemas.microsoft.com/office/drawing/2014/main" id="{F326166A-2F63-728B-E88D-83B2567A72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17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标题与文本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3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带标题的内容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Arial"/>
              <a:buNone/>
              <a:defRPr sz="2000" b="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带标题的图片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" descr="数字连接"/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dirty="0">
                <a:solidFill>
                  <a:schemeClr val="lt1"/>
                </a:solidFill>
              </a:rPr>
              <a:t>Group 8 Demo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dirty="0">
                <a:solidFill>
                  <a:srgbClr val="7CEBFF"/>
                </a:solidFill>
              </a:rPr>
              <a:t>Haoran Fan</a:t>
            </a:r>
            <a:endParaRPr dirty="0"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dirty="0"/>
              <a:t>QoS with Queuing Algorithm</a:t>
            </a:r>
            <a:endParaRPr dirty="0"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581192" y="2180497"/>
            <a:ext cx="11029615" cy="5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Traffic Classification</a:t>
            </a:r>
          </a:p>
        </p:txBody>
      </p:sp>
      <p:sp>
        <p:nvSpPr>
          <p:cNvPr id="3" name="Google Shape;135;p5">
            <a:extLst>
              <a:ext uri="{FF2B5EF4-FFF2-40B4-BE49-F238E27FC236}">
                <a16:creationId xmlns:a16="http://schemas.microsoft.com/office/drawing/2014/main" id="{A8699128-066A-76CD-FBFD-7B9B7005347C}"/>
              </a:ext>
            </a:extLst>
          </p:cNvPr>
          <p:cNvSpPr txBox="1">
            <a:spLocks/>
          </p:cNvSpPr>
          <p:nvPr/>
        </p:nvSpPr>
        <p:spPr>
          <a:xfrm>
            <a:off x="581191" y="2709746"/>
            <a:ext cx="11029615" cy="101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763200" lvl="1" indent="-30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Source/Destination IP Address</a:t>
            </a:r>
          </a:p>
          <a:p>
            <a:pPr marL="763200" lvl="1" indent="-30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Protocols</a:t>
            </a:r>
          </a:p>
          <a:p>
            <a:pPr marL="763200" lvl="1" indent="-30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4" name="Google Shape;135;p5">
            <a:extLst>
              <a:ext uri="{FF2B5EF4-FFF2-40B4-BE49-F238E27FC236}">
                <a16:creationId xmlns:a16="http://schemas.microsoft.com/office/drawing/2014/main" id="{CFE44933-F20D-B3D1-FF98-1622AA03906A}"/>
              </a:ext>
            </a:extLst>
          </p:cNvPr>
          <p:cNvSpPr txBox="1">
            <a:spLocks/>
          </p:cNvSpPr>
          <p:nvPr/>
        </p:nvSpPr>
        <p:spPr>
          <a:xfrm>
            <a:off x="581189" y="3730552"/>
            <a:ext cx="11029615" cy="5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306000" indent="-306000">
              <a:spcBef>
                <a:spcPts val="0"/>
              </a:spcBef>
            </a:pPr>
            <a:r>
              <a:rPr lang="en-US" dirty="0"/>
              <a:t>QoS Level Priority</a:t>
            </a:r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D8FC9442-7B64-A6C8-712A-552BB6E4EBD5}"/>
              </a:ext>
            </a:extLst>
          </p:cNvPr>
          <p:cNvSpPr txBox="1">
            <a:spLocks/>
          </p:cNvSpPr>
          <p:nvPr/>
        </p:nvSpPr>
        <p:spPr>
          <a:xfrm>
            <a:off x="581190" y="4259801"/>
            <a:ext cx="11029615" cy="62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763200" lvl="1" indent="-30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Different types of traffic…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1565E-DC9E-E103-FAC6-6588622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228" y="3429000"/>
            <a:ext cx="628711" cy="628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667C0-0DC7-FFF0-47E8-9521B5314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957" y="4216229"/>
            <a:ext cx="529251" cy="529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BE1FE1-28D8-D72E-4280-D06D86E62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943" y="4999968"/>
            <a:ext cx="561278" cy="561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ACC93F74-D334-B909-30E7-4E35A0A5B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>
            <a:extLst>
              <a:ext uri="{FF2B5EF4-FFF2-40B4-BE49-F238E27FC236}">
                <a16:creationId xmlns:a16="http://schemas.microsoft.com/office/drawing/2014/main" id="{BD4D17E3-AD1A-F6CB-0CF3-8C928415F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dirty="0"/>
              <a:t>QoS with Queuing Algorithm</a:t>
            </a:r>
            <a:endParaRPr dirty="0"/>
          </a:p>
        </p:txBody>
      </p:sp>
      <p:sp>
        <p:nvSpPr>
          <p:cNvPr id="4" name="Google Shape;135;p5">
            <a:extLst>
              <a:ext uri="{FF2B5EF4-FFF2-40B4-BE49-F238E27FC236}">
                <a16:creationId xmlns:a16="http://schemas.microsoft.com/office/drawing/2014/main" id="{55998024-5371-164E-826B-3EDD6BF2599B}"/>
              </a:ext>
            </a:extLst>
          </p:cNvPr>
          <p:cNvSpPr txBox="1">
            <a:spLocks/>
          </p:cNvSpPr>
          <p:nvPr/>
        </p:nvSpPr>
        <p:spPr>
          <a:xfrm>
            <a:off x="581189" y="2194003"/>
            <a:ext cx="11029615" cy="5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306000" indent="-306000">
              <a:spcBef>
                <a:spcPts val="0"/>
              </a:spcBef>
            </a:pPr>
            <a:r>
              <a:rPr lang="en-US" dirty="0"/>
              <a:t>QoS Level Priority</a:t>
            </a:r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1247D5E2-87F0-C4A8-9C97-8B54C12B87DE}"/>
              </a:ext>
            </a:extLst>
          </p:cNvPr>
          <p:cNvSpPr txBox="1">
            <a:spLocks/>
          </p:cNvSpPr>
          <p:nvPr/>
        </p:nvSpPr>
        <p:spPr>
          <a:xfrm>
            <a:off x="581189" y="2723253"/>
            <a:ext cx="11029615" cy="113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763200" lvl="1" indent="-30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Queues</a:t>
            </a:r>
          </a:p>
          <a:p>
            <a:pPr marL="763200" lvl="1" indent="-30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With individual counters</a:t>
            </a:r>
          </a:p>
          <a:p>
            <a:pPr marL="763200" lvl="1" indent="-306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Assign with different weight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38B0C-2E6E-242A-3CC1-F07D9D94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6" y="4043711"/>
            <a:ext cx="7772400" cy="18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2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dirty="0"/>
              <a:t>QoS with Queuing Algorithm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3D3DB-CFED-7206-A254-55AFEDDE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58434"/>
            <a:ext cx="7772400" cy="1832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BCFA0-4A0C-FAC4-71AC-AD7A6EADF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77" y="4033357"/>
            <a:ext cx="3543300" cy="180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5A164-E9E7-0EE8-6447-BE22CDBE6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369" y="4033357"/>
            <a:ext cx="7772400" cy="1489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dirty="0"/>
              <a:t>Next Step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581192" y="2180497"/>
            <a:ext cx="11029615" cy="124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b="1" i="0" dirty="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Weight Hardcode? Could it be dynamic?</a:t>
            </a:r>
            <a:endParaRPr dirty="0"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b="1" i="0" dirty="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IP Address based</a:t>
            </a:r>
            <a:r>
              <a:rPr lang="en-US" dirty="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?</a:t>
            </a:r>
            <a:endParaRPr dirty="0"/>
          </a:p>
          <a:p>
            <a:pPr marL="742950" lvl="1" indent="-285750" algn="l" rtl="0">
              <a:spcBef>
                <a:spcPts val="90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b="1" i="0" dirty="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Port based?</a:t>
            </a:r>
            <a:endParaRPr b="0" i="0" dirty="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Google Shape;159;p9">
            <a:extLst>
              <a:ext uri="{FF2B5EF4-FFF2-40B4-BE49-F238E27FC236}">
                <a16:creationId xmlns:a16="http://schemas.microsoft.com/office/drawing/2014/main" id="{1846F275-B7AE-3E92-ABD8-DB04CF1839F7}"/>
              </a:ext>
            </a:extLst>
          </p:cNvPr>
          <p:cNvSpPr txBox="1">
            <a:spLocks/>
          </p:cNvSpPr>
          <p:nvPr/>
        </p:nvSpPr>
        <p:spPr>
          <a:xfrm>
            <a:off x="581191" y="3704497"/>
            <a:ext cx="11029615" cy="124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en-US" b="1" dirty="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How to determine the weight values for each </a:t>
            </a:r>
            <a:r>
              <a:rPr lang="en-US" b="1" dirty="0" err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queues’counter</a:t>
            </a:r>
            <a:r>
              <a:rPr lang="en-US" b="1" dirty="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?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Training like lab 10 </a:t>
            </a:r>
            <a:r>
              <a:rPr lang="en-US" b="1" dirty="0" err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ann</a:t>
            </a:r>
            <a:r>
              <a:rPr lang="en-US" b="1" dirty="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?</a:t>
            </a:r>
            <a:endParaRPr lang="en-US" dirty="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PROPOSED EXPERIMENT</a:t>
            </a:r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 b="1" i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Configuration</a:t>
            </a:r>
            <a:r>
              <a:rPr lang="en-US" b="0" i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b="0" i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Testbed: traffic generator + normal .</a:t>
            </a:r>
            <a:endParaRPr/>
          </a:p>
          <a:p>
            <a:pPr marL="742950" lvl="1" indent="-285750" algn="l" rtl="0">
              <a:spcBef>
                <a:spcPts val="90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b="0" i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Metrics: Throughput, latency, CPU usage</a:t>
            </a:r>
            <a:endParaRPr/>
          </a:p>
          <a:p>
            <a:pPr marL="306000" lvl="0" indent="-306000" algn="l" rtl="0">
              <a:spcBef>
                <a:spcPts val="90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 b="1" i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Potential Results</a:t>
            </a:r>
            <a:r>
              <a:rPr lang="en-US" b="0" i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b="0" i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Throughput comparison vs software firewall</a:t>
            </a:r>
            <a:endParaRPr/>
          </a:p>
          <a:p>
            <a:pPr marL="742950" lvl="1" indent="-285750" algn="l" rtl="0">
              <a:spcBef>
                <a:spcPts val="90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Low CPU usage compared to software firewall</a:t>
            </a:r>
            <a:endParaRPr b="0" i="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42950" lvl="1" indent="-285750" algn="l" rtl="0">
              <a:spcBef>
                <a:spcPts val="90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b="0" i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Low Latency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117</Words>
  <Application>Microsoft Macintosh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YaHei</vt:lpstr>
      <vt:lpstr>Noto Sans Symbols</vt:lpstr>
      <vt:lpstr>Inter</vt:lpstr>
      <vt:lpstr>Arial</vt:lpstr>
      <vt:lpstr>Gill Sans</vt:lpstr>
      <vt:lpstr>自定义</vt:lpstr>
      <vt:lpstr>Group 8 Demo</vt:lpstr>
      <vt:lpstr>QoS with Queuing Algorithm</vt:lpstr>
      <vt:lpstr>QoS with Queuing Algorithm</vt:lpstr>
      <vt:lpstr>QoS with Queuing Algorithm</vt:lpstr>
      <vt:lpstr>Next Step</vt:lpstr>
      <vt:lpstr>PROPOSED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Yiyu Li</dc:creator>
  <cp:lastModifiedBy>Haoran Fan</cp:lastModifiedBy>
  <cp:revision>23</cp:revision>
  <dcterms:created xsi:type="dcterms:W3CDTF">2025-03-24T21:50:45Z</dcterms:created>
  <dcterms:modified xsi:type="dcterms:W3CDTF">2025-04-09T00:02:08Z</dcterms:modified>
</cp:coreProperties>
</file>