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itchFamily="2" charset="77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Big" userId="998d6479948bf274" providerId="LiveId" clId="{9AC03246-B684-9641-A112-51242B54C23B}"/>
    <pc:docChg chg="undo custSel modSld">
      <pc:chgData name="Carl FBig" userId="998d6479948bf274" providerId="LiveId" clId="{9AC03246-B684-9641-A112-51242B54C23B}" dt="2024-11-03T23:02:05.698" v="101" actId="20577"/>
      <pc:docMkLst>
        <pc:docMk/>
      </pc:docMkLst>
      <pc:sldChg chg="modSp">
        <pc:chgData name="Carl FBig" userId="998d6479948bf274" providerId="LiveId" clId="{9AC03246-B684-9641-A112-51242B54C23B}" dt="2024-11-03T22:56:19.496" v="59" actId="20577"/>
        <pc:sldMkLst>
          <pc:docMk/>
          <pc:sldMk cId="0" sldId="257"/>
        </pc:sldMkLst>
        <pc:spChg chg="mod">
          <ac:chgData name="Carl FBig" userId="998d6479948bf274" providerId="LiveId" clId="{9AC03246-B684-9641-A112-51242B54C23B}" dt="2024-11-03T22:56:19.496" v="59" actId="20577"/>
          <ac:spMkLst>
            <pc:docMk/>
            <pc:sldMk cId="0" sldId="257"/>
            <ac:spMk id="71" creationId="{00000000-0000-0000-0000-000000000000}"/>
          </ac:spMkLst>
        </pc:spChg>
      </pc:sldChg>
      <pc:sldChg chg="modSp">
        <pc:chgData name="Carl FBig" userId="998d6479948bf274" providerId="LiveId" clId="{9AC03246-B684-9641-A112-51242B54C23B}" dt="2024-11-03T22:59:01.528" v="66" actId="20577"/>
        <pc:sldMkLst>
          <pc:docMk/>
          <pc:sldMk cId="0" sldId="261"/>
        </pc:sldMkLst>
        <pc:spChg chg="mod">
          <ac:chgData name="Carl FBig" userId="998d6479948bf274" providerId="LiveId" clId="{9AC03246-B684-9641-A112-51242B54C23B}" dt="2024-11-03T22:59:01.528" v="66" actId="20577"/>
          <ac:spMkLst>
            <pc:docMk/>
            <pc:sldMk cId="0" sldId="261"/>
            <ac:spMk id="98" creationId="{00000000-0000-0000-0000-000000000000}"/>
          </ac:spMkLst>
        </pc:spChg>
      </pc:sldChg>
      <pc:sldChg chg="modSp">
        <pc:chgData name="Carl FBig" userId="998d6479948bf274" providerId="LiveId" clId="{9AC03246-B684-9641-A112-51242B54C23B}" dt="2024-11-03T23:00:55.887" v="94" actId="20577"/>
        <pc:sldMkLst>
          <pc:docMk/>
          <pc:sldMk cId="0" sldId="262"/>
        </pc:sldMkLst>
        <pc:spChg chg="mod">
          <ac:chgData name="Carl FBig" userId="998d6479948bf274" providerId="LiveId" clId="{9AC03246-B684-9641-A112-51242B54C23B}" dt="2024-11-03T23:00:55.887" v="94" actId="20577"/>
          <ac:spMkLst>
            <pc:docMk/>
            <pc:sldMk cId="0" sldId="262"/>
            <ac:spMk id="107" creationId="{00000000-0000-0000-0000-000000000000}"/>
          </ac:spMkLst>
        </pc:spChg>
      </pc:sldChg>
      <pc:sldChg chg="modSp">
        <pc:chgData name="Carl FBig" userId="998d6479948bf274" providerId="LiveId" clId="{9AC03246-B684-9641-A112-51242B54C23B}" dt="2024-11-03T23:01:50.090" v="98" actId="20577"/>
        <pc:sldMkLst>
          <pc:docMk/>
          <pc:sldMk cId="0" sldId="263"/>
        </pc:sldMkLst>
        <pc:spChg chg="mod">
          <ac:chgData name="Carl FBig" userId="998d6479948bf274" providerId="LiveId" clId="{9AC03246-B684-9641-A112-51242B54C23B}" dt="2024-11-03T23:01:50.090" v="98" actId="20577"/>
          <ac:spMkLst>
            <pc:docMk/>
            <pc:sldMk cId="0" sldId="263"/>
            <ac:spMk id="113" creationId="{00000000-0000-0000-0000-000000000000}"/>
          </ac:spMkLst>
        </pc:spChg>
      </pc:sldChg>
      <pc:sldChg chg="modSp">
        <pc:chgData name="Carl FBig" userId="998d6479948bf274" providerId="LiveId" clId="{9AC03246-B684-9641-A112-51242B54C23B}" dt="2024-11-03T23:02:05.698" v="101" actId="20577"/>
        <pc:sldMkLst>
          <pc:docMk/>
          <pc:sldMk cId="0" sldId="265"/>
        </pc:sldMkLst>
        <pc:spChg chg="mod">
          <ac:chgData name="Carl FBig" userId="998d6479948bf274" providerId="LiveId" clId="{9AC03246-B684-9641-A112-51242B54C23B}" dt="2024-11-03T23:02:05.698" v="101" actId="20577"/>
          <ac:spMkLst>
            <pc:docMk/>
            <pc:sldMk cId="0" sldId="265"/>
            <ac:spMk id="1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1693f8ee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1693f8ee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1693f8e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1693f8e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14ce1287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14ce1287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14ce1287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14ce1287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14ce1287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14ce1287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14ce1287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14ce1287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1693f8ee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1693f8ee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1693f8e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1693f8e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693f8ee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1693f8ee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1693f8e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1693f8e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6DtchCPwpHI" TargetMode="External"/><Relationship Id="rId13" Type="http://schemas.openxmlformats.org/officeDocument/2006/relationships/hyperlink" Target="https://www.oxfordbibliographies.com/display/document/obo-9780195396577/obo-9780195396577-0225.xml" TargetMode="External"/><Relationship Id="rId3" Type="http://schemas.openxmlformats.org/officeDocument/2006/relationships/hyperlink" Target="https://das-wissen.de/kants-kategorischer-imperativ-eine-einfuehrung/" TargetMode="External"/><Relationship Id="rId7" Type="http://schemas.openxmlformats.org/officeDocument/2006/relationships/hyperlink" Target="https://www.youtube.com/watch?v=CX7WQcFch2U" TargetMode="External"/><Relationship Id="rId12" Type="http://schemas.openxmlformats.org/officeDocument/2006/relationships/hyperlink" Target="https://lehrerfortbildung-bw.de/u_gewi/religion-ev/gym/bp2016/fb6/4_basistexte/1_pflich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anielnoethen.de/KI.pdf" TargetMode="External"/><Relationship Id="rId11" Type="http://schemas.openxmlformats.org/officeDocument/2006/relationships/hyperlink" Target="https://de.wikipedia.org/wiki/Grundlegung_zur_Metaphysik_der_Sitten" TargetMode="External"/><Relationship Id="rId5" Type="http://schemas.openxmlformats.org/officeDocument/2006/relationships/hyperlink" Target="https://www.ethik-lexikon.de/lexikon/pflichtenethik" TargetMode="External"/><Relationship Id="rId10" Type="http://schemas.openxmlformats.org/officeDocument/2006/relationships/hyperlink" Target="https://de.wikipedia.org/wiki/Immanuel_Kant" TargetMode="External"/><Relationship Id="rId4" Type="http://schemas.openxmlformats.org/officeDocument/2006/relationships/hyperlink" Target="https://studyflix.de/allgemeinwissen/kategorischer-imperativ-kant-4464" TargetMode="External"/><Relationship Id="rId9" Type="http://schemas.openxmlformats.org/officeDocument/2006/relationships/hyperlink" Target="https://www.uni-siegen.de/phil/philosophie/mitarbeiter/schoenecker/schriften/imperativ_kategorischer.pdf" TargetMode="External"/><Relationship Id="rId14" Type="http://schemas.openxmlformats.org/officeDocument/2006/relationships/hyperlink" Target="https://besondere-dienste-hessen.verdi.de/branchen-im-fachbereich-13/sicherheitsdienste/wach-und-sicherheit-hessen/++co++61f391fa-ff0a-11ea-933e-001a4a16011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Pflichtenethik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Leitfrage: “</a:t>
            </a:r>
            <a:r>
              <a:rPr lang="de" sz="2200" i="1"/>
              <a:t>Ist eine Notlüge erlaubt?”</a:t>
            </a:r>
            <a:endParaRPr sz="2200" i="1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(auch deonthologische Ethik)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(gr. “to deon” - “das Notwendige”)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 für eure Aufmerksamkeit:)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Falls ihr noch Fragen oder Anregungen habt, ist nun die Gelegenheit</a:t>
            </a:r>
            <a:r>
              <a:rPr lang="de-DE" dirty="0"/>
              <a:t>, </a:t>
            </a:r>
            <a:r>
              <a:rPr lang="de" dirty="0"/>
              <a:t>sie zu stellen!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69475" y="96600"/>
            <a:ext cx="8855100" cy="3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Quellen</a:t>
            </a:r>
            <a:endParaRPr sz="1900" b="1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https://das-wissen.de/kants-kategorischer-imperativ-eine-einfuehrung/</a:t>
            </a:r>
            <a:r>
              <a:rPr lang="de" sz="1100"/>
              <a:t> Stand: 28.10.24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https://studyflix.de/allgemeinwissen/kategorischer-imperativ-kant-4464</a:t>
            </a:r>
            <a:r>
              <a:rPr lang="de" sz="1100"/>
              <a:t> Stand: 28.10.24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https://www.ethik-lexikon.de/lexikon/pflichtenethik</a:t>
            </a:r>
            <a:r>
              <a:rPr lang="de" sz="1100"/>
              <a:t> Stand: 28.10.24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https://danielnoethen.de/KI.pdf</a:t>
            </a:r>
            <a:r>
              <a:rPr lang="de" sz="1100"/>
              <a:t> Stand: 28.10.24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https://www.youtube.com/watch?v=CX7WQcFch2U</a:t>
            </a:r>
            <a:r>
              <a:rPr lang="de" sz="1100"/>
              <a:t> Stand: 28.10.24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https://www.youtube.com/watch?v=6DtchCPwpHI</a:t>
            </a:r>
            <a:r>
              <a:rPr lang="de" sz="1100"/>
              <a:t> 2.11.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https://www.uni-siegen.de/phil/philosophie/mitarbeiter/schoenecker/schriften/imperativ_kategorischer.pdf</a:t>
            </a:r>
            <a:r>
              <a:rPr lang="de" sz="1100"/>
              <a:t> Stand: 28.10.24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https://de.wikipedia.org/wiki/Immanuel_Kant</a:t>
            </a:r>
            <a:r>
              <a:rPr lang="de" sz="1100"/>
              <a:t> Stand: 28.10.24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https://de.wikipedia.org/wiki/Grundlegung_zur_Metaphysik_der_Sitten</a:t>
            </a:r>
            <a:r>
              <a:rPr lang="de" sz="1100"/>
              <a:t> Stand: 30.10.24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https://lehrerfortbildung-bw.de/u_gewi/religion-ev/gym/bp2016/fb6/4_basistexte/1_pflicht/</a:t>
            </a:r>
            <a:r>
              <a:rPr lang="de" sz="1100"/>
              <a:t> Stand: 30.10.24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https://www.oxfordbibliographies.com/display/document/obo-9780195396577/obo-9780195396577-0225.xml</a:t>
            </a:r>
            <a:r>
              <a:rPr lang="de" sz="1100"/>
              <a:t> Stand: 30.10.24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https://besondere-dienste-hessen.verdi.de/branchen-im-fachbereich-13/sicherheitsdienste/wach-und-sicherheit-hessen/++co++61f391fa-ff0a-11ea-933e-001a4a160119</a:t>
            </a:r>
            <a:r>
              <a:rPr lang="de" sz="1100"/>
              <a:t> Stand 1.11.24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Tim Henning: “Kants Ethik - Eine Einführung” Von Reclams Universal-Bibliothek (gedruckt 2024)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Gliederung: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0425" y="1409150"/>
            <a:ext cx="9038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1"/>
                </a:solidFill>
                <a:highlight>
                  <a:schemeClr val="lt1"/>
                </a:highlight>
              </a:rPr>
              <a:t>1. Einleitung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1"/>
                </a:solidFill>
                <a:highlight>
                  <a:schemeClr val="lt1"/>
                </a:highlight>
              </a:rPr>
              <a:t>2. Wichtigster Vertreter und historischer Ursprung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1"/>
                </a:solidFill>
                <a:highlight>
                  <a:schemeClr val="lt1"/>
                </a:highlight>
              </a:rPr>
              <a:t>3. Kategorischer Imperativ und </a:t>
            </a:r>
            <a:r>
              <a:rPr lang="de-DE" sz="1500" dirty="0">
                <a:solidFill>
                  <a:schemeClr val="dk1"/>
                </a:solidFill>
                <a:highlight>
                  <a:schemeClr val="lt1"/>
                </a:highlight>
              </a:rPr>
              <a:t>dessen Anwendung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1"/>
                </a:solidFill>
                <a:highlight>
                  <a:schemeClr val="lt1"/>
                </a:highlight>
              </a:rPr>
              <a:t>4. Gegenüberstellung </a:t>
            </a:r>
            <a:r>
              <a:rPr lang="de-DE" sz="1500" dirty="0">
                <a:solidFill>
                  <a:schemeClr val="dk1"/>
                </a:solidFill>
                <a:highlight>
                  <a:schemeClr val="lt1"/>
                </a:highlight>
              </a:rPr>
              <a:t>seiner</a:t>
            </a:r>
            <a:r>
              <a:rPr lang="de" sz="1500" dirty="0">
                <a:solidFill>
                  <a:schemeClr val="dk1"/>
                </a:solidFill>
                <a:highlight>
                  <a:schemeClr val="lt1"/>
                </a:highlight>
              </a:rPr>
              <a:t> Stärken und Schwächen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1"/>
                </a:solidFill>
                <a:highlight>
                  <a:schemeClr val="lt1"/>
                </a:highlight>
              </a:rPr>
              <a:t>5. Einordnung in </a:t>
            </a:r>
            <a:r>
              <a:rPr lang="de-DE" sz="1500" dirty="0">
                <a:solidFill>
                  <a:schemeClr val="dk1"/>
                </a:solidFill>
                <a:highlight>
                  <a:schemeClr val="lt1"/>
                </a:highlight>
              </a:rPr>
              <a:t>die m</a:t>
            </a:r>
            <a:r>
              <a:rPr lang="de" sz="1500" dirty="0" err="1">
                <a:solidFill>
                  <a:schemeClr val="dk1"/>
                </a:solidFill>
                <a:highlight>
                  <a:schemeClr val="lt1"/>
                </a:highlight>
              </a:rPr>
              <a:t>oderne</a:t>
            </a:r>
            <a:r>
              <a:rPr lang="de" sz="1500" dirty="0">
                <a:solidFill>
                  <a:schemeClr val="dk1"/>
                </a:solidFill>
                <a:highlight>
                  <a:schemeClr val="lt1"/>
                </a:highlight>
              </a:rPr>
              <a:t> Ethik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1"/>
                </a:solidFill>
                <a:highlight>
                  <a:schemeClr val="lt1"/>
                </a:highlight>
              </a:rPr>
              <a:t>6. </a:t>
            </a:r>
            <a:r>
              <a:rPr lang="de-DE" sz="1500" dirty="0">
                <a:solidFill>
                  <a:schemeClr val="dk1"/>
                </a:solidFill>
                <a:highlight>
                  <a:schemeClr val="lt1"/>
                </a:highlight>
              </a:rPr>
              <a:t>Fazit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2763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Einleitung und Ziel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88"/>
              <a:t>~Ist eine Notlüge erlaubt?</a:t>
            </a:r>
            <a:endParaRPr sz="1688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998275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u="sng"/>
              <a:t>Grundlegendes Verständnis</a:t>
            </a:r>
            <a:br>
              <a:rPr lang="de"/>
            </a:b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-&gt;Handeln nicht nach Konsequenzen, sondern festen Regeln (Maximen)</a:t>
            </a:r>
            <a:br>
              <a:rPr lang="de"/>
            </a:br>
            <a:r>
              <a:rPr lang="de"/>
              <a:t>-&gt; Kategorischer Imperativ als Grundlage für Entscheidungen</a:t>
            </a:r>
            <a:br>
              <a:rPr lang="de"/>
            </a:br>
            <a:r>
              <a:rPr lang="de"/>
              <a:t>→ wie soll ich Handeln?</a:t>
            </a:r>
            <a:br>
              <a:rPr lang="de"/>
            </a:b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2"/>
          </p:nvPr>
        </p:nvSpPr>
        <p:spPr>
          <a:xfrm>
            <a:off x="4832400" y="1998275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Wie bewertet die Pflichtenethik Notlügen?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de"/>
            </a:br>
            <a:r>
              <a:rPr lang="de"/>
              <a:t>-&gt; Grundannahme: “Du sollst nicht lügen” ist ausnahmslos</a:t>
            </a:r>
            <a:br>
              <a:rPr lang="de"/>
            </a:br>
            <a:r>
              <a:rPr lang="de"/>
              <a:t>-&gt; Maxime der Wahrhaftigkeit nach Kant unerlässlich für Vertrauen in der Gesellschaft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Immanuel Kant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/>
              <a:t>(1724-1804)</a:t>
            </a:r>
            <a:endParaRPr sz="210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Historischer Kontext und Ursprung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→ Reaktion auf den Utilitarismus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Aufklärung:</a:t>
            </a:r>
            <a:br>
              <a:rPr lang="de"/>
            </a:br>
            <a:r>
              <a:rPr lang="de"/>
              <a:t>→ Kant übernimmt neue Denkweise in seine Pflichtenethik</a:t>
            </a:r>
            <a:br>
              <a:rPr lang="de"/>
            </a:br>
            <a:r>
              <a:rPr lang="de"/>
              <a:t>→ Benötigt keine religiöse Denkweise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/>
              <a:t>Ziele der Pflichtenethik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→ Universell einsetzbare Moral:</a:t>
            </a:r>
            <a:br>
              <a:rPr lang="de"/>
            </a:br>
            <a:r>
              <a:rPr lang="de"/>
              <a:t>     -für alle Menschen gleich gültig</a:t>
            </a:r>
            <a:br>
              <a:rPr lang="de"/>
            </a:br>
            <a:r>
              <a:rPr lang="de"/>
              <a:t>     -folgt der menschlichen Vernunft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→ Menschenwürde</a:t>
            </a:r>
            <a:br>
              <a:rPr lang="de"/>
            </a:br>
            <a:r>
              <a:rPr lang="de"/>
              <a:t>     (Mensch als Zweck und nicht als Mittel dazu)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2350"/>
            <a:ext cx="2215450" cy="28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/>
              <a:t>Anwendung der Pflichtenethik auf die Leitfrage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33" i="1"/>
              <a:t>“ist eine Notlüge erlaubt?”</a:t>
            </a:r>
            <a:endParaRPr sz="1833" i="1"/>
          </a:p>
        </p:txBody>
      </p:sp>
      <p:sp>
        <p:nvSpPr>
          <p:cNvPr id="91" name="Google Shape;91;p17"/>
          <p:cNvSpPr txBox="1"/>
          <p:nvPr/>
        </p:nvSpPr>
        <p:spPr>
          <a:xfrm>
            <a:off x="3847050" y="109350"/>
            <a:ext cx="5203500" cy="4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Nach Kant:</a:t>
            </a:r>
            <a:endParaRPr sz="16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Inakzeptabel, da es dem Maxim der Wahrhaftigkeit/Ehrlichkeit widerspricht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613" y="1634488"/>
            <a:ext cx="2418363" cy="25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175350" y="3997375"/>
            <a:ext cx="40983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Jetzt seid Ihr dran!</a:t>
            </a:r>
            <a:endParaRPr sz="24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2073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Differenzierung der </a:t>
            </a:r>
            <a:r>
              <a:rPr lang="de" dirty="0" err="1"/>
              <a:t>konsequentialistischen</a:t>
            </a:r>
            <a:r>
              <a:rPr lang="de" dirty="0"/>
              <a:t> Ethik </a:t>
            </a:r>
            <a:r>
              <a:rPr lang="de-DE" dirty="0"/>
              <a:t>(</a:t>
            </a:r>
            <a:r>
              <a:rPr lang="de" dirty="0"/>
              <a:t>Utilitarismus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u="sng"/>
              <a:t>Utilitarismus:</a:t>
            </a:r>
            <a:endParaRPr sz="1600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→ Bewerten von Handlungen nach den Konsequenzen (Notlüge kann moralisch sein)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→Bsp: Wenn eine Notlüge Leiden vermindert, ist dies moralisch vertretbar</a:t>
            </a:r>
            <a:endParaRPr sz="160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u="sng"/>
              <a:t>Warum lehnt dann die Pflichtenethik Notlügen so strikt ab?</a:t>
            </a:r>
            <a:endParaRPr sz="1600" b="1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Kant: Vertrauen in der Gesellschaft als Priorität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010925" y="3247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Stärken und Schwächen der Pflichtenethik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963275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u="sng"/>
              <a:t>Stärken</a:t>
            </a:r>
            <a:endParaRPr sz="1600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→ Klare Regeln (Universell)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→ Förderung von Verlässlichkeit der Gesellschaft (Maxim der Wahrhaftigkeit)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400"/>
              <a:t>→ Förderung der Würde des Individuums</a:t>
            </a:r>
            <a:endParaRPr sz="140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4832400" y="1963275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u="sng" dirty="0"/>
              <a:t>Schwächen</a:t>
            </a:r>
            <a:endParaRPr sz="1600" b="1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 dirty="0"/>
              <a:t>→Keine Anpassung an Ausnahmesituationen möglich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400" dirty="0"/>
              <a:t>→Komplizierte moralische Entscheidungen schwer zu </a:t>
            </a:r>
            <a:r>
              <a:rPr lang="de-DE" sz="1400" dirty="0"/>
              <a:t>treffen</a:t>
            </a:r>
            <a:r>
              <a:rPr lang="de" sz="1400" dirty="0"/>
              <a:t> (</a:t>
            </a:r>
            <a:r>
              <a:rPr lang="de-DE" sz="1400" dirty="0"/>
              <a:t>lügen, </a:t>
            </a:r>
            <a:r>
              <a:rPr lang="de" sz="1400" dirty="0"/>
              <a:t>um Leben zu retten?)</a:t>
            </a: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4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Relevanz der Pflichtenethik heute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(Einordnung in die moderne Ethik)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865675" y="147450"/>
            <a:ext cx="5169000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 u="sng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Moderne Anwendungen:</a:t>
            </a:r>
            <a:br>
              <a:rPr lang="de" sz="2000" b="1" u="sng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de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d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Künstliche Intelligenz: nach welchem ethischen Modell soll sie handeln?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–Selbstbestimmung (Bsp. Patientenrechte)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 u="sng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Probleme:</a:t>
            </a:r>
            <a:endParaRPr sz="2000" b="1" u="sng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→Kulturelle </a:t>
            </a:r>
            <a:r>
              <a:rPr lang="de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Diversität</a:t>
            </a:r>
            <a:r>
              <a:rPr lang="d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Verschiedene Kulturen haben verschiedene moralische Vorstellungen-&gt; Konflikt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Ignoriert alle Konsequenzen des Handelns-&gt; Zu Starr?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br>
              <a:rPr lang="d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d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Klare Orientierung, sollte aber bei komplexen Fällen</a:t>
            </a:r>
            <a:r>
              <a:rPr lang="de-D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von anderen Modellen unterstützt werden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4035150" y="3350475"/>
            <a:ext cx="618600" cy="32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501625" y="161025"/>
            <a:ext cx="8973600" cy="4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Fazit</a:t>
            </a:r>
            <a:endParaRPr sz="28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(16:9)</PresentationFormat>
  <Slides>11</Slides>
  <Notes>11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Paradigm</vt:lpstr>
      <vt:lpstr>Pflichtenethik Leitfrage: “Ist eine Notlüge erlaubt?”</vt:lpstr>
      <vt:lpstr>Gliederung:</vt:lpstr>
      <vt:lpstr>Einleitung und Ziel ~Ist eine Notlüge erlaubt?</vt:lpstr>
      <vt:lpstr>Immanuel Kant (1724-1804)</vt:lpstr>
      <vt:lpstr>Anwendung der Pflichtenethik auf die Leitfrage  “ist eine Notlüge erlaubt?”</vt:lpstr>
      <vt:lpstr>Differenzierung der konsequentialistischen Ethik (Utilitarismus)</vt:lpstr>
      <vt:lpstr>Stärken und Schwächen der Pflichtenethik </vt:lpstr>
      <vt:lpstr>Relevanz der Pflichtenethik heute  (Einordnung in die moderne Ethik)</vt:lpstr>
      <vt:lpstr>PowerPoint-Präsentation</vt:lpstr>
      <vt:lpstr>Vielen Dank für eure Aufmerksamkeit:)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Pflichtenethik Leitfrage: “Ist eine Notlüge erlaubt?”</dc:title>
  <cp:lastModifiedBy>Carl FBig</cp:lastModifiedBy>
  <cp:revision>1</cp:revision>
  <dcterms:modified xsi:type="dcterms:W3CDTF">2024-11-03T23:02:14Z</dcterms:modified>
</cp:coreProperties>
</file>