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3E3C2-3503-4DBA-91CB-C3901997217F}" v="102" dt="2024-12-07T13:11:56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Big" userId="998d6479948bf274" providerId="LiveId" clId="{5D782498-0D54-47FB-B1EE-6BB50E5E4742}"/>
    <pc:docChg chg="undo redo custSel addSld delSld modSld sldOrd">
      <pc:chgData name="Carl FBig" userId="998d6479948bf274" providerId="LiveId" clId="{5D782498-0D54-47FB-B1EE-6BB50E5E4742}" dt="2024-12-03T09:35:06.606" v="154"/>
      <pc:docMkLst>
        <pc:docMk/>
      </pc:docMkLst>
      <pc:sldChg chg="addSp modSp new mod">
        <pc:chgData name="Carl FBig" userId="998d6479948bf274" providerId="LiveId" clId="{5D782498-0D54-47FB-B1EE-6BB50E5E4742}" dt="2024-12-03T09:31:29.638" v="129" actId="20577"/>
        <pc:sldMkLst>
          <pc:docMk/>
          <pc:sldMk cId="3237550787" sldId="258"/>
        </pc:sldMkLst>
        <pc:spChg chg="add mod">
          <ac:chgData name="Carl FBig" userId="998d6479948bf274" providerId="LiveId" clId="{5D782498-0D54-47FB-B1EE-6BB50E5E4742}" dt="2024-12-03T09:31:29.638" v="129" actId="20577"/>
          <ac:spMkLst>
            <pc:docMk/>
            <pc:sldMk cId="3237550787" sldId="258"/>
            <ac:spMk id="4" creationId="{37580A68-7115-CDE6-7437-7C3F17CB6C0F}"/>
          </ac:spMkLst>
        </pc:spChg>
        <pc:picChg chg="add mod">
          <ac:chgData name="Carl FBig" userId="998d6479948bf274" providerId="LiveId" clId="{5D782498-0D54-47FB-B1EE-6BB50E5E4742}" dt="2024-12-03T09:29:06.655" v="3" actId="962"/>
          <ac:picMkLst>
            <pc:docMk/>
            <pc:sldMk cId="3237550787" sldId="258"/>
            <ac:picMk id="3" creationId="{D91FB75F-42C4-F6DB-AACF-1A34CA0063CB}"/>
          </ac:picMkLst>
        </pc:picChg>
      </pc:sldChg>
      <pc:sldChg chg="addSp delSp modSp new del mod ord">
        <pc:chgData name="Carl FBig" userId="998d6479948bf274" providerId="LiveId" clId="{5D782498-0D54-47FB-B1EE-6BB50E5E4742}" dt="2024-12-03T09:34:00.268" v="150" actId="2696"/>
        <pc:sldMkLst>
          <pc:docMk/>
          <pc:sldMk cId="2071866891" sldId="259"/>
        </pc:sldMkLst>
        <pc:picChg chg="add del mod">
          <ac:chgData name="Carl FBig" userId="998d6479948bf274" providerId="LiveId" clId="{5D782498-0D54-47FB-B1EE-6BB50E5E4742}" dt="2024-12-03T09:33:57.350" v="149" actId="478"/>
          <ac:picMkLst>
            <pc:docMk/>
            <pc:sldMk cId="2071866891" sldId="259"/>
            <ac:picMk id="3" creationId="{A80BA2F2-DDAB-706A-50C2-F1FAEBD0B0CF}"/>
          </ac:picMkLst>
        </pc:picChg>
      </pc:sldChg>
      <pc:sldChg chg="modSp add modTransition">
        <pc:chgData name="Carl FBig" userId="998d6479948bf274" providerId="LiveId" clId="{5D782498-0D54-47FB-B1EE-6BB50E5E4742}" dt="2024-12-03T09:35:06.606" v="154"/>
        <pc:sldMkLst>
          <pc:docMk/>
          <pc:sldMk cId="3687562900" sldId="259"/>
        </pc:sldMkLst>
        <pc:picChg chg="mod">
          <ac:chgData name="Carl FBig" userId="998d6479948bf274" providerId="LiveId" clId="{5D782498-0D54-47FB-B1EE-6BB50E5E4742}" dt="2024-12-03T09:34:28.477" v="152" actId="14826"/>
          <ac:picMkLst>
            <pc:docMk/>
            <pc:sldMk cId="3687562900" sldId="259"/>
            <ac:picMk id="3" creationId="{0637C546-CF83-59FA-7A4B-186C8386A05A}"/>
          </ac:picMkLst>
        </pc:picChg>
      </pc:sldChg>
    </pc:docChg>
  </pc:docChgLst>
  <pc:docChgLst>
    <pc:chgData name="Carl FBig" userId="998d6479948bf274" providerId="LiveId" clId="{BEC3E3C2-3503-4DBA-91CB-C3901997217F}"/>
    <pc:docChg chg="undo custSel addSld delSld modSld sldOrd">
      <pc:chgData name="Carl FBig" userId="998d6479948bf274" providerId="LiveId" clId="{BEC3E3C2-3503-4DBA-91CB-C3901997217F}" dt="2024-12-07T13:12:10.190" v="260" actId="478"/>
      <pc:docMkLst>
        <pc:docMk/>
      </pc:docMkLst>
      <pc:sldChg chg="del mod ord modShow">
        <pc:chgData name="Carl FBig" userId="998d6479948bf274" providerId="LiveId" clId="{BEC3E3C2-3503-4DBA-91CB-C3901997217F}" dt="2024-12-07T13:11:47.416" v="256" actId="47"/>
        <pc:sldMkLst>
          <pc:docMk/>
          <pc:sldMk cId="3787840841" sldId="257"/>
        </pc:sldMkLst>
      </pc:sldChg>
      <pc:sldChg chg="addSp delSp modSp mod setBg modAnim">
        <pc:chgData name="Carl FBig" userId="998d6479948bf274" providerId="LiveId" clId="{BEC3E3C2-3503-4DBA-91CB-C3901997217F}" dt="2024-12-07T13:00:49.199" v="251" actId="478"/>
        <pc:sldMkLst>
          <pc:docMk/>
          <pc:sldMk cId="3237550787" sldId="258"/>
        </pc:sldMkLst>
        <pc:spChg chg="del mod">
          <ac:chgData name="Carl FBig" userId="998d6479948bf274" providerId="LiveId" clId="{BEC3E3C2-3503-4DBA-91CB-C3901997217F}" dt="2024-12-07T13:00:49.199" v="251" actId="478"/>
          <ac:spMkLst>
            <pc:docMk/>
            <pc:sldMk cId="3237550787" sldId="258"/>
            <ac:spMk id="4" creationId="{37580A68-7115-CDE6-7437-7C3F17CB6C0F}"/>
          </ac:spMkLst>
        </pc:spChg>
        <pc:spChg chg="mod">
          <ac:chgData name="Carl FBig" userId="998d6479948bf274" providerId="LiveId" clId="{BEC3E3C2-3503-4DBA-91CB-C3901997217F}" dt="2024-12-07T12:44:28.801" v="21" actId="27803"/>
          <ac:spMkLst>
            <pc:docMk/>
            <pc:sldMk cId="3237550787" sldId="258"/>
            <ac:spMk id="10" creationId="{27459092-EE24-4FC3-C14B-1A0170DBDB41}"/>
          </ac:spMkLst>
        </pc:spChg>
        <pc:spChg chg="mod">
          <ac:chgData name="Carl FBig" userId="998d6479948bf274" providerId="LiveId" clId="{BEC3E3C2-3503-4DBA-91CB-C3901997217F}" dt="2024-12-07T12:44:28.801" v="21" actId="27803"/>
          <ac:spMkLst>
            <pc:docMk/>
            <pc:sldMk cId="3237550787" sldId="258"/>
            <ac:spMk id="11" creationId="{0AB54F09-D321-4C66-77ED-DDD94E9D912D}"/>
          </ac:spMkLst>
        </pc:spChg>
        <pc:spChg chg="add mod">
          <ac:chgData name="Carl FBig" userId="998d6479948bf274" providerId="LiveId" clId="{BEC3E3C2-3503-4DBA-91CB-C3901997217F}" dt="2024-12-07T12:54:47.352" v="148" actId="164"/>
          <ac:spMkLst>
            <pc:docMk/>
            <pc:sldMk cId="3237550787" sldId="258"/>
            <ac:spMk id="21" creationId="{60B37A05-FEC3-FA98-2D80-D9392CD23EFB}"/>
          </ac:spMkLst>
        </pc:spChg>
        <pc:spChg chg="mod">
          <ac:chgData name="Carl FBig" userId="998d6479948bf274" providerId="LiveId" clId="{BEC3E3C2-3503-4DBA-91CB-C3901997217F}" dt="2024-12-07T12:54:53.101" v="152"/>
          <ac:spMkLst>
            <pc:docMk/>
            <pc:sldMk cId="3237550787" sldId="258"/>
            <ac:spMk id="26" creationId="{C339758A-722A-938E-2E86-B6F8D6A7AC12}"/>
          </ac:spMkLst>
        </pc:spChg>
        <pc:spChg chg="mod">
          <ac:chgData name="Carl FBig" userId="998d6479948bf274" providerId="LiveId" clId="{BEC3E3C2-3503-4DBA-91CB-C3901997217F}" dt="2024-12-07T12:54:54.235" v="153"/>
          <ac:spMkLst>
            <pc:docMk/>
            <pc:sldMk cId="3237550787" sldId="258"/>
            <ac:spMk id="29" creationId="{A199D569-B9D5-2C13-2954-664FA0C682DF}"/>
          </ac:spMkLst>
        </pc:spChg>
        <pc:spChg chg="mod">
          <ac:chgData name="Carl FBig" userId="998d6479948bf274" providerId="LiveId" clId="{BEC3E3C2-3503-4DBA-91CB-C3901997217F}" dt="2024-12-07T12:55:42.153" v="176" actId="20577"/>
          <ac:spMkLst>
            <pc:docMk/>
            <pc:sldMk cId="3237550787" sldId="258"/>
            <ac:spMk id="32" creationId="{1342A39E-9607-0A48-C3A0-959FB9596986}"/>
          </ac:spMkLst>
        </pc:spChg>
        <pc:spChg chg="mod">
          <ac:chgData name="Carl FBig" userId="998d6479948bf274" providerId="LiveId" clId="{BEC3E3C2-3503-4DBA-91CB-C3901997217F}" dt="2024-12-07T12:56:21.554" v="189" actId="20577"/>
          <ac:spMkLst>
            <pc:docMk/>
            <pc:sldMk cId="3237550787" sldId="258"/>
            <ac:spMk id="35" creationId="{D7E53E41-E1CA-2870-11D7-A85CC283B280}"/>
          </ac:spMkLst>
        </pc:spChg>
        <pc:spChg chg="mod">
          <ac:chgData name="Carl FBig" userId="998d6479948bf274" providerId="LiveId" clId="{BEC3E3C2-3503-4DBA-91CB-C3901997217F}" dt="2024-12-07T12:57:16.347" v="202" actId="20577"/>
          <ac:spMkLst>
            <pc:docMk/>
            <pc:sldMk cId="3237550787" sldId="258"/>
            <ac:spMk id="38" creationId="{BA5CA1FA-D160-58EE-CA88-632321FD635F}"/>
          </ac:spMkLst>
        </pc:spChg>
        <pc:spChg chg="mod">
          <ac:chgData name="Carl FBig" userId="998d6479948bf274" providerId="LiveId" clId="{BEC3E3C2-3503-4DBA-91CB-C3901997217F}" dt="2024-12-07T12:57:22.317" v="210" actId="20577"/>
          <ac:spMkLst>
            <pc:docMk/>
            <pc:sldMk cId="3237550787" sldId="258"/>
            <ac:spMk id="41" creationId="{7FA3DB8C-5599-B999-823D-3BE656266203}"/>
          </ac:spMkLst>
        </pc:spChg>
        <pc:spChg chg="mod">
          <ac:chgData name="Carl FBig" userId="998d6479948bf274" providerId="LiveId" clId="{BEC3E3C2-3503-4DBA-91CB-C3901997217F}" dt="2024-12-07T12:57:26.360" v="215" actId="20577"/>
          <ac:spMkLst>
            <pc:docMk/>
            <pc:sldMk cId="3237550787" sldId="258"/>
            <ac:spMk id="44" creationId="{F49160D8-7AFF-C366-38F3-7B9539357277}"/>
          </ac:spMkLst>
        </pc:spChg>
        <pc:grpChg chg="add del mod">
          <ac:chgData name="Carl FBig" userId="998d6479948bf274" providerId="LiveId" clId="{BEC3E3C2-3503-4DBA-91CB-C3901997217F}" dt="2024-12-07T12:44:28.801" v="21" actId="27803"/>
          <ac:grpSpMkLst>
            <pc:docMk/>
            <pc:sldMk cId="3237550787" sldId="258"/>
            <ac:grpSpMk id="9" creationId="{C4EFB42A-6C7A-18CC-CCB4-525089422261}"/>
          </ac:grpSpMkLst>
        </pc:grpChg>
        <pc:grpChg chg="add mod">
          <ac:chgData name="Carl FBig" userId="998d6479948bf274" providerId="LiveId" clId="{BEC3E3C2-3503-4DBA-91CB-C3901997217F}" dt="2024-12-07T12:56:27.527" v="190" actId="1076"/>
          <ac:grpSpMkLst>
            <pc:docMk/>
            <pc:sldMk cId="3237550787" sldId="258"/>
            <ac:grpSpMk id="23" creationId="{5D3DF702-CB74-8050-8294-66546217C87D}"/>
          </ac:grpSpMkLst>
        </pc:grpChg>
        <pc:grpChg chg="add mod">
          <ac:chgData name="Carl FBig" userId="998d6479948bf274" providerId="LiveId" clId="{BEC3E3C2-3503-4DBA-91CB-C3901997217F}" dt="2024-12-07T12:54:53.101" v="152"/>
          <ac:grpSpMkLst>
            <pc:docMk/>
            <pc:sldMk cId="3237550787" sldId="258"/>
            <ac:grpSpMk id="24" creationId="{AE752BF9-EB50-96A4-5C6B-EC62862D9492}"/>
          </ac:grpSpMkLst>
        </pc:grpChg>
        <pc:grpChg chg="add del mod">
          <ac:chgData name="Carl FBig" userId="998d6479948bf274" providerId="LiveId" clId="{BEC3E3C2-3503-4DBA-91CB-C3901997217F}" dt="2024-12-07T12:55:16.376" v="158" actId="478"/>
          <ac:grpSpMkLst>
            <pc:docMk/>
            <pc:sldMk cId="3237550787" sldId="258"/>
            <ac:grpSpMk id="27" creationId="{01E41699-469F-C0F3-EEAB-4A27F000F6A9}"/>
          </ac:grpSpMkLst>
        </pc:grpChg>
        <pc:grpChg chg="add mod">
          <ac:chgData name="Carl FBig" userId="998d6479948bf274" providerId="LiveId" clId="{BEC3E3C2-3503-4DBA-91CB-C3901997217F}" dt="2024-12-07T12:56:27.527" v="190" actId="1076"/>
          <ac:grpSpMkLst>
            <pc:docMk/>
            <pc:sldMk cId="3237550787" sldId="258"/>
            <ac:grpSpMk id="30" creationId="{AF3F1ED7-C046-9037-A738-4F08A1D28F18}"/>
          </ac:grpSpMkLst>
        </pc:grpChg>
        <pc:grpChg chg="add mod">
          <ac:chgData name="Carl FBig" userId="998d6479948bf274" providerId="LiveId" clId="{BEC3E3C2-3503-4DBA-91CB-C3901997217F}" dt="2024-12-07T12:56:27.527" v="190" actId="1076"/>
          <ac:grpSpMkLst>
            <pc:docMk/>
            <pc:sldMk cId="3237550787" sldId="258"/>
            <ac:grpSpMk id="33" creationId="{C90EF3BE-3472-75DC-FD75-139EA69D8FEF}"/>
          </ac:grpSpMkLst>
        </pc:grpChg>
        <pc:grpChg chg="add mod">
          <ac:chgData name="Carl FBig" userId="998d6479948bf274" providerId="LiveId" clId="{BEC3E3C2-3503-4DBA-91CB-C3901997217F}" dt="2024-12-07T12:59:06.526" v="241" actId="1076"/>
          <ac:grpSpMkLst>
            <pc:docMk/>
            <pc:sldMk cId="3237550787" sldId="258"/>
            <ac:grpSpMk id="36" creationId="{F3EB1AB6-C61A-5C90-1B03-49798934CD04}"/>
          </ac:grpSpMkLst>
        </pc:grpChg>
        <pc:grpChg chg="add mod">
          <ac:chgData name="Carl FBig" userId="998d6479948bf274" providerId="LiveId" clId="{BEC3E3C2-3503-4DBA-91CB-C3901997217F}" dt="2024-12-07T12:57:09.087" v="195" actId="1076"/>
          <ac:grpSpMkLst>
            <pc:docMk/>
            <pc:sldMk cId="3237550787" sldId="258"/>
            <ac:grpSpMk id="39" creationId="{65E27F06-BF19-E358-E21F-35A019C408DF}"/>
          </ac:grpSpMkLst>
        </pc:grpChg>
        <pc:grpChg chg="add mod">
          <ac:chgData name="Carl FBig" userId="998d6479948bf274" providerId="LiveId" clId="{BEC3E3C2-3503-4DBA-91CB-C3901997217F}" dt="2024-12-07T12:57:09.087" v="195" actId="1076"/>
          <ac:grpSpMkLst>
            <pc:docMk/>
            <pc:sldMk cId="3237550787" sldId="258"/>
            <ac:grpSpMk id="42" creationId="{E7FEFCA9-768D-7186-2CB7-70CC39DD89F4}"/>
          </ac:grpSpMkLst>
        </pc:grpChg>
        <pc:picChg chg="add del mod ord">
          <ac:chgData name="Carl FBig" userId="998d6479948bf274" providerId="LiveId" clId="{BEC3E3C2-3503-4DBA-91CB-C3901997217F}" dt="2024-12-07T12:42:34.601" v="11" actId="478"/>
          <ac:picMkLst>
            <pc:docMk/>
            <pc:sldMk cId="3237550787" sldId="258"/>
            <ac:picMk id="2" creationId="{A4BF2C27-00A2-5A66-9229-39531E4E11A7}"/>
          </ac:picMkLst>
        </pc:picChg>
        <pc:picChg chg="mod ord">
          <ac:chgData name="Carl FBig" userId="998d6479948bf274" providerId="LiveId" clId="{BEC3E3C2-3503-4DBA-91CB-C3901997217F}" dt="2024-12-07T12:59:50.632" v="249" actId="167"/>
          <ac:picMkLst>
            <pc:docMk/>
            <pc:sldMk cId="3237550787" sldId="258"/>
            <ac:picMk id="3" creationId="{D91FB75F-42C4-F6DB-AACF-1A34CA0063CB}"/>
          </ac:picMkLst>
        </pc:picChg>
        <pc:picChg chg="add del mod">
          <ac:chgData name="Carl FBig" userId="998d6479948bf274" providerId="LiveId" clId="{BEC3E3C2-3503-4DBA-91CB-C3901997217F}" dt="2024-12-07T12:47:58.739" v="36" actId="478"/>
          <ac:picMkLst>
            <pc:docMk/>
            <pc:sldMk cId="3237550787" sldId="258"/>
            <ac:picMk id="6" creationId="{DC6C755E-97DD-168B-9822-813C40315339}"/>
          </ac:picMkLst>
        </pc:picChg>
        <pc:picChg chg="add del mod">
          <ac:chgData name="Carl FBig" userId="998d6479948bf274" providerId="LiveId" clId="{BEC3E3C2-3503-4DBA-91CB-C3901997217F}" dt="2024-12-07T12:49:46.347" v="52" actId="478"/>
          <ac:picMkLst>
            <pc:docMk/>
            <pc:sldMk cId="3237550787" sldId="258"/>
            <ac:picMk id="8" creationId="{F363A31A-82B8-847A-30AA-6D0D74716158}"/>
          </ac:picMkLst>
        </pc:picChg>
        <pc:picChg chg="add mod">
          <ac:chgData name="Carl FBig" userId="998d6479948bf274" providerId="LiveId" clId="{BEC3E3C2-3503-4DBA-91CB-C3901997217F}" dt="2024-12-07T12:54:47.352" v="148" actId="164"/>
          <ac:picMkLst>
            <pc:docMk/>
            <pc:sldMk cId="3237550787" sldId="258"/>
            <ac:picMk id="12" creationId="{CFD6F44F-4C42-7C9C-037B-143F57BDB9DA}"/>
          </ac:picMkLst>
        </pc:picChg>
        <pc:picChg chg="add del mod">
          <ac:chgData name="Carl FBig" userId="998d6479948bf274" providerId="LiveId" clId="{BEC3E3C2-3503-4DBA-91CB-C3901997217F}" dt="2024-12-07T12:53:04.107" v="106" actId="478"/>
          <ac:picMkLst>
            <pc:docMk/>
            <pc:sldMk cId="3237550787" sldId="258"/>
            <ac:picMk id="13" creationId="{3B6C8F48-5F86-73F1-BFAC-0808D089C8B3}"/>
          </ac:picMkLst>
        </pc:picChg>
        <pc:picChg chg="add del mod">
          <ac:chgData name="Carl FBig" userId="998d6479948bf274" providerId="LiveId" clId="{BEC3E3C2-3503-4DBA-91CB-C3901997217F}" dt="2024-12-07T12:53:03.681" v="105" actId="478"/>
          <ac:picMkLst>
            <pc:docMk/>
            <pc:sldMk cId="3237550787" sldId="258"/>
            <ac:picMk id="14" creationId="{654A4430-629B-042F-29DC-6C0F457ABF31}"/>
          </ac:picMkLst>
        </pc:picChg>
        <pc:picChg chg="add mod">
          <ac:chgData name="Carl FBig" userId="998d6479948bf274" providerId="LiveId" clId="{BEC3E3C2-3503-4DBA-91CB-C3901997217F}" dt="2024-12-07T12:48:21.487" v="45"/>
          <ac:picMkLst>
            <pc:docMk/>
            <pc:sldMk cId="3237550787" sldId="258"/>
            <ac:picMk id="15" creationId="{CC95BD55-A016-5441-A2F0-B760AEEC6AF3}"/>
          </ac:picMkLst>
        </pc:picChg>
        <pc:picChg chg="add mod">
          <ac:chgData name="Carl FBig" userId="998d6479948bf274" providerId="LiveId" clId="{BEC3E3C2-3503-4DBA-91CB-C3901997217F}" dt="2024-12-07T12:48:21.487" v="45"/>
          <ac:picMkLst>
            <pc:docMk/>
            <pc:sldMk cId="3237550787" sldId="258"/>
            <ac:picMk id="16" creationId="{457DDDA6-6552-1A8D-951A-35FC9A1A35CD}"/>
          </ac:picMkLst>
        </pc:picChg>
        <pc:picChg chg="add mod">
          <ac:chgData name="Carl FBig" userId="998d6479948bf274" providerId="LiveId" clId="{BEC3E3C2-3503-4DBA-91CB-C3901997217F}" dt="2024-12-07T12:48:21.487" v="45"/>
          <ac:picMkLst>
            <pc:docMk/>
            <pc:sldMk cId="3237550787" sldId="258"/>
            <ac:picMk id="17" creationId="{0344E7CF-FF11-4233-846F-7C6964FA9C05}"/>
          </ac:picMkLst>
        </pc:picChg>
        <pc:picChg chg="add del mod">
          <ac:chgData name="Carl FBig" userId="998d6479948bf274" providerId="LiveId" clId="{BEC3E3C2-3503-4DBA-91CB-C3901997217F}" dt="2024-12-07T12:53:01.827" v="102" actId="478"/>
          <ac:picMkLst>
            <pc:docMk/>
            <pc:sldMk cId="3237550787" sldId="258"/>
            <ac:picMk id="18" creationId="{7831D066-3F13-B522-E6EF-8A40BF0173BA}"/>
          </ac:picMkLst>
        </pc:picChg>
        <pc:picChg chg="add del mod">
          <ac:chgData name="Carl FBig" userId="998d6479948bf274" providerId="LiveId" clId="{BEC3E3C2-3503-4DBA-91CB-C3901997217F}" dt="2024-12-07T12:53:02.420" v="103" actId="478"/>
          <ac:picMkLst>
            <pc:docMk/>
            <pc:sldMk cId="3237550787" sldId="258"/>
            <ac:picMk id="19" creationId="{551311EC-5CEF-E8FC-866D-D064A91C1AFB}"/>
          </ac:picMkLst>
        </pc:picChg>
        <pc:picChg chg="add del mod">
          <ac:chgData name="Carl FBig" userId="998d6479948bf274" providerId="LiveId" clId="{BEC3E3C2-3503-4DBA-91CB-C3901997217F}" dt="2024-12-07T12:53:02.952" v="104" actId="478"/>
          <ac:picMkLst>
            <pc:docMk/>
            <pc:sldMk cId="3237550787" sldId="258"/>
            <ac:picMk id="20" creationId="{29DE3712-0817-1D7D-5CB8-FCB5D3BC17E2}"/>
          </ac:picMkLst>
        </pc:picChg>
        <pc:picChg chg="add mod">
          <ac:chgData name="Carl FBig" userId="998d6479948bf274" providerId="LiveId" clId="{BEC3E3C2-3503-4DBA-91CB-C3901997217F}" dt="2024-12-07T12:54:39.781" v="147"/>
          <ac:picMkLst>
            <pc:docMk/>
            <pc:sldMk cId="3237550787" sldId="258"/>
            <ac:picMk id="22" creationId="{710548F1-6807-1847-6F1D-0D2E33ACC815}"/>
          </ac:picMkLst>
        </pc:picChg>
        <pc:picChg chg="mod">
          <ac:chgData name="Carl FBig" userId="998d6479948bf274" providerId="LiveId" clId="{BEC3E3C2-3503-4DBA-91CB-C3901997217F}" dt="2024-12-07T12:54:53.101" v="152"/>
          <ac:picMkLst>
            <pc:docMk/>
            <pc:sldMk cId="3237550787" sldId="258"/>
            <ac:picMk id="25" creationId="{619E368E-0380-AB2E-238A-22045B68DD9B}"/>
          </ac:picMkLst>
        </pc:picChg>
        <pc:picChg chg="mod">
          <ac:chgData name="Carl FBig" userId="998d6479948bf274" providerId="LiveId" clId="{BEC3E3C2-3503-4DBA-91CB-C3901997217F}" dt="2024-12-07T12:54:54.235" v="153"/>
          <ac:picMkLst>
            <pc:docMk/>
            <pc:sldMk cId="3237550787" sldId="258"/>
            <ac:picMk id="28" creationId="{A718AE26-30EF-F3D0-6831-59DE63FAE4B5}"/>
          </ac:picMkLst>
        </pc:picChg>
        <pc:picChg chg="mod">
          <ac:chgData name="Carl FBig" userId="998d6479948bf274" providerId="LiveId" clId="{BEC3E3C2-3503-4DBA-91CB-C3901997217F}" dt="2024-12-07T12:55:17.682" v="159"/>
          <ac:picMkLst>
            <pc:docMk/>
            <pc:sldMk cId="3237550787" sldId="258"/>
            <ac:picMk id="31" creationId="{86C2FCE0-4433-AC6D-3D16-04B3C57A86DD}"/>
          </ac:picMkLst>
        </pc:picChg>
        <pc:picChg chg="mod">
          <ac:chgData name="Carl FBig" userId="998d6479948bf274" providerId="LiveId" clId="{BEC3E3C2-3503-4DBA-91CB-C3901997217F}" dt="2024-12-07T12:55:45.449" v="177"/>
          <ac:picMkLst>
            <pc:docMk/>
            <pc:sldMk cId="3237550787" sldId="258"/>
            <ac:picMk id="34" creationId="{02F1D389-67A1-2951-C10B-A8CC7F0E61E7}"/>
          </ac:picMkLst>
        </pc:picChg>
        <pc:picChg chg="mod">
          <ac:chgData name="Carl FBig" userId="998d6479948bf274" providerId="LiveId" clId="{BEC3E3C2-3503-4DBA-91CB-C3901997217F}" dt="2024-12-07T12:56:28.600" v="191"/>
          <ac:picMkLst>
            <pc:docMk/>
            <pc:sldMk cId="3237550787" sldId="258"/>
            <ac:picMk id="37" creationId="{2A2828EA-BA27-4A19-0817-7552FA2D3059}"/>
          </ac:picMkLst>
        </pc:picChg>
        <pc:picChg chg="mod">
          <ac:chgData name="Carl FBig" userId="998d6479948bf274" providerId="LiveId" clId="{BEC3E3C2-3503-4DBA-91CB-C3901997217F}" dt="2024-12-07T12:56:28.600" v="191"/>
          <ac:picMkLst>
            <pc:docMk/>
            <pc:sldMk cId="3237550787" sldId="258"/>
            <ac:picMk id="40" creationId="{1396FE10-566F-D03B-A669-FD80C41E5029}"/>
          </ac:picMkLst>
        </pc:picChg>
        <pc:picChg chg="mod">
          <ac:chgData name="Carl FBig" userId="998d6479948bf274" providerId="LiveId" clId="{BEC3E3C2-3503-4DBA-91CB-C3901997217F}" dt="2024-12-07T12:56:28.600" v="191"/>
          <ac:picMkLst>
            <pc:docMk/>
            <pc:sldMk cId="3237550787" sldId="258"/>
            <ac:picMk id="43" creationId="{B15FFF71-30A2-149E-82DB-04B1562DDF52}"/>
          </ac:picMkLst>
        </pc:picChg>
        <pc:picChg chg="add mod ord">
          <ac:chgData name="Carl FBig" userId="998d6479948bf274" providerId="LiveId" clId="{BEC3E3C2-3503-4DBA-91CB-C3901997217F}" dt="2024-12-07T12:59:43.775" v="248" actId="167"/>
          <ac:picMkLst>
            <pc:docMk/>
            <pc:sldMk cId="3237550787" sldId="258"/>
            <ac:picMk id="45" creationId="{27AC2AC5-EB36-B91C-53F6-9CFB67077AFD}"/>
          </ac:picMkLst>
        </pc:picChg>
      </pc:sldChg>
      <pc:sldChg chg="addSp delSp modSp add mod delAnim modAnim">
        <pc:chgData name="Carl FBig" userId="998d6479948bf274" providerId="LiveId" clId="{BEC3E3C2-3503-4DBA-91CB-C3901997217F}" dt="2024-12-07T13:12:10.190" v="260" actId="478"/>
        <pc:sldMkLst>
          <pc:docMk/>
          <pc:sldMk cId="1445842161" sldId="259"/>
        </pc:sldMkLst>
        <pc:spChg chg="del mod topLvl">
          <ac:chgData name="Carl FBig" userId="998d6479948bf274" providerId="LiveId" clId="{BEC3E3C2-3503-4DBA-91CB-C3901997217F}" dt="2024-12-07T13:12:10.190" v="260" actId="478"/>
          <ac:spMkLst>
            <pc:docMk/>
            <pc:sldMk cId="1445842161" sldId="259"/>
            <ac:spMk id="5" creationId="{65CCA8F2-70D3-415B-2B66-4D508EE39193}"/>
          </ac:spMkLst>
        </pc:spChg>
        <pc:grpChg chg="add del mod">
          <ac:chgData name="Carl FBig" userId="998d6479948bf274" providerId="LiveId" clId="{BEC3E3C2-3503-4DBA-91CB-C3901997217F}" dt="2024-12-07T13:12:10.190" v="260" actId="478"/>
          <ac:grpSpMkLst>
            <pc:docMk/>
            <pc:sldMk cId="1445842161" sldId="259"/>
            <ac:grpSpMk id="2" creationId="{A6736D8F-5B21-7723-A1A5-498AA7E536C0}"/>
          </ac:grpSpMkLst>
        </pc:grpChg>
        <pc:picChg chg="mod topLvl">
          <ac:chgData name="Carl FBig" userId="998d6479948bf274" providerId="LiveId" clId="{BEC3E3C2-3503-4DBA-91CB-C3901997217F}" dt="2024-12-07T13:12:10.190" v="260" actId="478"/>
          <ac:picMkLst>
            <pc:docMk/>
            <pc:sldMk cId="1445842161" sldId="259"/>
            <ac:picMk id="4" creationId="{7C896066-3C1C-D19F-754A-C8114B540AE7}"/>
          </ac:picMkLst>
        </pc:picChg>
      </pc:sldChg>
      <pc:sldChg chg="addSp delSp modSp del mod">
        <pc:chgData name="Carl FBig" userId="998d6479948bf274" providerId="LiveId" clId="{BEC3E3C2-3503-4DBA-91CB-C3901997217F}" dt="2024-12-07T13:00:52.240" v="252" actId="2696"/>
        <pc:sldMkLst>
          <pc:docMk/>
          <pc:sldMk cId="3687562900" sldId="259"/>
        </pc:sldMkLst>
        <pc:picChg chg="add del mod">
          <ac:chgData name="Carl FBig" userId="998d6479948bf274" providerId="LiveId" clId="{BEC3E3C2-3503-4DBA-91CB-C3901997217F}" dt="2024-12-07T12:47:54.778" v="33" actId="21"/>
          <ac:picMkLst>
            <pc:docMk/>
            <pc:sldMk cId="3687562900" sldId="259"/>
            <ac:picMk id="2" creationId="{CFD6F44F-4C42-7C9C-037B-143F57BDB9DA}"/>
          </ac:picMkLst>
        </pc:picChg>
        <pc:picChg chg="mod">
          <ac:chgData name="Carl FBig" userId="998d6479948bf274" providerId="LiveId" clId="{BEC3E3C2-3503-4DBA-91CB-C3901997217F}" dt="2024-12-07T12:42:47.800" v="14" actId="1076"/>
          <ac:picMkLst>
            <pc:docMk/>
            <pc:sldMk cId="3687562900" sldId="259"/>
            <ac:picMk id="3" creationId="{0637C546-CF83-59FA-7A4B-186C8386A0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7F1A0-C996-F7E2-3C48-0755FE8F3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D3AF59-386F-82E3-F619-4EAB3710C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DE4F8-6DC4-146E-90E0-8B3995EF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BC248-8FBB-6A51-3F53-1E52B984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5CD30-E7BE-7A93-0654-BFA047EE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73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579AB-1342-0A31-2DBA-4B8CD01E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3EA315-1845-8913-4C10-4CAB3CCA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CC1A8-B034-1494-41AF-6F3F5132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28C7A-6F73-AC64-49A0-89246945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68F2F-A8EE-78ED-94BF-E2D6737E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99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ABA6A3-2482-E8FE-12AA-97D52312B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298067-483F-D097-23B1-DC5BCE30F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688CF-74C7-A1F9-DD30-6B8A8E24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5320A-140F-DA06-BE38-EC3E6AD3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26741-8E8E-7831-0494-4DCCE2D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77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7D83C-720A-7DDB-7E77-E587210F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370AA-A72C-28FE-7828-85BB2BC2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5BDBA-3EA5-78DD-727C-6DCE84D7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DB791-F40B-3234-C880-536EA498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7AC087-8BA7-98D7-42C9-65F86492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A9240-9A24-C87A-1560-4BCB64D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80604-D72F-8C99-C2C2-BDE64778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9AEB-442C-E1B5-71AF-71BEB5C5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02A69-FF9C-31B4-9EB4-D5A2170F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32987-18DB-C5CA-C908-729CDAFE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15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B2F96-9D83-6AAE-D665-FD8BFF8D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582C1-2119-DCCF-C589-8891EBAF6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8ECBC1-9A14-9DCB-7EE4-C0FDE7D7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F9AF0C-E3FA-34AF-B7C4-40779B6E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ABD2AE-E0F7-97E5-9C79-306A0634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5B3BC9-029D-C4C3-3939-01CCBC52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08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CF2CE-829F-0DFB-F68B-96E7EF43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C9026F-7B13-6904-35D3-92987FFE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10BD1C-91D6-CC2C-4325-CB9D17316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BC856B-791D-C13A-D024-2574CF401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41F7B3-061C-1E76-9AE2-0ABB42764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C97A3C-6A1B-554D-0C95-0B2E4B8E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2AFA6E-8912-F0B6-2986-7BE94B5B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7C9D90-3857-8ACB-7901-A7B5DB80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05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889DF-6C87-D52B-D83B-E5759B2D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DEFA4C-71A9-C4F5-A40B-698C00C4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82001-F58F-1216-0457-CA4F8880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B6A93-34AD-7CCA-4B1F-C34215D9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8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EE9F58-61E6-0A98-5967-3E1DFECF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AE61F8-6319-6D02-926F-64FAC788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D06F38-0887-7005-A084-6C1D002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5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1FA78-18D9-C3A9-F103-73A8195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56188-9F04-1148-70C4-26D8A028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BD3E7E-9019-D6D7-257A-4DF91F89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216483-D11C-9D21-85BE-665A5F19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F89BC-38B2-CC58-DA8A-BF642B78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C8AF6F-BFD5-0A50-BE03-C1352CDE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5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C640E-3187-27D6-307E-6315A1E7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9B7FBB-6509-6246-2B85-2D64E5CB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E72515-D49A-B2C9-7B5D-A8F4AF11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5A179-1459-5C27-03B4-C5360025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9BA96-86E2-B642-E872-8F0A2C68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AA84EC-21E2-C929-3B76-07446F67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3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89C436-01B4-6C96-842D-AC21518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DA941-3B7F-8E0B-B945-5723EE1C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45CAE-AC64-238A-CCF0-48662635B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D3C78-FC5D-4F0D-9AF0-2D3E83492D1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795E5-9A14-EF18-3B17-1331A0639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95C63-5C1D-DFDE-E833-90FF325C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27C68-B545-4B05-B0FD-CBAD0F6D7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Bild, Zeichnung, Kunst enthält.&#10;&#10;Automatisch generierte Beschreibung">
            <a:extLst>
              <a:ext uri="{FF2B5EF4-FFF2-40B4-BE49-F238E27FC236}">
                <a16:creationId xmlns:a16="http://schemas.microsoft.com/office/drawing/2014/main" id="{D91FB75F-42C4-F6DB-AACF-1A34CA006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74" y="0"/>
            <a:ext cx="4774852" cy="685800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27AC2AC5-EB36-B91C-53F6-9CFB6707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0745" y="0"/>
            <a:ext cx="4774853" cy="6858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D3DF702-CB74-8050-8294-66546217C87D}"/>
              </a:ext>
            </a:extLst>
          </p:cNvPr>
          <p:cNvGrpSpPr/>
          <p:nvPr/>
        </p:nvGrpSpPr>
        <p:grpSpPr>
          <a:xfrm>
            <a:off x="380150" y="-646927"/>
            <a:ext cx="3380049" cy="3380049"/>
            <a:chOff x="263548" y="-621098"/>
            <a:chExt cx="3380049" cy="3380049"/>
          </a:xfrm>
        </p:grpSpPr>
        <p:pic>
          <p:nvPicPr>
            <p:cNvPr id="12" name="Grafik 11" descr="Sternschnuppe mit einfarbiger Füllung">
              <a:extLst>
                <a:ext uri="{FF2B5EF4-FFF2-40B4-BE49-F238E27FC236}">
                  <a16:creationId xmlns:a16="http://schemas.microsoft.com/office/drawing/2014/main" id="{CFD6F44F-4C42-7C9C-037B-143F57BDB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0B37A05-FEC3-FA98-2D80-D9392CD23EFB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Selbstverwirklichung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F3F1ED7-C046-9037-A738-4F08A1D28F18}"/>
              </a:ext>
            </a:extLst>
          </p:cNvPr>
          <p:cNvGrpSpPr/>
          <p:nvPr/>
        </p:nvGrpSpPr>
        <p:grpSpPr>
          <a:xfrm>
            <a:off x="404685" y="843403"/>
            <a:ext cx="3380049" cy="3380049"/>
            <a:chOff x="263548" y="-621098"/>
            <a:chExt cx="3380049" cy="3380049"/>
          </a:xfrm>
        </p:grpSpPr>
        <p:pic>
          <p:nvPicPr>
            <p:cNvPr id="31" name="Grafik 30" descr="Sternschnuppe mit einfarbiger Füllung">
              <a:extLst>
                <a:ext uri="{FF2B5EF4-FFF2-40B4-BE49-F238E27FC236}">
                  <a16:creationId xmlns:a16="http://schemas.microsoft.com/office/drawing/2014/main" id="{86C2FCE0-4433-AC6D-3D16-04B3C57A8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1342A39E-9607-0A48-C3A0-959FB9596986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Stressreduktion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90EF3BE-3472-75DC-FD75-139EA69D8FEF}"/>
              </a:ext>
            </a:extLst>
          </p:cNvPr>
          <p:cNvGrpSpPr/>
          <p:nvPr/>
        </p:nvGrpSpPr>
        <p:grpSpPr>
          <a:xfrm>
            <a:off x="429220" y="2328168"/>
            <a:ext cx="3380049" cy="3380049"/>
            <a:chOff x="263548" y="-621098"/>
            <a:chExt cx="3380049" cy="3380049"/>
          </a:xfrm>
        </p:grpSpPr>
        <p:pic>
          <p:nvPicPr>
            <p:cNvPr id="34" name="Grafik 33" descr="Sternschnuppe mit einfarbiger Füllung">
              <a:extLst>
                <a:ext uri="{FF2B5EF4-FFF2-40B4-BE49-F238E27FC236}">
                  <a16:creationId xmlns:a16="http://schemas.microsoft.com/office/drawing/2014/main" id="{02F1D389-67A1-2951-C10B-A8CC7F0E6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7E53E41-E1CA-2870-11D7-A85CC283B280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Gesundheit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3EB1AB6-C61A-5C90-1B03-49798934CD04}"/>
              </a:ext>
            </a:extLst>
          </p:cNvPr>
          <p:cNvGrpSpPr/>
          <p:nvPr/>
        </p:nvGrpSpPr>
        <p:grpSpPr>
          <a:xfrm flipH="1">
            <a:off x="8358003" y="-592894"/>
            <a:ext cx="3380049" cy="3380049"/>
            <a:chOff x="263548" y="-621098"/>
            <a:chExt cx="3380049" cy="3380049"/>
          </a:xfrm>
        </p:grpSpPr>
        <p:pic>
          <p:nvPicPr>
            <p:cNvPr id="37" name="Grafik 36" descr="Sternschnuppe mit einfarbiger Füllung">
              <a:extLst>
                <a:ext uri="{FF2B5EF4-FFF2-40B4-BE49-F238E27FC236}">
                  <a16:creationId xmlns:a16="http://schemas.microsoft.com/office/drawing/2014/main" id="{2A2828EA-BA27-4A19-0817-7552FA2D3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BA5CA1FA-D160-58EE-CA88-632321FD635F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Zukunft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5E27F06-BF19-E358-E21F-35A019C408DF}"/>
              </a:ext>
            </a:extLst>
          </p:cNvPr>
          <p:cNvGrpSpPr/>
          <p:nvPr/>
        </p:nvGrpSpPr>
        <p:grpSpPr>
          <a:xfrm flipH="1">
            <a:off x="8382538" y="897436"/>
            <a:ext cx="3380049" cy="3380049"/>
            <a:chOff x="263548" y="-621098"/>
            <a:chExt cx="3380049" cy="3380049"/>
          </a:xfrm>
        </p:grpSpPr>
        <p:pic>
          <p:nvPicPr>
            <p:cNvPr id="40" name="Grafik 39" descr="Sternschnuppe mit einfarbiger Füllung">
              <a:extLst>
                <a:ext uri="{FF2B5EF4-FFF2-40B4-BE49-F238E27FC236}">
                  <a16:creationId xmlns:a16="http://schemas.microsoft.com/office/drawing/2014/main" id="{1396FE10-566F-D03B-A669-FD80C41E5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FA3DB8C-5599-B999-823D-3BE656266203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Harmonie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7FEFCA9-768D-7186-2CB7-70CC39DD89F4}"/>
              </a:ext>
            </a:extLst>
          </p:cNvPr>
          <p:cNvGrpSpPr/>
          <p:nvPr/>
        </p:nvGrpSpPr>
        <p:grpSpPr>
          <a:xfrm flipH="1">
            <a:off x="8407073" y="2382201"/>
            <a:ext cx="3380049" cy="3380049"/>
            <a:chOff x="263548" y="-621098"/>
            <a:chExt cx="3380049" cy="3380049"/>
          </a:xfrm>
        </p:grpSpPr>
        <p:pic>
          <p:nvPicPr>
            <p:cNvPr id="43" name="Grafik 42" descr="Sternschnuppe mit einfarbiger Füllung">
              <a:extLst>
                <a:ext uri="{FF2B5EF4-FFF2-40B4-BE49-F238E27FC236}">
                  <a16:creationId xmlns:a16="http://schemas.microsoft.com/office/drawing/2014/main" id="{B15FFF71-30A2-149E-82DB-04B1562DD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F49160D8-7AFF-C366-38F3-7B9539357277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Liebe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5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F3B04-335F-F8BA-7719-E9F207D4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Bild, Zeichnung, Kunst enthält.&#10;&#10;Automatisch generierte Beschreibung">
            <a:extLst>
              <a:ext uri="{FF2B5EF4-FFF2-40B4-BE49-F238E27FC236}">
                <a16:creationId xmlns:a16="http://schemas.microsoft.com/office/drawing/2014/main" id="{962A7E56-803B-AEC0-3792-F9C64D153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74" y="0"/>
            <a:ext cx="4774852" cy="685800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ACAA6A1B-DBC5-A8A5-081C-D4D64B4BA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0745" y="0"/>
            <a:ext cx="4774853" cy="6858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BAC2705-25B9-B9E1-EAB5-ADBD6E6D4C07}"/>
              </a:ext>
            </a:extLst>
          </p:cNvPr>
          <p:cNvGrpSpPr/>
          <p:nvPr/>
        </p:nvGrpSpPr>
        <p:grpSpPr>
          <a:xfrm>
            <a:off x="380150" y="-646927"/>
            <a:ext cx="3380049" cy="3380049"/>
            <a:chOff x="263548" y="-621098"/>
            <a:chExt cx="3380049" cy="3380049"/>
          </a:xfrm>
        </p:grpSpPr>
        <p:pic>
          <p:nvPicPr>
            <p:cNvPr id="12" name="Grafik 11" descr="Sternschnuppe mit einfarbiger Füllung">
              <a:extLst>
                <a:ext uri="{FF2B5EF4-FFF2-40B4-BE49-F238E27FC236}">
                  <a16:creationId xmlns:a16="http://schemas.microsoft.com/office/drawing/2014/main" id="{926993EF-1898-21D4-F6FA-B084542BD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EEAFB6F-31BA-E60D-3C7C-4AB50D37B486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Selbstverwirklichung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6A9CEA3-57C6-7447-0F88-C291D2A1E6E0}"/>
              </a:ext>
            </a:extLst>
          </p:cNvPr>
          <p:cNvGrpSpPr/>
          <p:nvPr/>
        </p:nvGrpSpPr>
        <p:grpSpPr>
          <a:xfrm>
            <a:off x="404685" y="843403"/>
            <a:ext cx="3380049" cy="3380049"/>
            <a:chOff x="263548" y="-621098"/>
            <a:chExt cx="3380049" cy="3380049"/>
          </a:xfrm>
        </p:grpSpPr>
        <p:pic>
          <p:nvPicPr>
            <p:cNvPr id="31" name="Grafik 30" descr="Sternschnuppe mit einfarbiger Füllung">
              <a:extLst>
                <a:ext uri="{FF2B5EF4-FFF2-40B4-BE49-F238E27FC236}">
                  <a16:creationId xmlns:a16="http://schemas.microsoft.com/office/drawing/2014/main" id="{49884DDE-F16A-D8F2-FB7C-FABCD5072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1CF75AB-1B8C-122F-45B8-2CC022CEEA55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Stressreduktion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56A4E0A-FDEA-5FC2-8903-7403FE0B39A7}"/>
              </a:ext>
            </a:extLst>
          </p:cNvPr>
          <p:cNvGrpSpPr/>
          <p:nvPr/>
        </p:nvGrpSpPr>
        <p:grpSpPr>
          <a:xfrm>
            <a:off x="429220" y="2328168"/>
            <a:ext cx="3380049" cy="3380049"/>
            <a:chOff x="263548" y="-621098"/>
            <a:chExt cx="3380049" cy="3380049"/>
          </a:xfrm>
        </p:grpSpPr>
        <p:pic>
          <p:nvPicPr>
            <p:cNvPr id="34" name="Grafik 33" descr="Sternschnuppe mit einfarbiger Füllung">
              <a:extLst>
                <a:ext uri="{FF2B5EF4-FFF2-40B4-BE49-F238E27FC236}">
                  <a16:creationId xmlns:a16="http://schemas.microsoft.com/office/drawing/2014/main" id="{8F983BC7-9330-C597-AE44-F0775C62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2A8D0D4-1307-A240-4408-E62E4C0ED105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Gesundheit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6708E4E-5978-1C81-ED18-0C8A495D8F90}"/>
              </a:ext>
            </a:extLst>
          </p:cNvPr>
          <p:cNvGrpSpPr/>
          <p:nvPr/>
        </p:nvGrpSpPr>
        <p:grpSpPr>
          <a:xfrm flipH="1">
            <a:off x="8358003" y="-592894"/>
            <a:ext cx="3380049" cy="3380049"/>
            <a:chOff x="263548" y="-621098"/>
            <a:chExt cx="3380049" cy="3380049"/>
          </a:xfrm>
        </p:grpSpPr>
        <p:pic>
          <p:nvPicPr>
            <p:cNvPr id="37" name="Grafik 36" descr="Sternschnuppe mit einfarbiger Füllung">
              <a:extLst>
                <a:ext uri="{FF2B5EF4-FFF2-40B4-BE49-F238E27FC236}">
                  <a16:creationId xmlns:a16="http://schemas.microsoft.com/office/drawing/2014/main" id="{32E3A9D6-2B29-F9AC-C534-D2B6C62A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6F6576D-22BD-0F6F-916D-74A1C07CD4FF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Zukunft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85956BB-E9C7-5AC8-7C11-D6BF4F201BFF}"/>
              </a:ext>
            </a:extLst>
          </p:cNvPr>
          <p:cNvGrpSpPr/>
          <p:nvPr/>
        </p:nvGrpSpPr>
        <p:grpSpPr>
          <a:xfrm flipH="1">
            <a:off x="8382538" y="897436"/>
            <a:ext cx="3380049" cy="3380049"/>
            <a:chOff x="263548" y="-621098"/>
            <a:chExt cx="3380049" cy="3380049"/>
          </a:xfrm>
        </p:grpSpPr>
        <p:pic>
          <p:nvPicPr>
            <p:cNvPr id="40" name="Grafik 39" descr="Sternschnuppe mit einfarbiger Füllung">
              <a:extLst>
                <a:ext uri="{FF2B5EF4-FFF2-40B4-BE49-F238E27FC236}">
                  <a16:creationId xmlns:a16="http://schemas.microsoft.com/office/drawing/2014/main" id="{BFF48B69-D4E7-E493-E527-8A9E9A84C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A69530E-5CF9-F0EC-62AF-CBD31E37436A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Harmonie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937BECF-0D6D-A6FD-9A59-02A2479CD20B}"/>
              </a:ext>
            </a:extLst>
          </p:cNvPr>
          <p:cNvGrpSpPr/>
          <p:nvPr/>
        </p:nvGrpSpPr>
        <p:grpSpPr>
          <a:xfrm flipH="1">
            <a:off x="8407073" y="2382201"/>
            <a:ext cx="3380049" cy="3380049"/>
            <a:chOff x="263548" y="-621098"/>
            <a:chExt cx="3380049" cy="3380049"/>
          </a:xfrm>
        </p:grpSpPr>
        <p:pic>
          <p:nvPicPr>
            <p:cNvPr id="43" name="Grafik 42" descr="Sternschnuppe mit einfarbiger Füllung">
              <a:extLst>
                <a:ext uri="{FF2B5EF4-FFF2-40B4-BE49-F238E27FC236}">
                  <a16:creationId xmlns:a16="http://schemas.microsoft.com/office/drawing/2014/main" id="{8203E186-A28E-6174-80EC-7AF25D90C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3834">
              <a:off x="263548" y="-621098"/>
              <a:ext cx="3380049" cy="3380049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2B4F2764-0630-D2E7-E56A-A4DF1D993DEE}"/>
                </a:ext>
              </a:extLst>
            </p:cNvPr>
            <p:cNvSpPr txBox="1"/>
            <p:nvPr/>
          </p:nvSpPr>
          <p:spPr>
            <a:xfrm rot="20832145">
              <a:off x="300709" y="705746"/>
              <a:ext cx="227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Liebe</a:t>
              </a:r>
            </a:p>
          </p:txBody>
        </p:sp>
      </p:grpSp>
      <p:pic>
        <p:nvPicPr>
          <p:cNvPr id="4" name="Grafik 3" descr="Sternschnuppe mit einfarbiger Füllung">
            <a:extLst>
              <a:ext uri="{FF2B5EF4-FFF2-40B4-BE49-F238E27FC236}">
                <a16:creationId xmlns:a16="http://schemas.microsoft.com/office/drawing/2014/main" id="{7C896066-3C1C-D19F-754A-C8114B540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36166" flipH="1">
            <a:off x="8431608" y="3893711"/>
            <a:ext cx="3380049" cy="33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Elisabeth Dörrer-Bernhardt</dc:creator>
  <cp:lastModifiedBy>Carl FBig</cp:lastModifiedBy>
  <cp:revision>1</cp:revision>
  <dcterms:created xsi:type="dcterms:W3CDTF">2024-11-21T16:08:20Z</dcterms:created>
  <dcterms:modified xsi:type="dcterms:W3CDTF">2024-12-07T13:12:12Z</dcterms:modified>
</cp:coreProperties>
</file>