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0"/>
  </p:normalViewPr>
  <p:slideViewPr>
    <p:cSldViewPr snapToGrid="0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1B12-2408-83EC-BEE7-F9D9AE0C1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97266-4A6D-019F-0105-C0D05BE40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56EFD-8D8D-BEBE-0402-431AF9C9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744D-C796-8B40-99E8-45C62D579F42}" type="datetimeFigureOut">
              <a:rPr lang="de-DE" smtClean="0"/>
              <a:t>04.11.24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79643-0245-3031-EDAA-074B3B8E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D33A8-A42D-E43D-9B07-5C518C5B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80B2-BDB4-7D4F-8A23-F39F61D62C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30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19B7-0B15-EEB9-25E7-437799FB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AB12D-4226-AA53-94DF-81E91498F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7681D-249A-2131-7458-D9BC1D51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744D-C796-8B40-99E8-45C62D579F42}" type="datetimeFigureOut">
              <a:rPr lang="de-DE" smtClean="0"/>
              <a:t>04.11.24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AC361-8411-E2CD-5A37-4711D391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CBA05-E048-F72B-A2FD-08B02201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80B2-BDB4-7D4F-8A23-F39F61D62C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331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34346-D3B5-0F58-A000-DFD17473C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B6173-2F8E-C0A3-C2E7-B87EDF464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4A0E7-292F-FB2F-B5E2-DFFF7C0E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744D-C796-8B40-99E8-45C62D579F42}" type="datetimeFigureOut">
              <a:rPr lang="de-DE" smtClean="0"/>
              <a:t>04.11.24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47B3-C664-56C5-E65B-2CFECF59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71E32-19BB-073B-DA56-8FB6A2B9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80B2-BDB4-7D4F-8A23-F39F61D62C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5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D7AF1-9251-9A56-BBD1-81A4A86F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88438-2A84-F48F-3103-1050C7921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004C3-9E7F-7760-1380-1255A1DF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744D-C796-8B40-99E8-45C62D579F42}" type="datetimeFigureOut">
              <a:rPr lang="de-DE" smtClean="0"/>
              <a:t>04.11.24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DE16A-6E0E-CEB6-1575-50BB5C1C8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22402-F778-8618-05ED-3FCBF08F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80B2-BDB4-7D4F-8A23-F39F61D62C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69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4B4-65A8-D933-C304-802CB74B6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1DC9D-78F0-442D-CA22-3D8BAA8B2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4983C-D779-3C5F-182E-B64793C95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744D-C796-8B40-99E8-45C62D579F42}" type="datetimeFigureOut">
              <a:rPr lang="de-DE" smtClean="0"/>
              <a:t>04.11.24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73F58-46B4-218F-1512-50E81F38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5D171-E998-A4EE-39AD-012D6D6C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80B2-BDB4-7D4F-8A23-F39F61D62C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65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9D412-298E-2434-E42D-EFED84415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BABA1-314A-5ECB-57E7-D1E3B3B49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B8CEF-916A-518C-4AE1-F3D6D8487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25DBC-59EB-8122-3110-C0F8FDA5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744D-C796-8B40-99E8-45C62D579F42}" type="datetimeFigureOut">
              <a:rPr lang="de-DE" smtClean="0"/>
              <a:t>04.11.24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910E4-89C0-2A64-B416-32447CD1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2DA23-04D0-5130-76A9-BFA8E0EA8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80B2-BDB4-7D4F-8A23-F39F61D62C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24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A407-C231-AB43-2D1D-B884B5FF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9A6BA-22E9-3650-A176-DCE1BE8F1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274AA-E6FB-1F76-209C-3BDD98E2E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EBA0F-BDDF-AC78-A278-6F0ABB76A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2ABAD-7837-0373-A779-ADE1E87FE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33D0F-310E-C2B5-BB30-049530215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744D-C796-8B40-99E8-45C62D579F42}" type="datetimeFigureOut">
              <a:rPr lang="de-DE" smtClean="0"/>
              <a:t>04.11.24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F21858-C4A3-1749-B858-E862D72C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8EDF5-5076-7E2B-D2F6-A07FB46C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80B2-BDB4-7D4F-8A23-F39F61D62C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88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2EF6-89E3-5C64-F463-ACE60ADA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67856C-295F-E2FC-77D0-6BB8F443A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744D-C796-8B40-99E8-45C62D579F42}" type="datetimeFigureOut">
              <a:rPr lang="de-DE" smtClean="0"/>
              <a:t>04.11.24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CEA37-5BDD-23AD-7B3A-D23A22124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4755B-9786-83C9-3C98-DA4A0823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80B2-BDB4-7D4F-8A23-F39F61D62C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88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6D6EFA-5442-8E43-87B2-40BBEB564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744D-C796-8B40-99E8-45C62D579F42}" type="datetimeFigureOut">
              <a:rPr lang="de-DE" smtClean="0"/>
              <a:t>04.11.24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DC93E-F90A-8A84-AAEC-EC0FDABA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34A09-2A3D-9D5B-741E-2DDE3743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80B2-BDB4-7D4F-8A23-F39F61D62C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45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602C-2060-5089-CFBE-F52A7309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0857A-BF8A-18CB-31AB-F9DC96BB2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11116-7F60-9652-2582-A8AC2A8B4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6871E-0FB0-3B20-B1DE-2AFA5296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744D-C796-8B40-99E8-45C62D579F42}" type="datetimeFigureOut">
              <a:rPr lang="de-DE" smtClean="0"/>
              <a:t>04.11.24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461EA-F5AD-F02B-340F-FB590688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A4D48-0959-4281-D1BC-5CB12CFA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80B2-BDB4-7D4F-8A23-F39F61D62C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81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70689-85FB-698E-39DD-B3AE023F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1B207-F1D3-F390-498C-3B5E73A07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73551-58EA-02EA-FB15-E2DC6D22F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76AEC-1A31-F75C-8F12-419C39AE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744D-C796-8B40-99E8-45C62D579F42}" type="datetimeFigureOut">
              <a:rPr lang="de-DE" smtClean="0"/>
              <a:t>04.11.24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D8E1F-795A-865F-7AE8-5B5F4E4AC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7B250-97DB-F549-17C4-9358398A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80B2-BDB4-7D4F-8A23-F39F61D62C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96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30A063-A0A5-EC4C-5528-30297778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D05C6-6499-8616-85C2-76F61D31C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73C67-6212-5399-6FDE-AB2CA63AD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6B744D-C796-8B40-99E8-45C62D579F42}" type="datetimeFigureOut">
              <a:rPr lang="de-DE" smtClean="0"/>
              <a:t>04.11.24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AFF7C-F2C3-054E-4B70-4CB15537F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5C770-6994-BCE8-0927-30C903B4F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2F80B2-BDB4-7D4F-8A23-F39F61D62C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91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30C8A9-156F-DC14-B5CD-496069EE5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4900613" cy="24465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72A9C4-9A16-AAF7-003B-FC96B5D75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017" y="403313"/>
            <a:ext cx="6471425" cy="47687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345D1F-525B-5578-5931-20890451D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599" y="2446544"/>
            <a:ext cx="4265804" cy="437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43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Carsten Singer</dc:creator>
  <cp:lastModifiedBy>Carsten Singer</cp:lastModifiedBy>
  <cp:revision>1</cp:revision>
  <dcterms:created xsi:type="dcterms:W3CDTF">2024-11-04T06:55:39Z</dcterms:created>
  <dcterms:modified xsi:type="dcterms:W3CDTF">2024-11-04T11:16:11Z</dcterms:modified>
</cp:coreProperties>
</file>