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2" r:id="rId23"/>
    <p:sldId id="274" r:id="rId24"/>
    <p:sldId id="288" r:id="rId25"/>
    <p:sldId id="290" r:id="rId26"/>
    <p:sldId id="291" r:id="rId27"/>
    <p:sldId id="289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ED505-6704-7C0A-E3D5-DE61A0DBD8F4}" v="247" dt="2021-01-13T11:00:03.885"/>
    <p1510:client id="{2668B409-CC93-5CD8-63A0-3DBD40E3384C}" v="5256" dt="2021-01-12T17:36:02.678"/>
    <p1510:client id="{28D3FCED-3C11-4966-B819-B90A8751E882}" v="10" dt="2021-01-12T13:44:39.737"/>
    <p1510:client id="{2D4298D5-5F5B-591A-64CF-23056CFB8D84}" v="165" dt="2021-01-12T15:53:45.396"/>
    <p1510:client id="{68D9B2A8-3B63-9045-9DC3-791ED54008B0}" v="115" dt="2021-01-13T10:59:15.488"/>
    <p1510:client id="{7C4D0F50-DD5E-1224-2E55-C168062FB445}" v="19" dt="2021-01-13T12:08:09.196"/>
    <p1510:client id="{7F29B4CD-7474-9629-99D8-2966440B9295}" v="31" dt="2021-01-12T15:46:36.753"/>
    <p1510:client id="{B4C86453-B31A-EA0B-20C2-4FA67D0C3F7B}" v="666" dt="2021-01-12T18:00:48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2.61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70 139 13681,'-11'0'-913,"-1"0"1,0 0 1,1 0 418,-1 0 897,9 8-695,-5-7 61,8 7 392,0-8 1,2-2-354,4-4 1,-4 3 169,3-9 0,3 1 2,-2-7 1,5-5 5,-5 0 1,15-8 0,-2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08.9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139 225,'-8'52,"6"-8,-6-9,8-3,0-5,0 0,0 6,0-6,0 0,0 5,0-5,0 8,0-1,0 1,0 7,0 2,0 8,0 0,0 0,0 0,0 0,-7 0,5 0,-6-1,8-6,0-3,0-7,0-1,0 1,0-8,0-10,0-2,0-13,-8-25,7 8,-7-33,8 21,0-15,0-3,0 1,0-6,0 14,0-14,0 13,0-13,0 14,-8-14,6 13,-5-5,7 7,0 9,0 1,0 15,0 2,0 39,0-8,0 27,0-15,0-1,0 8,0 3,0 7,0 7,0 3,0 5,0-4,0-11,0 6,0-4,7 15,-5-8,6-9,-8-17,0-10,8-8,-7 0,7 1,-8-9,0 7,0-53,0 12,0-42,0 23,0-6,0 5,0-6,0 6,0-5,0 14,0-6,0 15,0 2,0 15,0 2,0 39,0-8,0 35,0-14,0 0,0 14,0-12,0 14,0-9,0 1,0-7,0-3,0-8,0-7,0-9,0-11,0-37,8 22,-6-38,5 34,-7-13,0 8,0 0,0 7,0-5,0 5,0 0,0 34,0-17,0 39,0-26,0 14,0-7,0-2,0-8,0 1,0-9,0 7,16-15,-12 7,19-16,-14 7,1-7,5 8,-5 0,0 0,5 0,-5 0,-1 0,6 0,-5 0,0 0,5 0,-5 8,-1-7,7 7,-7 0,1-6,5 5,-5 1,7-6,-7 6,5-1,-5-5,-1 6,7-8,-7 0,1 0,-2-15,-8 3,-8-5,6 9,-13 8,5 0,0 0,-5 0,5 0,1 0,-7 0,7 8,-8-6,7 13,-5-13,5 13,-7-5,-1 0,1 5,0-5,0-1,7 7,-5-14,5 5,-7-7,7 0,-5 0,5 0,0 0,-5 0,13-15,-13 3,13-13,-6 8,0 0,7-1,-7 1,8 0,0-8,-8 6,6-14,-5 6,7 0,-8-5,6 5,-6 0,8 2,0 0,0 6,0-6,0 7,0-7,0 6,0-6,0 0,0-2,0 0,0-5,0 5,0-8,0 8,0-5,0 5,0 0,0-6,0 6,-7-7,5 7,-6-6,8 6,0-7,0 7,0-6,0 6,0-7,0-1,0 0,0 1,0-1,0 8,0-5,0 12,0-5,0 8,0-8,0 6,0-14,0 14,0-6,0 0,0-2,0 0,0-5,0 12,0-12,0 13,0-6,0 7,0 1,8-8,-6 6,5-6,-7 8,0 7,0-5,0 5,0 0,0-5,0 5,0 1,0-7,0 7,0-1,0 33,0 8,0 29,0-9,-2-4,-3-1,3-6,-4 6,2 0,-2 6,4-4,-3 4,3-12,-6 33,6-25,-6 12,8-33,0-12,0-15,0-30,8 7,-6-35,6 21,-1-5,-5 7,6 1,-8-8,0 5,0-13,0 6,0-8,0 8,0 2,8 7,-6 8,5 2,-7 8,0 7,0-5,0 5,0 1,0-7,0 7,0-9,0 1,0 8,0-7,16 14,-12-5,19 7,-14 0,1 0,5 0,-5 0,7 7,0-5,1 6,-1-8,0 8,1-7,-1 7,-8-8,7 0,-7 0,9 0,-1 0,0 0,1 0,-1 0,-8 0,7 0,-7 0,1 0,-33-8,8 7,-26-7,24 8,0 0,-8 0,13 0,-11 0,14 0,-9 0,9 0,-7 0,53 0,-28 0,47 0,-37 0,6 0,-7 0,-1 0,0 0,-7 0,-33-16,0 13,-20-13,11 16,12 0,-12 0,13 0,-6 0,7 0,1 0,0 0,-1 0,9 0,-7 0,7 16,-1-13,3 21,7-15,-8 16,6-6,-6 14,1 2,5 1,-6 6,0-7,6 0,-5-1,7-7,0-2,-8-8,6 1,-6-1,8 8,0-6,0 14,0-6,0 15,0-6,0 7,0-9,0 1,0-1,0 1,0 0,0-1,0 8,0-5,0 13,0-14,0 14,8-13,-6 5,6-7,-8-1,0-7,0 6,0-14,0 14,0-14,-8 6,6 0,-6-6,8 6,0-8,0 1,8-1,-6 0,6 1,-8-1,0 0,0 0,7 8,-5-5,6 5,-8-8,8 8,-6-6,5 6,1-8,-6 1,6-1,-1 0,-5 1,6-9,0 7,-7-15,15 7,-7-8,1 0,5 0,-5 0,7-8,8 7,-5-15,12 14,-5-13,23 5,4-7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15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6676 329,'-29'-9,"6"1,15 8,6 0,-13 23,13-2,-5 22,7-9,0 1,7-1,-5 1,6-1,-1 1,-5 0,6-1,-8 8,0 3,0-1,0 6,0 2,0 2,0 13,8-13,-6 5,5-7,-7-8,8-2,-6-7,6 0,-8-1,0 1,0-1,0 1,0 0,7-1,-5 1,6 7,-8-5,0-3,0-1,0-6,0 7,0-7,0-2,0-8,8 8,-6-5,5 12,-7-5,0 8,0-8,0-2,0-8,0 0,0-7,0-49,0 20,0-60,0 41,0-20,0 12,-6-9,1 3,-1-4,6 4,-6 6,0 0,1 0,-1-18,0 1,0 7,-1-1,5 10,-6-12,0 15,6 1,-13 1,13 6,-5-14,7-2,0-10,-8-15,6-1,-6 1,8 8,0 15,0-4,8 20,-6-20,6 22,-8 1,0 10,0 8,0 7,-8-5,6 5,-6 1,8-7,-7 14,-3-5,-7 7,-1 0,1 0,0 0,-1 0,1 0,0 7,0-5,-1 6,1-8,0 0,-1 0,1 0,0 0,-8 0,6 0,-6 8,7-7,1 7,0-8,-1 0,1 8,0-6,0 13,-1-13,1 6,7-1,-5-5,5 6,1-8,-7 0,7 0,-1 0,-5 0,5-8,1 6,-7-13,7 13,-9-13,1 13,0-6,-1 0,1 7,-8-7,6 8,-6 0,8 0,-1 0,-7 0,6 0,-6 0,8 0,0 0,-1 0,-7 8,6 1,-6 1,8 5,0-5,-1-1,1-1,0 0,7-6,-5 5,5-7,-7 0,0 0,-1 0,9 0,-7 0,7 0,-9 0,1 0,8 0,-7-7,7 5,-1-14,-5 14,5-5,0-1,-5 6,5-6,1 8,-7 0,7 0,-1 0,-5 0,5 0,1 0,-7 0,7 0,-9 0,1 0,7 0,-5 0,5 0,1 0,-7 8,7-6,-8 6,7-8,-5 0,5 0,0 0,-5 0,5 0,1 0,-7 0,7 0,-1 0,-5-8,5 6,1-6,-7 1,7 5,-9-6,9 8,-7-8,7 7,-9-7,1 8,8 0,-7 0,7 0,-9-8,1 6,0-5,-1 7,1 0,-8 0,6 0,-6 0,0 7,6 3,-14-1,14 7,-6-14,0 5,6-7,-6 8,7-6,-7 6,6-8,-6 0,8 0,-8 0,6-8,-6 6,7-13,1 13,0-6,7 8,-5-8,5 7,-7-7,7 0,-5 6,5-5,1 7,-7 0,7-8,-8 6,7-6,-5 8,5 0,-7 0,7 0,-5 0,5 0,-7 0,-1 0,1 0,0 0,7 0,-5 0,5 0,-7 0,0 0,-1 0,1 0,0 0,0 8,-1-6,-7 6,6-8,-14 7,7-5,-1 6,-6 0,14-7,-14 7,14-8,-6 8,8-6,-8 5,5-7,-5 8,8-6,0 6,-8-8,6 0,-6 0,7 0,1 7,0-5,-1 6,-6-8,12 0,-19 0,20 0,-14-8,15 6,-5-13,5 13,-7-6,0 1,-1 5,1-6,0 8,-1-8,1 7,0-7,-1 8,1 0,0 0,0 0,-1 0,1 0,0 0,-1 0,1 0,-8 0,6 0,-6 0,8 0,-1 0,1 0,0 0,0 0,-1 0,1-8,0 6,-1-5,1 7,0 0,7 0,-5 0,5 0,-7 0,0 0,-1 0,1 0,0 7,7-5,-5 6,5 0,-7-7,0 7,-1-8,1 0,0 0,-1 0,-7 0,6 0,-6-8,8 7,-8-7,6 8,-6 0,7-8,1 6,0-5,0 7,-1 0,1-8,0 6,7-6,-5 8,5 0,-7 0,0 0,7 0,-5 0,5-7,0 5,-5-6,5 8,-7 0,7 0,-5 0,5-8,-7 6,0-5,0 7,-1 0,9 0,-7 0,7 0,-1 0,-5 0,5 0,-7-8,7 6,-5-6,5 8,-7 0,7 0,-5 0,5 0,-7 0,7 0,-5 0,5 0,-7 0,0 0,0 0,-1 0,1 0,0 0,-8-7,6 5,-6-6,7 8,9 0,-7 0,7 0,-9 0,9 0,-7 0,7 0,-1 0,-5 0,5-8,1 6,-7-5,7 7,-1 0,-5 0,5 0,0 0,-5 0,5 0,1 0,-7 0,7 0,-1 0,-5 7,5 3,-7 0,7-3,-5 1,5-6,-7 6,0-1,0-5,7 6,-5-8,5 0,0 0,-5 0,5 0,-7 0,7 8,-5-6,5 5,1-7,-7 0,7 0,-1 0,-5 0,5 0,1 0,-7 0,7 0,-1 0,-5 0,5 0,-7 0,7 0,-5 0,5 0,1 0,-7 0,7 0,-1 0,-5 0,5 0,0 0,-5 0,5 0,1 0,-7 0,7 0,-1 0,-5 0,5 0,1 0,-7 8,7-6,-1 6,-5-1,13-5,-14 6,7-8,-1 0,-5 8,5-7,1 7,-7-8,7 0,-1 0,-5 0,5 0,0 0,-5 0,5 0,-7 0,-8 0,6 0,-6 0,8 0,-1 0,1 0,8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19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18 104,'-10'29,"2"-6,16-23,9 0,-5-7,19-3,-20 0,14-5,0 5,-6 1,14-7,-6 15,0-15,5 14,-5-5,0 7,-2 0,0 0,-6 0,14 0,-6 0,0 0,-2 7,0-5,-6 6,6-8,-8 0,8 0,-6 0,6 0,-7-8,-1 6,0-13,8 13,-6-13,6 13,0-6,-5 0,5 6,0-5,-6 7,14 0,-14 0,13 0,-12 0,12 0,-5 0,0 0,-2 7,0-5,-6 14,14-14,-14 13,14-13,-14 13,14-5,-14-1,14 7,-14-7,6 1,-8-2,8-1,-6-5,6 6,0 0,-6-6,6 5,-7-7,-1 8,0-6,8 6,-6-8,6 0,0 0,-5 0,5 0,0 0,-6 0,6 0,0-8,-6 6,14-6,-14 8,14 0,-14 0,13 0,-12 0,12 0,-13 0,6 0,-7 0,7 0,-6 0,6 0,-8 0,8 0,-6 0,6 0,0 0,-5 0,5 0,-8 0,0 0,0 0,1 0,-1 0,0 0,1 0,-1 0,8 0,-6 0,6 0,-8 0,1 0,-1 0,0 0,1 0,-1 0,0 0,0 0,-7 0,5 0,-5 0,7 0,1 0,-9 0,7-7,1 5,2-6,6 8,-8-8,1 6,7-5,-6 7,6 0,0 0,-6 0,6 0,0 0,-6 0,14 0,-6 0,7 7,1-5,-1 6,1-8,0 0,-1 0,1 0,-1 0,1 0,-8 0,6 0,-14 0,6 0,0 0,-6 0,6 0,-8 0,1 0,-1 0,0 0,0 8,1-6,-1 13,0-5,1-1,-1 7,8-7,-6 1,6 5,0-5,2-1,0-1,5 0,-12-6,12 13,-12-13,12 13,-13-13,14 6,-14 0,14-6,-6 5,0-7,5 0,-5 0,0 0,6 0,-14 0,14 0,-14 0,6 0,0-7,-6-3,14-7,-14-1,14 1,-6 0,7 0,-7 7,6-5,-6 13,7-6,1 0,-1 6,-7-5,6 7,-6-8,8 6,-1-6,-7 1,6 5,-6-6,-1 8,7 0,-14 0,6 0,-7 0,7 0,-6 0,13 0,-12 0,12 0,-5 0,8 0,-1 8,1-6,0 5,-1-7,1 8,-1-6,-7 6,6-8,-6 0,0 0,5 0,-12 0,5-8,0 6,-6-6,6 8,-8 0,0 0,1 0,-1 0,0 0,1 0,6 0,-4-7,5 5,-8-14,0 14,1-13,7 13,-6-6,-2 8,6 0,-19 0,19 0,-13 0,7 0,0 0,0 8,-7-6,5 6,-5-1,7-5,1 6,-1 0,0-6,1 5,-1 1,0-6,0 6,1-8,-1 0,0 0,8 0,-6 0,6 0,0 0,-5 0,5 0,-8 0,-7-8,5 6,-5-6,7 8,0-7,0 5,-7-6,5 0,-5 6,7-13,1 13,-9-13,7 13,-7-6,1 8,5-8,-5 7,-1-7,7 8,-7 0,1 0,5 0,-5 0,0 0,5 0,-5 8,-1-7,6 7,-5-8,0 0,5 0,-5 0,7 0,0 8,8 1,10 24,9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2.61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70 139 13681,'-11'0'-913,"-1"0"1,0 0 1,1 0 418,-1 0 897,9 8-695,-5-7 61,8 7 392,0-8 1,2-2-354,4-4 1,-4 3 169,3-9 0,3 1 2,-2-7 1,5-5 5,-5 0 1,15-8 0,-2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3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 0 16446,'-18'0'0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3.1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35 139 15301,'-17'0'-2338,"7"-8"4318,5-3-100,3-5-1937,2-9 0,7-9 0,3-10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8.0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 1,'-29'0,"6"0,23 7,0 3,-8 7,6-7,-5 5,7-5,0-1,0 7,0-7,0 1,0 5,0-5,0 7,0-7,0 5,0-5,0 7,0 1,0-9,0 6,0-5,0 7,0-7,0 5,7-5,-5 7,6 1,0-1,-7 0,7 0,-8 1,8-1,-6 8,5-6,-7 6,0-8,8 1,-6-1,6 0,-8 1,0-1,0 0,0-7,0 5,0-5,0 7,0 0,0 8,0-5,0 5,0-8,0 0,0 0,0 1,0-9,0 7,-8-7,6 1,-6 5,8-5,0 0,0 5,0-5,0-1,0 7,0-7,0 8,0 1,0-1,0 0,0 1,0-1,0 0,0 0,0 1,0-1,0 0,0-7,0 5,0-5,0 7,0 1,0-9,0 6,0-5,0 7,0 1,-7-1,5 0,-6 1,8-1,0-8,0 7,0-7,0 1,0 5,0-5,0 0,0 5,0-5,0-1,0 7,0-7,-8 1,7 5,-7-5,8-1,0 7,0-7,0 1,0 5,-8-5,6 0,-5 5,7-5,0-1,0 7,0-7,0 8,0-7,0 5,0-5,0 7,0 1,-8-9,6 7,-6-7,8 1,0-3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9.8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9.9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3.2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1,'-9'28,"1"-5,8-23,23 0,-9-7,18 5,-7-6,-6 8,6 0,-7 8,7 1,-6 9,6-1,-8 0,0 1,1-1,-1 0,0 0,1 1,-1-1,0 0,0 1,1-1,-1-7,0-3,1-7,-1 0,-7 0,5 0,-5 0,-1 0,7 0,-7-7,8 5,-7-6,5 8,-5 0,7-8,1 6,-1-5,0 7,0 0,1 0,-1 0,-7 0,5 0,-5 7,7-5,0 6,1-8,-1 0,0 0,0 0,1 0,7 0,-6 0,6 0,-8 0,0 0,8 0,-5 0,12 0,-12 0,5 0,-1 0,-4-8,5 6,-8-5,0 7,1 0,-1 0,-8 0,7 0,-7 0,9 0,-1 0,0 0,1 0,-1 0,0 7,0-5,1 6,-1-8,0 0,1 0,-1 0,0 0,8 0,-6 8,6-6,0 5,-5-7,12 0,-13 0,14 0,-14 0,14 0,-14 0,6-7,0 5,-6-6,6 8,0 0,-5 0,5 0,-8 0,8 0,-6 0,6 0,-8 0,1 0,-1 0,0 0,1-8,-1 6,8-5,-6-1,14-2,-14-7,14 0,-7-1,9 1,0 0,-1 7,-7 3,6 7,-6 0,0 0,5 0,-13 7,6-5,-7 6,-1-8,8 0,-6-8,6 6,-8-13,1 13,7-13,-6 13,6-6,0 0,-6 6,6-5,0 7,-6 0,6 0,-7 0,-1 7,0 3,8 0,-6 5,6-13,0 13,-5-13,4 6,1 0,-5-7,5 7,-8 0,0-6,1 5,7 1,-6-6,6 6,-8-8,0 0,1 0,-1 0,0 0,0 0,1 0,-1 7,0-5,1 6,-1-8,8 0,-6 0,6 0,-8 0,1 0,-1 0,8 0,-6 0,6 0,-8 0,1 0,-1 0,8 0,-6 0,6 0,0 0,-6 0,6 0,0 0,-5 0,5 0,0 0,-6 0,6 0,0 0,-6 0,6 8,0-6,-6 5,6-7,-8 0,8 0,-5 0,5-7,-8 5,0-6,0 8,1 0,-9 8,7-6,-7 5,9-7,-1 0,0 0,-7 0,5 0,-5 0,7 0,0 0,1 0,-1 0,0 0,1 0,-1 0,0 0,0 0,8 0,-5 0,5-7,0-3,-6 0,13-5,-12 5,12 1,-12 1,12 0,-13 7,14-7,-14 8,6 0,0-8,-6 6,6-5,-15 7,5 0,-5 0,0 0,5 7,-13 3,13-1,-5 7,0-14,5 5,-6 1,1-6,5 6,-5-1,0-5,5 6,-5 0,7-6,-7 5,5 1,-5-6,15 6,-6-8,6 0,-8 0,8 0,-6 0,14 0,-14 0,6 0,0 0,-6 0,6 0,0 0,-6 0,14 0,-14 0,14 0,-14 0,6 0,0-8,-6 6,6-13,-7 13,-1-14,0 14,1-5,-1-1,0 6,0-13,-7 13,5-6,-5 0,7 7,1-7,-1 8,0 0,8 0,-6 0,-1 0,-3-8,-5 6,7-5,-7 7,5 0,-6 0,1 0,5 7,-5-5,0 6,5 0,-5-7,-1 15,7-14,-7 5,9 1,-1-6,0 6,0-8,1 0,-1 0,0 0,1 0,-1 0,0 0,0 0,-7 0,5 0,-5 0,7 0,-7 0,5 0,-5 0,0 0,5 0,-5 0,-1 0,6 0,-5 0,0 7,5-5,-5 6,-1-8,7 0,-7 0,9 0,-1 0,0 0,0 0,1 0,7 0,-6 0,14 0,-14 0,6 0,0 0,-6 0,6 0,-8 0,-7 0,5 0,-5 8,7-6,0 5,-7 1,5-6,-5 13,7-13,1 14,-1-7,0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3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 0 16446,'-18'0'0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5.4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1660,'-9'-28,"1"-3,8 21,0-7,0-8,0-2,0-8,0 1,0-1,0 1,0 7,0 2,0 0,0 6,0-14,0 14,0-14,0-2,8-1,-6 1,5 3,-7 5,0 0,0-6,0 14,0-6,0 0,0 6,0-14,0 6,0 0,0-5,0 13,0-6,0 15,0-5,0 5,0 0,0-5,0 5,0-15,0 6,0-6,0 0,0 6,-7-14,5 14,-6-6,8 8,-8 0,6 7,-5-5,7 5,0-7,-8-8,6 5,-6-12,1 13,5-14,-6 6,8 0,0 2,0 8,0 7,0-5,0 5,0 1,-8-7,6 7,-5-1,7-5,0 5,0 0,-8-5,6 6,-5-9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9.8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1,'0'29,"0"-6,0-23,0 7,8 11,1-7,1 5,5-9,-5-5,7 14,0-14,8 5,-5-7,5 0,0 0,-6 0,13 8,-5-6,0 6,-2-1,0-5,-6 6,14 0,-14-7,6 7,0-8,-6 0,6 0,0 0,2 0,0 0,6 0,-6 8,7-6,1 5,-8-7,6 0,-14 0,13 0,-12 0,12 0,-12 0,12 0,-13 0,14 0,-14 0,14 0,-14 0,14 0,-14 0,14 0,-14 0,6 0,0 0,-6 0,6 0,-8 0,1 0,-1 0,0 0,1 8,-1-6,8 6,2-8,0 0,5 0,-13 0,14 0,-14 0,14 0,-14-8,14 6,-14-13,14 13,-14-14,14 15,-6-15,7 14,1-5,-8 7,-2 0,0 0,2 0,-1 0,7 0,-14 0,14 0,-6 0,7 0,1 0,0-8,-8 6,5-6,-13 8,14 0,-14-7,14 5,-14-6,6 8,-8 0,1 0,-1 0,0 0,1 0,7 0,-6 0,6 0,-8 0,0 0,1 0,-1 0,0 8,1-6,-1 5,8 1,-6-6,14 6,-14-8,14 0,-14 0,13 0,-12 0,12-8,-5 6,0-6,6 8,-14 0,14 0,-14 0,14 0,-14 0,6 0,0 0,-6 0,6 0,-8 0,0 0,1 0,-1 8,0-6,8 13,-5-13,5 6,-8 0,0-7,0 7,1-8,-1 0,0 0,1 0,-1 8,0-6,0 5,1-7,-1 8,0-6,1 6,-1-8,0 0,1 0,-1 0,0-8,0 6,8-13,-5 5,12-7,-13 0,14 7,-6-5,8 13,-1-6,-7 0,6 6,-14-5,14 7,-14 0,14 0,-14 0,6 0,0 0,-6 0,14 0,-7 0,1 0,-2 0,0 0,-5 0,5 0,-8 0,0 7,0-5,-7 6,5-8,-5 8,7-6,-7 13,5-13,-5 6,7-1,0-5,8 14,-5-15,5 15,0-14,-6 5,6-7,0 0,-6 0,14 0,-6 0,-1 0,7-7,-14 5,14-6,-14 8,14 0,-14 0,6 0,0 0,-6 0,6 0,-7 0,7 8,-6-6,6 13,0-13,-6 6,14-1,-14-5,6 6,0-8,-6 0,6-8,-8 6,1-13,-1 13,0-6,-7 1,5 5,-5-6,-1 8,7 0,-7 0,9 0,-1 0,0 0,0 0,-7 0,5 0,-5 0,0 0,5 0,-5 0,-1 0,7 0,-7 0,1 0,5 0,-5 0,7 0,0 0,1 0,-1 0,-7 0,5 0,-5 8,7-6,8 5,-6-7,6 0,-8 0,1 0,-1 0,0 0,0 0,8 8,-5-6,5 6,-8-8,0 0,1 0,7 0,-14 0,12 0,-13-8,-1 6,7-6,-7 8,1 0,5 0,-5-7,-1 5,7-6,-7 8,1 0,5 0,-5 0,7 0,-7 0,5 0,-5 0,7 0,1 0,-1 0,0 0,0 0,1 0,-9 0,7 0,-7 0,1 0,5 0,-5 0,-1 0,7 0,-7 0,1 0,5 8,-13 1,6 1,0 5,1-13,1 6,5 0,-13-6,14 5,-7 1,1-6,5 6,-5-8,7 0,0 0,1 0,-1 0,0 0,-7 0,5 0,-5 0,-1-8,7 6,-7-6,1 8,5 0,-5 16,7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08.9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139 225,'-8'52,"6"-8,-6-9,8-3,0-5,0 0,0 6,0-6,0 0,0 5,0-5,0 8,0-1,0 1,0 7,0 2,0 8,0 0,0 0,0 0,0 0,-7 0,5 0,-6-1,8-6,0-3,0-7,0-1,0 1,0-8,0-10,0-2,0-13,-8-25,7 8,-7-33,8 21,0-15,0-3,0 1,0-6,0 14,0-14,0 13,0-13,0 14,-8-14,6 13,-5-5,7 7,0 9,0 1,0 15,0 2,0 39,0-8,0 27,0-15,0-1,0 8,0 3,0 7,0 7,0 3,0 5,0-4,0-11,0 6,0-4,7 15,-5-8,6-9,-8-17,0-10,8-8,-7 0,7 1,-8-9,0 7,0-53,0 12,0-42,0 23,0-6,0 5,0-6,0 6,0-5,0 14,0-6,0 15,0 2,0 15,0 2,0 39,0-8,0 35,0-14,0 0,0 14,0-12,0 14,0-9,0 1,0-7,0-3,0-8,0-7,0-9,0-11,0-37,8 22,-6-38,5 34,-7-13,0 8,0 0,0 7,0-5,0 5,0 0,0 34,0-17,0 39,0-26,0 14,0-7,0-2,0-8,0 1,0-9,0 7,16-15,-12 7,19-16,-14 7,1-7,5 8,-5 0,0 0,5 0,-5 0,-1 0,6 0,-5 0,0 0,5 0,-5 8,-1-7,7 7,-7 0,1-6,5 5,-5 1,7-6,-7 6,5-1,-5-5,-1 6,7-8,-7 0,1 0,-2-15,-8 3,-8-5,6 9,-13 8,5 0,0 0,-5 0,5 0,1 0,-7 0,7 8,-8-6,7 13,-5-13,5 13,-7-5,-1 0,1 5,0-5,0-1,7 7,-5-14,5 5,-7-7,7 0,-5 0,5 0,0 0,-5 0,13-15,-13 3,13-13,-6 8,0 0,7-1,-7 1,8 0,0-8,-8 6,6-14,-5 6,7 0,-8-5,6 5,-6 0,8 2,0 0,0 6,0-6,0 7,0-7,0 6,0-6,0 0,0-2,0 0,0-5,0 5,0-8,0 8,0-5,0 5,0 0,0-6,0 6,-7-7,5 7,-6-6,8 6,0-7,0 7,0-6,0 6,0-7,0-1,0 0,0 1,0-1,0 8,0-5,0 12,0-5,0 8,0-8,0 6,0-14,0 14,0-6,0 0,0-2,0 0,0-5,0 12,0-12,0 13,0-6,0 7,0 1,8-8,-6 6,5-6,-7 8,0 7,0-5,0 5,0 0,0-5,0 5,0 1,0-7,0 7,0-1,0 33,0 8,0 29,0-9,-2-4,-3-1,3-6,-4 6,2 0,-2 6,4-4,-3 4,3-12,-6 33,6-25,-6 12,8-33,0-12,0-15,0-30,8 7,-6-35,6 21,-1-5,-5 7,6 1,-8-8,0 5,0-13,0 6,0-8,0 8,0 2,8 7,-6 8,5 2,-7 8,0 7,0-5,0 5,0 1,0-7,0 7,0-9,0 1,0 8,0-7,16 14,-12-5,19 7,-14 0,1 0,5 0,-5 0,7 7,0-5,1 6,-1-8,0 8,1-7,-1 7,-8-8,7 0,-7 0,9 0,-1 0,0 0,1 0,-1 0,-8 0,7 0,-7 0,1 0,-33-8,8 7,-26-7,24 8,0 0,-8 0,13 0,-11 0,14 0,-9 0,9 0,-7 0,53 0,-28 0,47 0,-37 0,6 0,-7 0,-1 0,0 0,-7 0,-33-16,0 13,-20-13,11 16,12 0,-12 0,13 0,-6 0,7 0,1 0,0 0,-1 0,9 0,-7 0,7 16,-1-13,3 21,7-15,-8 16,6-6,-6 14,1 2,5 1,-6 6,0-7,6 0,-5-1,7-7,0-2,-8-8,6 1,-6-1,8 8,0-6,0 14,0-6,0 15,0-6,0 7,0-9,0 1,0-1,0 1,0 0,0-1,0 8,0-5,0 13,0-14,0 14,8-13,-6 5,6-7,-8-1,0-7,0 6,0-14,0 14,0-14,-8 6,6 0,-6-6,8 6,0-8,0 1,8-1,-6 0,6 1,-8-1,0 0,0 0,7 8,-5-5,6 5,-8-8,8 8,-6-6,5 6,1-8,-6 1,6-1,-1 0,-5 1,6-9,0 7,-7-15,15 7,-7-8,1 0,5 0,-5 0,7-8,8 7,-5-15,12 14,-5-13,23 5,4-7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15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6676 329,'-29'-9,"6"1,15 8,6 0,-13 23,13-2,-5 22,7-9,0 1,7-1,-5 1,6-1,-1 1,-5 0,6-1,-8 8,0 3,0-1,0 6,0 2,0 2,0 13,8-13,-6 5,5-7,-7-8,8-2,-6-7,6 0,-8-1,0 1,0-1,0 1,0 0,7-1,-5 1,6 7,-8-5,0-3,0-1,0-6,0 7,0-7,0-2,0-8,8 8,-6-5,5 12,-7-5,0 8,0-8,0-2,0-8,0 0,0-7,0-49,0 20,0-60,0 41,0-20,0 12,-6-9,1 3,-1-4,6 4,-6 6,0 0,1 0,-1-18,0 1,0 7,-1-1,5 10,-6-12,0 15,6 1,-13 1,13 6,-5-14,7-2,0-10,-8-15,6-1,-6 1,8 8,0 15,0-4,8 20,-6-20,6 22,-8 1,0 10,0 8,0 7,-8-5,6 5,-6 1,8-7,-7 14,-3-5,-7 7,-1 0,1 0,0 0,-1 0,1 0,0 7,0-5,-1 6,1-8,0 0,-1 0,1 0,0 0,-8 0,6 0,-6 8,7-7,1 7,0-8,-1 0,1 8,0-6,0 13,-1-13,1 6,7-1,-5-5,5 6,1-8,-7 0,7 0,-1 0,-5 0,5-8,1 6,-7-13,7 13,-9-13,1 13,0-6,-1 0,1 7,-8-7,6 8,-6 0,8 0,-1 0,-7 0,6 0,-6 0,8 0,0 0,-1 0,-7 8,6 1,-6 1,8 5,0-5,-1-1,1-1,0 0,7-6,-5 5,5-7,-7 0,0 0,-1 0,9 0,-7 0,7 0,-9 0,1 0,8 0,-7-7,7 5,-1-14,-5 14,5-5,0-1,-5 6,5-6,1 8,-7 0,7 0,-1 0,-5 0,5 0,1 0,-7 0,7 0,-9 0,1 0,7 0,-5 0,5 0,1 0,-7 8,7-6,-8 6,7-8,-5 0,5 0,0 0,-5 0,5 0,1 0,-7 0,7 0,-1 0,-5-8,5 6,1-6,-7 1,7 5,-9-6,9 8,-7-8,7 7,-9-7,1 8,8 0,-7 0,7 0,-9-8,1 6,0-5,-1 7,1 0,-8 0,6 0,-6 0,0 7,6 3,-14-1,14 7,-6-14,0 5,6-7,-6 8,7-6,-7 6,6-8,-6 0,8 0,-8 0,6-8,-6 6,7-13,1 13,0-6,7 8,-5-8,5 7,-7-7,7 0,-5 6,5-5,1 7,-7 0,7-8,-8 6,7-6,-5 8,5 0,-7 0,7 0,-5 0,5 0,-7 0,-1 0,1 0,0 0,7 0,-5 0,5 0,-7 0,0 0,-1 0,1 0,0 0,0 8,-1-6,-7 6,6-8,-14 7,7-5,-1 6,-6 0,14-7,-14 7,14-8,-6 8,8-6,-8 5,5-7,-5 8,8-6,0 6,-8-8,6 0,-6 0,7 0,1 7,0-5,-1 6,-6-8,12 0,-19 0,20 0,-14-8,15 6,-5-13,5 13,-7-6,0 1,-1 5,1-6,0 8,-1-8,1 7,0-7,-1 8,1 0,0 0,0 0,-1 0,1 0,0 0,-1 0,1 0,-8 0,6 0,-6 0,8 0,-1 0,1 0,0 0,0 0,-1 0,1-8,0 6,-1-5,1 7,0 0,7 0,-5 0,5 0,-7 0,0 0,-1 0,1 0,0 7,7-5,-5 6,5 0,-7-7,0 7,-1-8,1 0,0 0,-1 0,-7 0,6 0,-6-8,8 7,-8-7,6 8,-6 0,7-8,1 6,0-5,0 7,-1 0,1-8,0 6,7-6,-5 8,5 0,-7 0,0 0,7 0,-5 0,5-7,0 5,-5-6,5 8,-7 0,7 0,-5 0,5-8,-7 6,0-5,0 7,-1 0,9 0,-7 0,7 0,-1 0,-5 0,5 0,-7-8,7 6,-5-6,5 8,-7 0,7 0,-5 0,5 0,-7 0,7 0,-5 0,5 0,-7 0,0 0,0 0,-1 0,1 0,0 0,-8-7,6 5,-6-6,7 8,9 0,-7 0,7 0,-9 0,9 0,-7 0,7 0,-1 0,-5 0,5-8,1 6,-7-5,7 7,-1 0,-5 0,5 0,0 0,-5 0,5 0,1 0,-7 0,7 0,-1 0,-5 7,5 3,-7 0,7-3,-5 1,5-6,-7 6,0-1,0-5,7 6,-5-8,5 0,0 0,-5 0,5 0,-7 0,7 8,-5-6,5 5,1-7,-7 0,7 0,-1 0,-5 0,5 0,1 0,-7 0,7 0,-1 0,-5 0,5 0,-7 0,7 0,-5 0,5 0,1 0,-7 0,7 0,-1 0,-5 0,5 0,0 0,-5 0,5 0,1 0,-7 0,7 0,-1 0,-5 0,5 0,1 0,-7 8,7-6,-1 6,-5-1,13-5,-14 6,7-8,-1 0,-5 8,5-7,1 7,-7-8,7 0,-1 0,-5 0,5 0,0 0,-5 0,5 0,-7 0,-8 0,6 0,-6 0,8 0,-1 0,1 0,8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9:19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18 104,'-10'29,"2"-6,16-23,9 0,-5-7,19-3,-20 0,14-5,0 5,-6 1,14-7,-6 15,0-15,5 14,-5-5,0 7,-2 0,0 0,-6 0,14 0,-6 0,0 0,-2 7,0-5,-6 6,6-8,-8 0,8 0,-6 0,6 0,-7-8,-1 6,0-13,8 13,-6-13,6 13,0-6,-5 0,5 6,0-5,-6 7,14 0,-14 0,13 0,-12 0,12 0,-5 0,0 0,-2 7,0-5,-6 14,14-14,-14 13,14-13,-14 13,14-5,-14-1,14 7,-14-7,6 1,-8-2,8-1,-6-5,6 6,0 0,-6-6,6 5,-7-7,-1 8,0-6,8 6,-6-8,6 0,0 0,-5 0,5 0,0 0,-6 0,6 0,0-8,-6 6,14-6,-14 8,14 0,-14 0,13 0,-12 0,12 0,-13 0,6 0,-7 0,7 0,-6 0,6 0,-8 0,8 0,-6 0,6 0,0 0,-5 0,5 0,-8 0,0 0,0 0,1 0,-1 0,0 0,1 0,-1 0,8 0,-6 0,6 0,-8 0,1 0,-1 0,0 0,1 0,-1 0,0 0,0 0,-7 0,5 0,-5 0,7 0,1 0,-9 0,7-7,1 5,2-6,6 8,-8-8,1 6,7-5,-6 7,6 0,0 0,-6 0,6 0,0 0,-6 0,14 0,-6 0,7 7,1-5,-1 6,1-8,0 0,-1 0,1 0,-1 0,1 0,-8 0,6 0,-14 0,6 0,0 0,-6 0,6 0,-8 0,1 0,-1 0,0 0,0 8,1-6,-1 13,0-5,1-1,-1 7,8-7,-6 1,6 5,0-5,2-1,0-1,5 0,-12-6,12 13,-12-13,12 13,-13-13,14 6,-14 0,14-6,-6 5,0-7,5 0,-5 0,0 0,6 0,-14 0,14 0,-14 0,6 0,0-7,-6-3,14-7,-14-1,14 1,-6 0,7 0,-7 7,6-5,-6 13,7-6,1 0,-1 6,-7-5,6 7,-6-8,8 6,-1-6,-7 1,6 5,-6-6,-1 8,7 0,-14 0,6 0,-7 0,7 0,-6 0,13 0,-12 0,12 0,-5 0,8 0,-1 8,1-6,0 5,-1-7,1 8,-1-6,-7 6,6-8,-6 0,0 0,5 0,-12 0,5-8,0 6,-6-6,6 8,-8 0,0 0,1 0,-1 0,0 0,1 0,6 0,-4-7,5 5,-8-14,0 14,1-13,7 13,-6-6,-2 8,6 0,-19 0,19 0,-13 0,7 0,0 0,0 8,-7-6,5 6,-5-1,7-5,1 6,-1 0,0-6,1 5,-1 1,0-6,0 6,1-8,-1 0,0 0,8 0,-6 0,6 0,0 0,-5 0,5 0,-8 0,-7-8,5 6,-5-6,7 8,0-7,0 5,-7-6,5 0,-5 6,7-13,1 13,-9-13,7 13,-7-6,1 8,5-8,-5 7,-1-7,7 8,-7 0,1 0,5 0,-5 0,0 0,5 0,-5 8,-1-7,6 7,-5-8,0 0,5 0,-5 0,7 0,0 8,8 1,10 24,9 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32.3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675 346,'-7'-19,"5"4,-6 7,8 6,0 18,0 5,0 19,0-3,0-3,0 8,0 5,6 10,0 7,1 3,-1 2,-4 6,4 0,1 4,-1-10,0 0,-6-17,0 2,0-14,0-7,8-8,-6-16,5-11,-7-15,0-2,0-10,0 0,0-5,0-1,0 0,0 1,0-1,0-5,0 0,0-1,0 7,0-7,0 1,-6 0,1 5,-3-5,2-1,4 1,-3 5,-3 1,2-1,-2 3,3 3,3 4,-6 7,0 1,6 8,-5 1,7 31,0-10,2 26,3-16,-3 8,12 1,-8 9,1 5,-1-6,-4 6,4-5,-2 5,1-6,-3 8,4-2,-4 2,-2-2,0-3,0-9,0-5,0 0,0-16,0 10,0-21,0-32,0 5,0-27,0 9,0 3,0 2,0-8,0 7,0-1,0-3,0 3,0-6,0 6,0-1,0 7,0-3,0-3,0 3,0-3,0 3,0-3,0 0,0 7,0 8,-8 0,6 14,-5-5,7 16,0 16,0 3,0 15,0-5,0 0,0 0,0 17,0 0,0 0,0-11,0 5,0 1,0 1,0-2,0-3,0 3,0-3,0-3,0 1,0-16,7-4,-5-24,4-9,-4-7,-2-9,2-8,4-5,-4 3,3-2,-3 2,-2-2,0-2,0 7,0-1,0 2,0 3,0-3,0 3,0-5,0-2,0 7,0-3,0 29,-7-12,5 21,-6 2,8 9,0 16,0 10,0 7,0 4,0 2,0-7,0-1,0-6,2 7,4-1,-4 2,3-1,-3-5,-2 5,0 1,0-2,0 1,0-7,0-7,0 6,0-14,0-2,0-9,0-39,0 16,0-41,0 22,0-13,0 11,0 7,0 8,0-19,0 11,0-13,0 7,0 16,0-4,0 21,0-6,0 23,0 5,0 22,0 2,0 6,0-4,2-9,4-8,-4-6,4 5,-4 1,-1 10,5-5,-4 5,6-7,-8 9,0-7,0-5,0-6,0 6,0-6,0 6,0-8,0 12,0-5,0-3,-8 0,6 0,-5-5,7 12,0-12,0 4,0-6,0 7,0-6,0 14,0-6,0 7,0 1,0-1,0 1,0-1,0 1,0-8,0 6,0-6,0-1,0-8,0-3,0-13,-8-17,6-7,-6-12,8 1,0 6,0 0,0-13,0 11,0-11,0 9,0 2,-2 1,-3-7,3 6,-4 0,4 0,2-5,0 7,0-13,0 19,0-12,0 23,0 10,0 23,0 12,0 3,0-3,0-1,0 1,0 0,0-1,0 7,0-1,0 0,0-5,0-1,0 1,0 5,0 1,0-7,0-5,0 0,-2 4,-4-5,4-10,-5-11,7-10,0-9,0-1,0-16,0 0,0-6,0 1,0-1,0-5,0 0,0-3,0 3,0 3,0-3,0 4,0 1,0 0,0 1,0-1,0 1,0-1,0 8,0 10,0 17,0 17,0 16,0 7,0 6,0-5,0 5,0-6,0 2,0-1,0-5,0 5,-2-5,-4-1,4-1,-4 1,4-8,-5 5,5-20,-6-4,8-26,0-11,0-3,0-3,0 1,0-1,0-5,0-1,0 7,0 5,0 0,0-5,0-1,0 0,0 1,0-7,0 1,0 0,0-3,-2 1,-4-4,4 4,-5 1,7 1,0-2,0 1,0 5,0-4,0 3,0 3,0-7,0 1,0-6,0 5,0 7,0 5,0 0,0-5,0-1,0 0,0 1,0 7,0-6,0 14,0-14,-8 14,6-6,-6 8,8 0,0 7,0-5,0 5,0 0,0-5,0 5,0 1,0-7,0 14,0-5,0-1,0 6,0-13,0 13,0-6,0 24,0 10,2 19,4 7,-4-8,4-4,-4 2,-2-1,0 7,0-2,0 4,0 2,0 0,0-1,0 1,0 0,2-2,3-4,-3 2,4-7,-4 7,-2-2,0-4,0-2,0 3,0-3,0 6,0-5,0-1,0-6,0 1,0 0,0 5,0 0,0-7,0 0,0-4,0-5,0 1,0-15,0 5,0-13,0 6,0-23,0 3,0-26,0 3,0-3,0 3,0 1,0-1,0-7,0-4,0-4,0-2,0 0,0 0,0-6,0 1,0-12,0 5,0-5,0 11,6-5,0 5,-1-5,-5 5,6 6,0 6,2 10,-3 1,-3 1,6 7,-8 0,0 2,0 7,0 9,0 1,-8 8,6 16,-11-3,7 16,0 0,6 5,0 3,0 3,0 2,0 4,0 6,0 0,0 2,0 9,0-7,0 2,0 3,0 3,-5 1,-1-2,0-3,6-8,0 5,0 1,0-2,0-10,0 2,0-8,0-5,0-6,0-8,0 12,0-22,0 4,0-38,0-5,0-22,0 4,0 3,0 9,0-1,0 0,0 1,0-1,0-1,0-5,0 5,0-4,-6-3,1 3,-1-2,6 1,-6 3,0-8,-1 5,1-5,4 6,-4-6,2 7,-1-1,3 2,-4-3,4 5,2-5,0 5,0 1,2 1,4-1,-4 1,3-1,-3 6,-2 0,2 8,4-2,-4 4,5-6,-7 6,0-6,0 8,0-1,0 1,0 0,0 7,0-5,0 5,0-7,0 7,0 2,-7 8,-3 8,1 2,-7-1,7-1,-9 0,-7-6,-2 5,1-7,-7 8,6-6,-8 6,1-8,-1 0,8 0,-5 0,12 0,-5 0,8 0,0 0,0-8,7 6,2-6,8 1,0 5,8-4,3 12,5-4,1 13,6-11,0 7,0-7,2 12,2-7,0 9,4-7,-8 1,0-7,-6 7,1-6,-1 5,0-7,0 11,1-13,-1 6,0-8,-5-2,-1-4,-7 4,4-13,-8 13,0-13,-8 5,6 0,-13 1,3 3,5 4,-16-5,11-1,-21 6,14-8,-4 5,4 3,2-8,-1 4,1 4,-6-7,0 3,0 4,-2-13,-2 13,-8-14,3 13,3-9,4 8,8-4,-1 8,9 0,1 0,23 8,-3-6,13 6,-8-1,1-5,7 14,-6-14,13 13,-12-13,5 6,-8-8,0 2,1 3,-9-3,-1 6,-31-8,17 0,-25-8,14 6,-2-13,-6 11,7-7,9 7,-7-4,7 0,-3 5,1-9,7 8,-11-4,13 8,-14 0,7 0,-1 0,-5 0,13 0,-6 0,0 8,7 2,-7-1,8-1,0 0,0-6,0 13,0-13,0 6,0-1,0-5,-8 6,6 0,-5-6,7 13,0-13,0 6,0-1,0-5,0 13,0-13,0 14,0-14,0 13,0-13,0 13,0-13,0 6,7 0,-5-6,6 5,-8 1,0 3,0 13,0-1,0 11,0-1,0 13,6 2,-1 10,1 1,-6 5,0 1,0-7,2-1,4-5,-4-8,3-3,-3-13,-2 5,0-21,0 3,0-38,0-6,0-21,0 4,0 10,0 7,0 0,0-11,0-1,-5 1,-1 5,0 1,6-1,-6 1,1-1,-7 0,6 1,-1-1,1 1,4-1,-4 0,-3 1,7-1,-6 1,8 7,0 9,0 18,0 18,0 9,0 7,0 1,0-6,0-1,0-6,0 16,0-3,6-3,-1-3,1 0,-6 6,2 1,4 4,-4-1,4 7,-4 0,-2 6,1 0,5 0,-4-2,4-4,-4 2,-2-8,0 0,0-5,0-8,0 6,0-22,0 5,8-16,-7-16,7 3,-8-16,0 6,0-6,0 0,0-11,0 0,0-1,0 7,0-1,0 0,0 1,0 7,0-6,0 6,0 8,0 4,0 15,0 31,0-8,0 23,0-8,0 2,0 1,0-1,0-5,0-1,0 1,0 5,0 1,0-1,0-5,0-1,0 1,0-1,0 1,2-6,4 0,-4-8,5 19,-7-11,0 13,0-7,0-8,0 5,0-13,0 6,0-15,0 5,0-5,0 7,-7 1,5-1,-6-7,8 5,0-5,0 7,0 0,0-7,0 5,0-5,0-1,0 7,0-7,0 9,0-9,0-1,0 0,0-7,8 7,1-8,1 0,5 0,-5 0,0 0,5-2,-4-4,5 5,1-7,0 8,8 0,2 0,0 0,6 0,-6 0,0 8,3-5,-7 9,-7-8,-1 5,-3-3,3-4,-5 6,5-8,-5 7,-1-5,-1 6,-8-23,0 11,0-19,-8 21,6-14,-13 15,5-15,-15 14,6-13,-13 13,5-6,-8 1,1 5,-1-6,0 8,8-8,2 6,0-5,-1-1,-1 6,9-6,11 8,7 0,15 0,-3 0,13 2,-8 4,0-4,8 6,-6-8,14 0,-6 0,8 7,-9-5,7 6,-6-8,8 0,-1 0,-7 0,-2 0,-8 0,-7 0,5 0,-13 0,6 0,-23 0,3 2,-11 4,4-4,1 5,-7-7,-1 0,-9 0,8-2,4-3,4 1,2-8,-8 1,-2-7,-8 1,8 6,4-1,4 6,2-5,-1 5,1-6,0 9,-1-13,9 14,-7-5,15 7,-7 0,23 7,-11 3,25 1,-12 1,-3-8,9 11,-4-13,15 13,-5-13,0 4,-12 2,6-2,-7-1,16-5,-5 0,0 0,-2 0,-7 0,-1 0,-8 0,-1 8,-8-6,-15 6,3-8,-20 7,10-5,-6 4,6-4,-10-2,5-2,-8-4,8 4,-5-5,5-1,-8 6,8-6,2 1,16 5,1-6,27 10,4 4,4-4,-9 5,7 1,1-6,9 6,0-1,-8-5,5 6,-5-8,8 0,-8 0,-2 0,0 0,-6-8,6 6,-8-5,0-1,1 6,-9-6,7 8,-7 0,8 0,-7-7,5 5,-5-6,0 0,-3 6,-7-5,8-1,-6 6,6-5,-8-1,0 6,0-13,0 13,0-14,0 14,-8-13,6 5,-6-7,8 0,0-1,0-7,0-1,0-1,0-6,0 6,0-7,0 7,0-6,0 6,0-8,0 1,0 15,8-12,-6 12,6-16,-8 8,0-5,0 5,0-8,7 0,-5 9,6-7,-8 6,0-8,8 9,-6-7,5-2,1-1,-6-14,6 13,-7-3,5 11,-4 4,6 0,-8-2,0 0,0-5,0 5,0 0,0-6,0 14,0-6,0 0,0 6,0-6,0 8,0-1,0 1,0-8,0 6,0-14,0 14,0-14,0 14,0-14,0 14,0-13,0 12,-8-5,6 16,-5-14,-1 19,6-19,-13 13,13 1,-6-7,0 14,6-5,-13 7,13 0,-13 0,13 0,-14 0,14 7,-13 3,5 7,-7-5,0-1,7-7,-5 11,5-13,-7 6,0-8,-1 0,1 0,0 0,0 0,-1 0,1 0,0 0,5-2,1-4,-1 4,-5-5,0 7,-1-8,1 6,0-6,-8 8,5 0,3 0,2 0,5 0,1 0,-7 0,14 8,-13-6,11 8,-7-5,7-3,-12 6,14-8,-13 8,5-6,1 5,1-7,0 0,7 0,-7 8,8 2,0 7,0 0,0 1,0 6,8 11,-7 2,7 13,-6-10,4 0,-4 1,11-9,-7 9,0-7,-6-5,2-8,3 2,-3 4,6 8,-6-1,4 1,-4-1,5-7,-7 8,0 0,0-9,0 7,0-4,0-4,0 8,0-5,0-3,0 8,0-6,0 7,0-10,0-1,0-8,0 18,0-6,0 7,0 1,0-1,0 1,0-1,0 1,0-8,0 6,0-6,0 7,0-7,0 6,0-6,0 7,0-7,0 6,0-6,0 7,0 1,0-1,0-7,0-2,0-7,0-1,0 0,0-7,0-3,0 1,0-6,0 13,0-13,8 6,-6 0,6-6,-1 5,3-7,-1 0,7 0,-7 0,9 0,-1 0,0 0,1-2,-1-3,-7 3,5-6,-5 6,7-4,-8 4,7-5,-7-1,9 6,7-6,-6 8,6 0,-8 0,0 0,1 0,-1 0,0 0,1 0,-9 0,7 0,-7 0,8 0,-7 0,5 0,-13 0,6 0,0 0,-6 0,13 0,-13 0,6-7,-8-3,0 1,0 1,0 0,0 6,0-13,0 5,0-7,0 0,0-8,0-2,0-2,0 0,0 8,0-12,0 5,0 1,0-2,0 0,0-6,0 1,0-1,0-1,0-5,0 5,0-4,0 3,0-3,0-1,0 1,5 5,1 1,0 7,-6-6,0 6,0-15,0 13,0-11,0 11,-8 4,6-8,-3 5,3 3,-6-16,6 5,-6-16,8 0,0 0,0 8,0-6,0 13,0-5,8 8,-6-1,6 0,-8 1,0 7,0-6,0 6,0 0,0 3,0 6,0 1,0 7,-8-5,6 5,-6 1,8-7,0 7,0-1,0-5,0 13,0-6,0 0,-7 7,5-7,-14 8,7 2,-9 4,9-5,-6 9,3-4,4-4,-13 7,4-3,3-4,-9 13,4-13,-15 6,7 0,-6-6,6 5,-7-7,1-2,4-3,4 3,8-6,-1 8,-7 0,6 8,2 1,2 9,5-1,0 0,-5 1,13-1,-6 0,8-7,0 5,0-5,0 7,0 0,0 1,0 7,8 1,-6 9,4 0,-4-8,-2 5,0 3,5 1,1 5,0-13,-6 11,0-5,0-1,0-4,0-8,0 18,0-5,0-3,0 1,0-3,0-2,0 2,0-8,0 20,0-13,0 13,0-11,0-1,8-8,-6 20,5-12,-7 11,0-11,0 11,0-11,0 11,0-11,0 11,0-11,0 21,0-13,0 3,-2-11,-3-6,3-4,-6 14,8-4,0 13,0-7,0-1,0 1,0-1,0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0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 35,'-9'-9,"-1"-1,4 4,4 4,-5-5,7 22,0-11,0 27,0-12,0 15,0 1,0-6,0 0,0-1,0 13,0-1,0 0,5 1,1-1,0-5,-6-6,0-1,2 7,4 0,-5-9,7 7,-8-14,0 6,0-7,0-9,0-1,-2-27,-4-4,5-12,-7 8,8-7,-6 5,0 0,1 6,5-6,0 8,-8-19,6 3,-6-15,1 8,5-6,-6 14,8-7,-8 24,6-4,-5 21,7-6,0 24,-8-5,6 30,-6-13,8 22,0-5,8 6,-6-6,4-5,1-3,-1-3,0-5,-6 0,2 0,4 5,-4 3,3 3,-3-9,-2 3,0-3,0 4,0-6,0-1,0-5,0 6,0-8,0 12,0-6,0 0,0 13,0-11,0 13,0 1,0-7,0 4,0-11,0 12,0-13,0 22,0-13,0 5,0-15,2 4,4-8,-4 0,6-6,-8 8,0 2,0 8,0-1,0-7,0 6,0-14,0 14,0-14,0 6,0-8,0 0,0 1,0-1,0 0,0 1,0-9,0-1,0-31,1 9,5-14,-4 5,4-1,-4 3,-2-7,0-1,0-12,0 1,0 0,0 5,0 0,0 1,0-1,0 1,0-1,0 1,-6-3,0-3,1 1,5-7,0 8,0-3,-2 3,-4-2,4-3,-4-3,-1 4,1 7,0-5,6 0,-6-1,0 7,-5-1,5 1,0-1,6 0,-2 1,-3-1,3 6,-4 1,4 6,2-18,0 19,0-12,0 24,0 1,0 31,0-10,6 28,0-12,-1-2,-5 1,0 1,0 6,0-1,0 1,0 1,0 5,0-5,0 5,0 1,0-2,0 8,0-2,0 6,0 6,0-4,0 3,0-5,0-6,0 4,0-4,0-3,0-3,0-9,0-2,2-8,4 2,-4-12,6 5,-8-14,0 5,0-22,0 3,0-13,-2 2,-4 0,4-7,-6-3,8-7,0-1,0 7,0-7,0 1,0-6,0 5,0-7,0 2,0-4,0-1,0-1,0 0,0 6,0 0,0 7,0-1,0 3,0 3,0-3,0-3,0 9,0-4,0 10,0-3,0 5,0-6,0 6,0-6,0 15,0-16,0 10,0-6,0 1,0 7,8 9,-6-7,6 14,-8-13,0 13,0-6,0 1,0 5,0-14,0 15,7-15,-5 7,6-9,-8 1,0 7,8-5,-6 13,5-6,-7 1,0 5,8-6,2 8,-1 0,-1 0,0 0,1 0,1 0,5 0,-5 0,7 0,0 8,-7-6,5 5,-5-7,7 2,0 4,-7-4,5 6,-5-8,7 0,1 7,-1-5,-7 14,5-14,-5 13,7-13,0 6,-7-8,5 0,-5 0,7 0,0 0,-7 0,5 0,-5 0,7-8,-7 6,5-6,-13 8,13-7,-13 5,14-6,-14 8,13 0,-13 0,13 0,-13 0,14 0,-14 0,13 0,-13 0,13 0,-13 0,14 0,-15 0,15 0,-14 0,13 0,-13 0,6-8,-8-1,0-1,0 2,0 1,-8 5,-2-6,-15 8,6 0,-6 0,0 0,6 0,-14 0,6 0,-7 0,-1 2,1 4,7-4,-4 7,8-3,-8-4,6 8,-4-5,4-3,1 6,4-8,-12 0,12-8,3-1,2-9,13 1,-6 0,16 7,-6-5,13 13,-5-6,15 8,-6 0,14 0,-14 0,13 0,-5 0,8 0,0 0,-9 2,-3 4,-3-4,-3 7,0-3,1-4,-1 8,0-5,-7-3,13 6,-12 0,7-6,-3 5,-5-7,7 0,0 0,-7 0,-2 0,-8-7,0 28,0-13,0 26,0-11,0 10,0 1,0 9,0 3,0-10,0-7,0 0,0 6,0-1,0 1,0-6,0-1,0 1,0 6,0-1,0-7,0 6,0-6,0 0,0 5,0-5,0 8,0-1,0 1,0 0,0-1,0 1,0-8,0 13,0-11,0 21,0-14,7 14,-5-13,6 5,-8-7,0-1,0 9,0-7,0-1,0-3,0-13,0 6,0-7,0-9,0-32,0 0,0-23,0 8,0-3,0 1,0-2,0 1,0 5,0-4,0 3,0 2,2 1,4-1,-5-5,5 0,-4-1,-2 7,0-1,0 0,0 1,0-1,0 1,0-1,0-5,0-1,0-1,0 2,0 3,0-3,0 3,0-13,0 12,0-8,0 15,0 6,0 16,0 1,0 31,0-2,0 21,0-7,0-8,0 6,0-5,0-3,0 16,0-7,0 12,0-3,0-3,0 0,0 1,0-7,-2 1,-4-1,5 7,-5-1,4 2,2-1,0-5,0 5,0-5,0-1,-2-1,-4 1,4-6,-4 0,5-8,1 19,0-19,0 20,0-22,0 13,0-12,0 5,0-8,0 0,0 0,0-7,0 5,0-5,0 7,0 1,0-1,0 0,0 1,0-9,0 6,0-5,0 7,0 1,0-9,0 7,0-14,0 5,0-22,0 3,0-20,0 5,0-8,0 6,0 1,0 5,0-6,0-2,0-9,0 1,0-7,0 0,0-6,0-6,0 1,0-7,0 7,0-9,0 3,0 5,0 6,0 3,0 8,0-1,0 2,0 9,0-4,0 12,0-10,0 14,0-6,0 8,0 0,0-1,0 1,0 0,0 7,0 3,0 30,0-2,0 29,0-8,0 4,0 2,0-8,-2 1,-4-7,4 1,-4 0,4-1,2 1,0-1,0 1,0 1,0 5,0-5,0 5,0-5,0 4,0 1,0-1,0-5,0-1,0-7,0 6,0-6,0 7,0 1,0 0,0-9,0 7,0-14,0 6,0-7,0-1,0-7,0 5,0-13,0 6,0-1,0-5,0 13,0-13,0 6,0 0,0-6,0 13,0-13,0 6,0-1,0-5,0 14,0-14,0 5,0 1,0-6,0 13,0-13,0 6,-7 0,5-7,-6 7,8 0,0-6,-8 5,6 1,-5-6,-1 6,6-8,-13 0,13 0,-6 0,0 0,-1 0,-9-8,1 6,0-6,0 8,-1 0,1 0,0 0,-1 0,9 0,-7 2,5 4,3-4,-7 6,5-8,-7 0,5 2,1 3,7-3,-11 6,5-8,-7 0,7 0,-5 0,5 0,1 0,-7 0,14 0,-13 0,5 0,1 0,-7 0,7 0,-1-8,-5 6,13-5,-14 7,15 0,-15-8,14 6,-13-6,5 1,1 5,1-6,8 0,0 7,15 1,-3 9,13 1,0 5,2-13,7 13,-5-13,0 4,-8-4,12-2,-8 2,4 4,-4-4,-8 5,8-7,2 0,0 0,-2-2,-8-3,-6 1,1-8,-8 8,11-11,-13 5,13-7,-13 8,6-7,-8 14,-8-5,-1 7,-1 0,-5 0,5 0,-7 0,0 0,-8 0,5 0,-5 0,0 0,6 0,-13 0,5 0,-8 0,0 0,1 0,-1 0,1 0,7 0,2 0,8 0,7 0,2 0,8 7,16-5,-5 14,14-15,-2 9,0-4,0-4,-5 5,14-7,-9 6,12 0,-12 0,10-6,-6 0,7 0,-7 7,6-5,-14 6,14-8,-22 0,12 0,-21 0,13 0,-13 0,6 0,-23 0,11 0,-19 0,13 0,-15 0,6 8,-14-6,6 5,-5-5,3 4,4-4,0 6,-10-8,-1 0,-6 0,7 0,8-8,10-2,9 1,16-7,1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6.3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1678,'0'-35,"0"0,0 9,0-7,0 6,-8 0,6 2,-5 8,7 0,0-1,0-7,0 6,0-14,0-1,7-10,-5-8,12 2,-8 4,-1 3,-5 1,0 0,0-4,0 3,-2 3,-3 0,3-1,-4 7,2-1,-2 1,4-1,-3 0,3 1,2-1,0 1,0-9,0 7,0-14,0 13,0 3,0 1,0 14,0-6,0 8,-8-1,6 9,-6 1,8 31,0-9,0 26,0-11,0 3,0 11,0 3,0-4,0-2,0-3,0-2,0 5,0 0,0 6,0-5,6 5,0-6,0 8,-6-2,0 2,0-1,0 2,0-2,0 3,0 1,5-4,1-1,0-8,-6 2,0-3,0-2,0-1,0 1,0-6,0-1,0 1,0 13,0-5,0 3,0-9,0-2,-2-8,-4 2,4-4,-5 6,7-6,0 6,0-7,0-9,0-1,0-31,0 2,0-21,0 7,0 0,0 8,0-13,0 6,0-13,-8 5,6-4,-4 0,4-8,2 8,0-6,0-5,0-5,0-7,0-2,0-4,0-2,0-4,0 4,0 8,-2 0,-3 0,3 13,-4 4,4 12,2-10,-8 13,6-5,-5 15,-1 2,6 16,-5 1,7 31,0-2,0 21,0-7,0 0,0-1,0 1,0-1,0 1,0 0,5 5,1 0,0 8,-6-2,0 1,0 4,0-1,0 14,0-5,0 11,0-5,0 10,-2 2,-4-2,4-8,-4-10,5-5,1-6,0-3,0-9,0-14,0-5,0-15,0-23,0 9,0-26,0 13,0-13,0-1,0 1,0 6,0-7,0 1,0-6,0 5,0-7,0 2,0-4,0-2,0-5,0-1,0-1,0 1,-2 4,-4-4,4 7,-4 4,4-1,2 8,0 0,0 5,0 1,0-1,0 6,0 0,0 8,0-19,0 11,0-13,0-1,0 15,0-5,0 23,0 3,8 7,2 0,-1-8,-1 6,-1-6,3 8,0-7,5 5,-5-6,-1 8,7 0,-7 0,9-8,-1 6,0-5,0 7,1 7,-1-5,0 6,1 0,-1-6,0 5,0-7,1 0,-1 0,0 0,1 0,-1 0,0 0,1 0,-1 0,0 0,-7 0,5 0,-5 0,7 0,0 0,1 0,-1 0,0 0,0 0,1 8,-9-6,7 6,-14-8,5 0,1 0,-6 0,13 0,-13 0,6 0,0 0,-6 0,5 7,-7 3,0 7,0 1,0 7,0 3,0-3,0 8,0-4,-6-2,1 2,-1-1,6 7,0-6,0 0,0-1,0 7,-2 0,-4-1,4 1,-3-1,3-5,2 0,0 0,0 5,0 1,0 0,0-9,0 7,0-4,0-4,0 15,0-11,0 11,0-9,0-2,0-6,0 6,0-8,0 12,0-4,0-4,0 7,0-5,0 15,0-5,0 13,0-14,0 5,0-13,0 13,0-12,0 13,0-7,0-1,0-7,7 6,-5-14,6 14,-8-14,0 6,0-8,0 0,0 1,0-9,0-1,8-8,-6-15,5 3,-7-21,2 8,4-3,-4 3,6 0,-8-2,0-16,0 7,0-4,0 1,0-1,0 1,0-7,-6-2,0-9,0 1,6-8,0 9,0-3,0-2,0 3,0-1,0 6,0 2,0 4,0-2,0 8,0-2,0 1,0 5,0-5,-2-1,-3 2,3-6,-4 5,4 1,0 2,-4 3,4 2,-3 10,3 12,2-20,0 19,0-13,0 0,0 6,-2-6,-4 8,4 0,-6-1,8 1,0 7,0-5,-7 13,5-13,-6 13,0-6,-1 8,-1 0,-5 0,5 2,-7 4,5-2,1 7,-1-7,-5 11,0-3,5-2,1 1,-1-7,-5 11,0-13,-8 6,5-8,-12 0,5 0,0 0,-6 0,14 0,-6 0,8 0,7 0,-5 0,13-8,-6 6,8 18,0 5,0 19,0-9,0-2,0 0,0 17,0 0,0 0,0-11,0 7,0 4,0-2,0 2,0-7,0 1,0 2,0-1,0-1,0 0,0 1,0-1,0-5,0-7,0 1,0 0,0 6,0-1,0 1,-6-6,1-1,-1 1,6 6,0-6,0 0,0-1,0 13,0-1,0-5,0-7,8-6,-7 10,5-3,-4-4,-2 8,0-14,0 14,0-6,0-1,0 7,0-14,0 6,0-7,0-9,0 7,0-7,0 1,8-3,-6-7,13 0,-13 0,6 0,-1 0,-5 0,14 0,-7 0,9 0,-1 0,0 0,0 0,1 0,-1 0,0 0,1 0,-1 0,8 0,-6 0,6 0,-8 0,1-7,-1 5,0-6,1 8,-1 0,0 0,0 0,1-8,-9 7,7-7,-7 0,1 6,5-13,-5 13,0-6,-3 1,1 5,-6-6,6 0,-8 6,0-13,0 13,0-13,0 5,0-7,0-8,0-2,0-8,0 1,0-1,-6-5,0-1,0 1,6 6,0-1,0 0,-2 1,-3-1,3 6,-4 1,4-1,2-6,0 1,0-1,0 6,0 0,0 0,0-11,0 0,0 5,0 6,0 8,0-19,0 11,0-13,0 7,0 1,-8-1,6-7,-5 5,7-13,0 14,0-5,0 13,0-5,0 6,0 0,0 2,0 8,0 7,0 3,0-1,0 6,0-13,0 13,0-6,0 0,0 6,0-13,0 13,0-6,0 1,0 5,0-14,0 15,0-7,0 0,0 6,0-13,0 13,0-6,-8 1,6 5,-6-6,1 8,5 0,-14 0,14 0,-13 0,5 0,-15 0,-1 0,-9 0,0 0,7 0,-1 0,6 0,-6 0,0 0,-6 0,9 0,-7 0,6 8,-8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32.3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675 346,'-7'-19,"5"4,-6 7,8 6,0 18,0 5,0 19,0-3,0-3,0 8,0 5,6 10,0 7,1 3,-1 2,-4 6,4 0,1 4,-1-10,0 0,-6-17,0 2,0-14,0-7,8-8,-6-16,5-11,-7-15,0-2,0-10,0 0,0-5,0-1,0 0,0 1,0-1,0-5,0 0,0-1,0 7,0-7,0 1,-6 0,1 5,-3-5,2-1,4 1,-3 5,-3 1,2-1,-2 3,3 3,3 4,-6 7,0 1,6 8,-5 1,7 31,0-10,2 26,3-16,-3 8,12 1,-8 9,1 5,-1-6,-4 6,4-5,-2 5,1-6,-3 8,4-2,-4 2,-2-2,0-3,0-9,0-5,0 0,0-16,0 10,0-21,0-32,0 5,0-27,0 9,0 3,0 2,0-8,0 7,0-1,0-3,0 3,0-6,0 6,0-1,0 7,0-3,0-3,0 3,0-3,0 3,0-3,0 0,0 7,0 8,-8 0,6 14,-5-5,7 16,0 16,0 3,0 15,0-5,0 0,0 0,0 17,0 0,0 0,0-11,0 5,0 1,0 1,0-2,0-3,0 3,0-3,0-3,0 1,0-16,7-4,-5-24,4-9,-4-7,-2-9,2-8,4-5,-4 3,3-2,-3 2,-2-2,0-2,0 7,0-1,0 2,0 3,0-3,0 3,0-5,0-2,0 7,0-3,0 29,-7-12,5 21,-6 2,8 9,0 16,0 10,0 7,0 4,0 2,0-7,0-1,0-6,2 7,4-1,-4 2,3-1,-3-5,-2 5,0 1,0-2,0 1,0-7,0-7,0 6,0-14,0-2,0-9,0-39,0 16,0-41,0 22,0-13,0 11,0 7,0 8,0-19,0 11,0-13,0 7,0 16,0-4,0 21,0-6,0 23,0 5,0 22,0 2,0 6,0-4,2-9,4-8,-4-6,4 5,-4 1,-1 10,5-5,-4 5,6-7,-8 9,0-7,0-5,0-6,0 6,0-6,0 6,0-8,0 12,0-5,0-3,-8 0,6 0,-5-5,7 12,0-12,0 4,0-6,0 7,0-6,0 14,0-6,0 7,0 1,0-1,0 1,0-1,0 1,0-8,0 6,0-6,0-1,0-8,0-3,0-13,-8-17,6-7,-6-12,8 1,0 6,0 0,0-13,0 11,0-11,0 9,0 2,-2 1,-3-7,3 6,-4 0,4 0,2-5,0 7,0-13,0 19,0-12,0 23,0 10,0 23,0 12,0 3,0-3,0-1,0 1,0 0,0-1,0 7,0-1,0 0,0-5,0-1,0 1,0 5,0 1,0-7,0-5,0 0,-2 4,-4-5,4-10,-5-11,7-10,0-9,0-1,0-16,0 0,0-6,0 1,0-1,0-5,0 0,0-3,0 3,0 3,0-3,0 4,0 1,0 0,0 1,0-1,0 1,0-1,0 8,0 10,0 17,0 17,0 16,0 7,0 6,0-5,0 5,0-6,0 2,0-1,0-5,0 5,-2-5,-4-1,4-1,-4 1,4-8,-5 5,5-20,-6-4,8-26,0-11,0-3,0-3,0 1,0-1,0-5,0-1,0 7,0 5,0 0,0-5,0-1,0 0,0 1,0-7,0 1,0 0,0-3,-2 1,-4-4,4 4,-5 1,7 1,0-2,0 1,0 5,0-4,0 3,0 3,0-7,0 1,0-6,0 5,0 7,0 5,0 0,0-5,0-1,0 0,0 1,0 7,0-6,0 14,0-14,-8 14,6-6,-6 8,8 0,0 7,0-5,0 5,0 0,0-5,0 5,0 1,0-7,0 14,0-5,0-1,0 6,0-13,0 13,0-6,0 24,0 10,2 19,4 7,-4-8,4-4,-4 2,-2-1,0 7,0-2,0 4,0 2,0 0,0-1,0 1,0 0,2-2,3-4,-3 2,4-7,-4 7,-2-2,0-4,0-2,0 3,0-3,0 6,0-5,0-1,0-6,0 1,0 0,0 5,0 0,0-7,0 0,0-4,0-5,0 1,0-15,0 5,0-13,0 6,0-23,0 3,0-26,0 3,0-3,0 3,0 1,0-1,0-7,0-4,0-4,0-2,0 0,0 0,0-6,0 1,0-12,0 5,0-5,0 11,6-5,0 5,-1-5,-5 5,6 6,0 6,2 10,-3 1,-3 1,6 7,-8 0,0 2,0 7,0 9,0 1,-8 8,6 16,-11-3,7 16,0 0,6 5,0 3,0 3,0 2,0 4,0 6,0 0,0 2,0 9,0-7,0 2,0 3,0 3,-5 1,-1-2,0-3,6-8,0 5,0 1,0-2,0-10,0 2,0-8,0-5,0-6,0-8,0 12,0-22,0 4,0-38,0-5,0-22,0 4,0 3,0 9,0-1,0 0,0 1,0-1,0-1,0-5,0 5,0-4,-6-3,1 3,-1-2,6 1,-6 3,0-8,-1 5,1-5,4 6,-4-6,2 7,-1-1,3 2,-4-3,4 5,2-5,0 5,0 1,2 1,4-1,-4 1,3-1,-3 6,-2 0,2 8,4-2,-4 4,5-6,-7 6,0-6,0 8,0-1,0 1,0 0,0 7,0-5,0 5,0-7,0 7,0 2,-7 8,-3 8,1 2,-7-1,7-1,-9 0,-7-6,-2 5,1-7,-7 8,6-6,-8 6,1-8,-1 0,8 0,-5 0,12 0,-5 0,8 0,0 0,0-8,7 6,2-6,8 1,0 5,8-4,3 12,5-4,1 13,6-11,0 7,0-7,2 12,2-7,0 9,4-7,-8 1,0-7,-6 7,1-6,-1 5,0-7,0 11,1-13,-1 6,0-8,-5-2,-1-4,-7 4,4-13,-8 13,0-13,-8 5,6 0,-13 1,3 3,5 4,-16-5,11-1,-21 6,14-8,-4 5,4 3,2-8,-1 4,1 4,-6-7,0 3,0 4,-2-13,-2 13,-8-14,3 13,3-9,4 8,8-4,-1 8,9 0,1 0,23 8,-3-6,13 6,-8-1,1-5,7 14,-6-14,13 13,-12-13,5 6,-8-8,0 2,1 3,-9-3,-1 6,-31-8,17 0,-25-8,14 6,-2-13,-6 11,7-7,9 7,-7-4,7 0,-3 5,1-9,7 8,-11-4,13 8,-14 0,7 0,-1 0,-5 0,13 0,-6 0,0 8,7 2,-7-1,8-1,0 0,0-6,0 13,0-13,0 6,0-1,0-5,-8 6,6 0,-5-6,7 13,0-13,0 6,0-1,0-5,0 13,0-13,0 14,0-14,0 13,0-13,0 13,0-13,0 6,7 0,-5-6,6 5,-8 1,0 3,0 13,0-1,0 11,0-1,0 13,6 2,-1 10,1 1,-6 5,0 1,0-7,2-1,4-5,-4-8,3-3,-3-13,-2 5,0-21,0 3,0-38,0-6,0-21,0 4,0 10,0 7,0 0,0-11,0-1,-5 1,-1 5,0 1,6-1,-6 1,1-1,-7 0,6 1,-1-1,1 1,4-1,-4 0,-3 1,7-1,-6 1,8 7,0 9,0 18,0 18,0 9,0 7,0 1,0-6,0-1,0-6,0 16,0-3,6-3,-1-3,1 0,-6 6,2 1,4 4,-4-1,4 7,-4 0,-2 6,1 0,5 0,-4-2,4-4,-4 2,-2-8,0 0,0-5,0-8,0 6,0-22,0 5,8-16,-7-16,7 3,-8-16,0 6,0-6,0 0,0-11,0 0,0-1,0 7,0-1,0 0,0 1,0 7,0-6,0 6,0 8,0 4,0 15,0 31,0-8,0 23,0-8,0 2,0 1,0-1,0-5,0-1,0 1,0 5,0 1,0-1,0-5,0-1,0 1,0-1,0 1,2-6,4 0,-4-8,5 19,-7-11,0 13,0-7,0-8,0 5,0-13,0 6,0-15,0 5,0-5,0 7,-7 1,5-1,-6-7,8 5,0-5,0 7,0 0,0-7,0 5,0-5,0-1,0 7,0-7,0 9,0-9,0-1,0 0,0-7,8 7,1-8,1 0,5 0,-5 0,0 0,5-2,-4-4,5 5,1-7,0 8,8 0,2 0,0 0,6 0,-6 0,0 8,3-5,-7 9,-7-8,-1 5,-3-3,3-4,-5 6,5-8,-5 7,-1-5,-1 6,-8-23,0 11,0-19,-8 21,6-14,-13 15,5-15,-15 14,6-13,-13 13,5-6,-8 1,1 5,-1-6,0 8,8-8,2 6,0-5,-1-1,-1 6,9-6,11 8,7 0,15 0,-3 0,13 2,-8 4,0-4,8 6,-6-8,14 0,-6 0,8 7,-9-5,7 6,-6-8,8 0,-1 0,-7 0,-2 0,-8 0,-7 0,5 0,-13 0,6 0,-23 0,3 2,-11 4,4-4,1 5,-7-7,-1 0,-9 0,8-2,4-3,4 1,2-8,-8 1,-2-7,-8 1,8 6,4-1,4 6,2-5,-1 5,1-6,0 9,-1-13,9 14,-7-5,15 7,-7 0,23 7,-11 3,25 1,-12 1,-3-8,9 11,-4-13,15 13,-5-13,0 4,-12 2,6-2,-7-1,16-5,-5 0,0 0,-2 0,-7 0,-1 0,-8 0,-1 8,-8-6,-15 6,3-8,-20 7,10-5,-6 4,6-4,-10-2,5-2,-8-4,8 4,-5-5,5-1,-8 6,8-6,2 1,16 5,1-6,27 10,4 4,4-4,-9 5,7 1,1-6,9 6,0-1,-8-5,5 6,-5-8,8 0,-8 0,-2 0,0 0,-6-8,6 6,-8-5,0-1,1 6,-9-6,7 8,-7 0,8 0,-7-7,5 5,-5-6,0 0,-3 6,-7-5,8-1,-6 6,6-5,-8-1,0 6,0-13,0 13,0-14,0 14,-8-13,6 5,-6-7,8 0,0-1,0-7,0-1,0-1,0-6,0 6,0-7,0 7,0-6,0 6,0-8,0 1,0 15,8-12,-6 12,6-16,-8 8,0-5,0 5,0-8,7 0,-5 9,6-7,-8 6,0-8,8 9,-6-7,5-2,1-1,-6-14,6 13,-7-3,5 11,-4 4,6 0,-8-2,0 0,0-5,0 5,0 0,0-6,0 14,0-6,0 0,0 6,0-6,0 8,0-1,0 1,0-8,0 6,0-14,0 14,0-14,0 14,0-14,0 14,0-13,0 12,-8-5,6 16,-5-14,-1 19,6-19,-13 13,13 1,-6-7,0 14,6-5,-13 7,13 0,-13 0,13 0,-14 0,14 7,-13 3,5 7,-7-5,0-1,7-7,-5 11,5-13,-7 6,0-8,-1 0,1 0,0 0,0 0,-1 0,1 0,0 0,5-2,1-4,-1 4,-5-5,0 7,-1-8,1 6,0-6,-8 8,5 0,3 0,2 0,5 0,1 0,-7 0,14 8,-13-6,11 8,-7-5,7-3,-12 6,14-8,-13 8,5-6,1 5,1-7,0 0,7 0,-7 8,8 2,0 7,0 0,0 1,0 6,8 11,-7 2,7 13,-6-10,4 0,-4 1,11-9,-7 9,0-7,-6-5,2-8,3 2,-3 4,6 8,-6-1,4 1,-4-1,5-7,-7 8,0 0,0-9,0 7,0-4,0-4,0 8,0-5,0-3,0 8,0-6,0 7,0-10,0-1,0-8,0 18,0-6,0 7,0 1,0-1,0 1,0-1,0 1,0-8,0 6,0-6,0 7,0-7,0 6,0-6,0 7,0-7,0 6,0-6,0 7,0 1,0-1,0-7,0-2,0-7,0-1,0 0,0-7,0-3,0 1,0-6,0 13,0-13,8 6,-6 0,6-6,-1 5,3-7,-1 0,7 0,-7 0,9 0,-1 0,0 0,1-2,-1-3,-7 3,5-6,-5 6,7-4,-8 4,7-5,-7-1,9 6,7-6,-6 8,6 0,-8 0,0 0,1 0,-1 0,0 0,1 0,-9 0,7 0,-7 0,8 0,-7 0,5 0,-13 0,6 0,0 0,-6 0,13 0,-13 0,6-7,-8-3,0 1,0 1,0 0,0 6,0-13,0 5,0-7,0 0,0-8,0-2,0-2,0 0,0 8,0-12,0 5,0 1,0-2,0 0,0-6,0 1,0-1,0-1,0-5,0 5,0-4,0 3,0-3,0-1,0 1,5 5,1 1,0 7,-6-6,0 6,0-15,0 13,0-11,0 11,-8 4,6-8,-3 5,3 3,-6-16,6 5,-6-16,8 0,0 0,0 8,0-6,0 13,0-5,8 8,-6-1,6 0,-8 1,0 7,0-6,0 6,0 0,0 3,0 6,0 1,0 7,-8-5,6 5,-6 1,8-7,0 7,0-1,0-5,0 13,0-6,0 0,-7 7,5-7,-14 8,7 2,-9 4,9-5,-6 9,3-4,4-4,-13 7,4-3,3-4,-9 13,4-13,-15 6,7 0,-6-6,6 5,-7-7,1-2,4-3,4 3,8-6,-1 8,-7 0,6 8,2 1,2 9,5-1,0 0,-5 1,13-1,-6 0,8-7,0 5,0-5,0 7,0 0,0 1,0 7,8 1,-6 9,4 0,-4-8,-2 5,0 3,5 1,1 5,0-13,-6 11,0-5,0-1,0-4,0-8,0 18,0-5,0-3,0 1,0-3,0-2,0 2,0-8,0 20,0-13,0 13,0-11,0-1,8-8,-6 20,5-12,-7 11,0-11,0 11,0-11,0 11,0-11,0 11,0-11,0 21,0-13,0 3,-2-11,-3-6,3-4,-6 14,8-4,0 13,0-7,0-1,0 1,0-1,0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0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 35,'-9'-9,"-1"-1,4 4,4 4,-5-5,7 22,0-11,0 27,0-12,0 15,0 1,0-6,0 0,0-1,0 13,0-1,0 0,5 1,1-1,0-5,-6-6,0-1,2 7,4 0,-5-9,7 7,-8-14,0 6,0-7,0-9,0-1,-2-27,-4-4,5-12,-7 8,8-7,-6 5,0 0,1 6,5-6,0 8,-8-19,6 3,-6-15,1 8,5-6,-6 14,8-7,-8 24,6-4,-5 21,7-6,0 24,-8-5,6 30,-6-13,8 22,0-5,8 6,-6-6,4-5,1-3,-1-3,0-5,-6 0,2 0,4 5,-4 3,3 3,-3-9,-2 3,0-3,0 4,0-6,0-1,0-5,0 6,0-8,0 12,0-6,0 0,0 13,0-11,0 13,0 1,0-7,0 4,0-11,0 12,0-13,0 22,0-13,0 5,0-15,2 4,4-8,-4 0,6-6,-8 8,0 2,0 8,0-1,0-7,0 6,0-14,0 14,0-14,0 6,0-8,0 0,0 1,0-1,0 0,0 1,0-9,0-1,0-31,1 9,5-14,-4 5,4-1,-4 3,-2-7,0-1,0-12,0 1,0 0,0 5,0 0,0 1,0-1,0 1,0-1,0 1,-6-3,0-3,1 1,5-7,0 8,0-3,-2 3,-4-2,4-3,-4-3,-1 4,1 7,0-5,6 0,-6-1,0 7,-5-1,5 1,0-1,6 0,-2 1,-3-1,3 6,-4 1,4 6,2-18,0 19,0-12,0 24,0 1,0 31,0-10,6 28,0-12,-1-2,-5 1,0 1,0 6,0-1,0 1,0 1,0 5,0-5,0 5,0 1,0-2,0 8,0-2,0 6,0 6,0-4,0 3,0-5,0-6,0 4,0-4,0-3,0-3,0-9,0-2,2-8,4 2,-4-12,6 5,-8-14,0 5,0-22,0 3,0-13,-2 2,-4 0,4-7,-6-3,8-7,0-1,0 7,0-7,0 1,0-6,0 5,0-7,0 2,0-4,0-1,0-1,0 0,0 6,0 0,0 7,0-1,0 3,0 3,0-3,0-3,0 9,0-4,0 10,0-3,0 5,0-6,0 6,0-6,0 15,0-16,0 10,0-6,0 1,0 7,8 9,-6-7,6 14,-8-13,0 13,0-6,0 1,0 5,0-14,0 15,7-15,-5 7,6-9,-8 1,0 7,8-5,-6 13,5-6,-7 1,0 5,8-6,2 8,-1 0,-1 0,0 0,1 0,1 0,5 0,-5 0,7 0,0 8,-7-6,5 5,-5-7,7 2,0 4,-7-4,5 6,-5-8,7 0,1 7,-1-5,-7 14,5-14,-5 13,7-13,0 6,-7-8,5 0,-5 0,7 0,0 0,-7 0,5 0,-5 0,7-8,-7 6,5-6,-13 8,13-7,-13 5,14-6,-14 8,13 0,-13 0,13 0,-13 0,14 0,-14 0,13 0,-13 0,13 0,-13 0,14 0,-15 0,15 0,-14 0,13 0,-13 0,6-8,-8-1,0-1,0 2,0 1,-8 5,-2-6,-15 8,6 0,-6 0,0 0,6 0,-14 0,6 0,-7 0,-1 2,1 4,7-4,-4 7,8-3,-8-4,6 8,-4-5,4-3,1 6,4-8,-12 0,12-8,3-1,2-9,13 1,-6 0,16 7,-6-5,13 13,-5-6,15 8,-6 0,14 0,-14 0,13 0,-5 0,8 0,0 0,-9 2,-3 4,-3-4,-3 7,0-3,1-4,-1 8,0-5,-7-3,13 6,-12 0,7-6,-3 5,-5-7,7 0,0 0,-7 0,-2 0,-8-7,0 28,0-13,0 26,0-11,0 10,0 1,0 9,0 3,0-10,0-7,0 0,0 6,0-1,0 1,0-6,0-1,0 1,0 6,0-1,0-7,0 6,0-6,0 0,0 5,0-5,0 8,0-1,0 1,0 0,0-1,0 1,0-8,0 13,0-11,0 21,0-14,7 14,-5-13,6 5,-8-7,0-1,0 9,0-7,0-1,0-3,0-13,0 6,0-7,0-9,0-32,0 0,0-23,0 8,0-3,0 1,0-2,0 1,0 5,0-4,0 3,0 2,2 1,4-1,-5-5,5 0,-4-1,-2 7,0-1,0 0,0 1,0-1,0 1,0-1,0-5,0-1,0-1,0 2,0 3,0-3,0 3,0-13,0 12,0-8,0 15,0 6,0 16,0 1,0 31,0-2,0 21,0-7,0-8,0 6,0-5,0-3,0 16,0-7,0 12,0-3,0-3,0 0,0 1,0-7,-2 1,-4-1,5 7,-5-1,4 2,2-1,0-5,0 5,0-5,0-1,-2-1,-4 1,4-6,-4 0,5-8,1 19,0-19,0 20,0-22,0 13,0-12,0 5,0-8,0 0,0 0,0-7,0 5,0-5,0 7,0 1,0-1,0 0,0 1,0-9,0 6,0-5,0 7,0 1,0-9,0 7,0-14,0 5,0-22,0 3,0-20,0 5,0-8,0 6,0 1,0 5,0-6,0-2,0-9,0 1,0-7,0 0,0-6,0-6,0 1,0-7,0 7,0-9,0 3,0 5,0 6,0 3,0 8,0-1,0 2,0 9,0-4,0 12,0-10,0 14,0-6,0 8,0 0,0-1,0 1,0 0,0 7,0 3,0 30,0-2,0 29,0-8,0 4,0 2,0-8,-2 1,-4-7,4 1,-4 0,4-1,2 1,0-1,0 1,0 1,0 5,0-5,0 5,0-5,0 4,0 1,0-1,0-5,0-1,0-7,0 6,0-6,0 7,0 1,0 0,0-9,0 7,0-14,0 6,0-7,0-1,0-7,0 5,0-13,0 6,0-1,0-5,0 13,0-13,0 6,0 0,0-6,0 13,0-13,0 6,0-1,0-5,0 14,0-14,0 5,0 1,0-6,0 13,0-13,0 6,-7 0,5-7,-6 7,8 0,0-6,-8 5,6 1,-5-6,-1 6,6-8,-13 0,13 0,-6 0,0 0,-1 0,-9-8,1 6,0-6,0 8,-1 0,1 0,0 0,-1 0,9 0,-7 2,5 4,3-4,-7 6,5-8,-7 0,5 2,1 3,7-3,-11 6,5-8,-7 0,7 0,-5 0,5 0,1 0,-7 0,14 0,-13 0,5 0,1 0,-7 0,7 0,-1-8,-5 6,13-5,-14 7,15 0,-15-8,14 6,-13-6,5 1,1 5,1-6,8 0,0 7,15 1,-3 9,13 1,0 5,2-13,7 13,-5-13,0 4,-8-4,12-2,-8 2,4 4,-4-4,-8 5,8-7,2 0,0 0,-2-2,-8-3,-6 1,1-8,-8 8,11-11,-13 5,13-7,-13 8,6-7,-8 14,-8-5,-1 7,-1 0,-5 0,5 0,-7 0,0 0,-8 0,5 0,-5 0,0 0,6 0,-13 0,5 0,-8 0,0 0,1 0,-1 0,1 0,7 0,2 0,8 0,7 0,2 0,8 7,16-5,-5 14,14-15,-2 9,0-4,0-4,-5 5,14-7,-9 6,12 0,-12 0,10-6,-6 0,7 0,-7 7,6-5,-14 6,14-8,-22 0,12 0,-21 0,13 0,-13 0,6 0,-23 0,11 0,-19 0,13 0,-15 0,6 8,-14-6,6 5,-5-5,3 4,4-4,0 6,-10-8,-1 0,-6 0,7 0,8-8,10-2,9 1,16-7,1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2T16:14:03.1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35 139 15301,'-17'0'-2338,"7"-8"4318,5-3-100,3-5-1937,2-9 0,7-9 0,3-10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6.3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1678,'0'-35,"0"0,0 9,0-7,0 6,-8 0,6 2,-5 8,7 0,0-1,0-7,0 6,0-14,0-1,7-10,-5-8,12 2,-8 4,-1 3,-5 1,0 0,0-4,0 3,-2 3,-3 0,3-1,-4 7,2-1,-2 1,4-1,-3 0,3 1,2-1,0 1,0-9,0 7,0-14,0 13,0 3,0 1,0 14,0-6,0 8,-8-1,6 9,-6 1,8 31,0-9,0 26,0-11,0 3,0 11,0 3,0-4,0-2,0-3,0-2,0 5,0 0,0 6,0-5,6 5,0-6,0 8,-6-2,0 2,0-1,0 2,0-2,0 3,0 1,5-4,1-1,0-8,-6 2,0-3,0-2,0-1,0 1,0-6,0-1,0 1,0 13,0-5,0 3,0-9,0-2,-2-8,-4 2,4-4,-5 6,7-6,0 6,0-7,0-9,0-1,0-31,0 2,0-21,0 7,0 0,0 8,0-13,0 6,0-13,-8 5,6-4,-4 0,4-8,2 8,0-6,0-5,0-5,0-7,0-2,0-4,0-2,0-4,0 4,0 8,-2 0,-3 0,3 13,-4 4,4 12,2-10,-8 13,6-5,-5 15,-1 2,6 16,-5 1,7 31,0-2,0 21,0-7,0 0,0-1,0 1,0-1,0 1,0 0,5 5,1 0,0 8,-6-2,0 1,0 4,0-1,0 14,0-5,0 11,0-5,0 10,-2 2,-4-2,4-8,-4-10,5-5,1-6,0-3,0-9,0-14,0-5,0-15,0-23,0 9,0-26,0 13,0-13,0-1,0 1,0 6,0-7,0 1,0-6,0 5,0-7,0 2,0-4,0-2,0-5,0-1,0-1,0 1,-2 4,-4-4,4 7,-4 4,4-1,2 8,0 0,0 5,0 1,0-1,0 6,0 0,0 8,0-19,0 11,0-13,0-1,0 15,0-5,0 23,0 3,8 7,2 0,-1-8,-1 6,-1-6,3 8,0-7,5 5,-5-6,-1 8,7 0,-7 0,9-8,-1 6,0-5,0 7,1 7,-1-5,0 6,1 0,-1-6,0 5,0-7,1 0,-1 0,0 0,1 0,-1 0,0 0,1 0,-1 0,0 0,-7 0,5 0,-5 0,7 0,0 0,1 0,-1 0,0 0,0 0,1 8,-9-6,7 6,-14-8,5 0,1 0,-6 0,13 0,-13 0,6 0,0 0,-6 0,5 7,-7 3,0 7,0 1,0 7,0 3,0-3,0 8,0-4,-6-2,1 2,-1-1,6 7,0-6,0 0,0-1,0 7,-2 0,-4-1,4 1,-3-1,3-5,2 0,0 0,0 5,0 1,0 0,0-9,0 7,0-4,0-4,0 15,0-11,0 11,0-9,0-2,0-6,0 6,0-8,0 12,0-4,0-4,0 7,0-5,0 15,0-5,0 13,0-14,0 5,0-13,0 13,0-12,0 13,0-7,0-1,0-7,7 6,-5-14,6 14,-8-14,0 6,0-8,0 0,0 1,0-9,0-1,8-8,-6-15,5 3,-7-21,2 8,4-3,-4 3,6 0,-8-2,0-16,0 7,0-4,0 1,0-1,0 1,0-7,-6-2,0-9,0 1,6-8,0 9,0-3,0-2,0 3,0-1,0 6,0 2,0 4,0-2,0 8,0-2,0 1,0 5,0-5,-2-1,-3 2,3-6,-4 5,4 1,0 2,-4 3,4 2,-3 10,3 12,2-20,0 19,0-13,0 0,0 6,-2-6,-4 8,4 0,-6-1,8 1,0 7,0-5,-7 13,5-13,-6 13,0-6,-1 8,-1 0,-5 0,5 2,-7 4,5-2,1 7,-1-7,-5 11,0-3,5-2,1 1,-1-7,-5 11,0-13,-8 6,5-8,-12 0,5 0,0 0,-6 0,14 0,-6 0,8 0,7 0,-5 0,13-8,-6 6,8 18,0 5,0 19,0-9,0-2,0 0,0 17,0 0,0 0,0-11,0 7,0 4,0-2,0 2,0-7,0 1,0 2,0-1,0-1,0 0,0 1,0-1,0-5,0-7,0 1,0 0,0 6,0-1,0 1,-6-6,1-1,-1 1,6 6,0-6,0 0,0-1,0 13,0-1,0-5,0-7,8-6,-7 10,5-3,-4-4,-2 8,0-14,0 14,0-6,0-1,0 7,0-14,0 6,0-7,0-9,0 7,0-7,0 1,8-3,-6-7,13 0,-13 0,6 0,-1 0,-5 0,14 0,-7 0,9 0,-1 0,0 0,0 0,1 0,-1 0,0 0,1 0,-1 0,8 0,-6 0,6 0,-8 0,1-7,-1 5,0-6,1 8,-1 0,0 0,0 0,1-8,-9 7,7-7,-7 0,1 6,5-13,-5 13,0-6,-3 1,1 5,-6-6,6 0,-8 6,0-13,0 13,0-13,0 5,0-7,0-8,0-2,0-8,0 1,0-1,-6-5,0-1,0 1,6 6,0-1,0 0,-2 1,-3-1,3 6,-4 1,4-1,2-6,0 1,0-1,0 6,0 0,0 0,0-11,0 0,0 5,0 6,0 8,0-19,0 11,0-13,0 7,0 1,-8-1,6-7,-5 5,7-13,0 14,0-5,0 13,0-5,0 6,0 0,0 2,0 8,0 7,0 3,0-1,0 6,0-13,0 13,0-6,0 0,0 6,0-13,0 13,0-6,0 1,0 5,0-14,0 15,0-7,0 0,0 6,0-13,0 13,0-6,-8 1,6 5,-6-6,1 8,5 0,-14 0,14 0,-13 0,5 0,-15 0,-1 0,-9 0,0 0,7 0,-1 0,6 0,-6 0,0 0,-6 0,9 0,-7 0,6 8,-8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31.70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6330 104,'-29'-19,"6"3,16 16,-3-7,-7-3,-1 1,1 1,0 8,0 0,-1 0,1 0,0 0,-1 0,1 0,0 0,-8 0,6 0,-14 0,6 8,-8-6,9 5,-7 1,6-6,0 5,-6-7,14 0,-6 0,0 0,6 0,-6 0,0 0,6 0,-6 0,8 0,-1 0,1 0,0 0,-8 0,6 0,-6 0,7 0,-7 0,6 0,-6 0,8 0,-8 0,6 0,-6 0,7 0,1 0,0 0,-1 0,1 0,0 0,0 0,-1 0,1 0,0 0,-1 0,1 0,0 0,0 0,-1 0,1 0,0 0,-1 0,1 0,0 0,0 0,-1 0,1 0,0 0,-1 8,1-6,-8 6,6-8,-6 0,8 0,-8 0,5 7,-5-5,8 6,0-8,0 0,-8 0,5 0,-12 0,12-8,-12 6,13-5,-14 7,6 0,0 0,-6 0,14 0,-6 0,8 0,-8 0,6 0,-6 0,7 0,1 0,0 0,0 0,-1 0,1 0,0 0,-1 0,1 0,0 0,0 0,-1 0,1 0,0 0,-1 0,1-8,0 6,0-6,-1 8,1 0,0 0,-1 0,1 0,-8 0,6 0,-6 0,0 0,6 0,-6 0,7 0,1 0,0 0,-8 0,6 0,1 0,3 0,-2 0,5-7,-11 5,13-6,-7 8,0-7,0 5,-1-6,1 0,0 6,-1-5,1 7,0 0,0-8,-1 6,1-6,0 8,-1 0,1 0,-8 0,6 0,-14 0,14 0,-14 0,14 0,-14 0,7 0,-1 8,-6-6,14 6,-6-8,0 0,6 0,-6 0,7 0,1 0,0-8,-1 6,1-6,0 8,0 0,-1 0,1 0,0 0,-1 0,1 0,0 0,0 0,-1 0,1 0,0 0,-1 0,1 0,0 0,-1 0,1 0,0 0,0 0,-1 0,1 0,0 0,-1 0,1 0,0 8,0-6,-1 6,1-8,0 0,-1 7,1-5,0 6,-1-8,1 0,0 8,0-6,-1 5,1-7,0 0,-1 0,1 0,0 0,0 0,-1-7,1 5,0-6,-1 0,1 6,0-13,0 13,-1-6,1 8,0 0,-1 0,-7 0,6 0,-14 0,14 0,-13 0,12 0,-12 0,13 8,-14-6,14 6,-14-8,14 0,-6 0,0 0,6 0,-6 0,7 0,1 7,0-5,-1 6,1-8,0 0,0 0,-1 0,1 0,0 0,-1 0,1 0,0 8,0-6,-1 5,1 1,0-6,-1 5,1 1,0-6,-1 6,1-8,0 0,0 0,-1 0,1 7,0-5,-1 6,1-8,0 0,0 0,-1 0,1 0,0 0,-1 0,1-8,0 6,-1-5,1 7,0 0,0 0,-1 0,1 0,0 0,-1 0,1 0,0 0,0 0,-1 0,1 0,0 0,-1 0,1 0,0 0,-1 0,1 0,0 0,0 0,-1 0,1 0,0-8,-1 6,1-13,0 13,0-6,-1 8,1 0,0 0,-1 0,1 0,0 0,0 8,-1-6,1 5,0 1,-1-6,1 6,0-8,-1 7,1-5,0 6,0-8,-1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32.3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675 346,'-7'-19,"5"4,-6 7,8 6,0 18,0 5,0 19,0-3,0-3,0 8,0 5,6 10,0 7,1 3,-1 2,-4 6,4 0,1 4,-1-10,0 0,-6-17,0 2,0-14,0-7,8-8,-6-16,5-11,-7-15,0-2,0-10,0 0,0-5,0-1,0 0,0 1,0-1,0-5,0 0,0-1,0 7,0-7,0 1,-6 0,1 5,-3-5,2-1,4 1,-3 5,-3 1,2-1,-2 3,3 3,3 4,-6 7,0 1,6 8,-5 1,7 31,0-10,2 26,3-16,-3 8,12 1,-8 9,1 5,-1-6,-4 6,4-5,-2 5,1-6,-3 8,4-2,-4 2,-2-2,0-3,0-9,0-5,0 0,0-16,0 10,0-21,0-32,0 5,0-27,0 9,0 3,0 2,0-8,0 7,0-1,0-3,0 3,0-6,0 6,0-1,0 7,0-3,0-3,0 3,0-3,0 3,0-3,0 0,0 7,0 8,-8 0,6 14,-5-5,7 16,0 16,0 3,0 15,0-5,0 0,0 0,0 17,0 0,0 0,0-11,0 5,0 1,0 1,0-2,0-3,0 3,0-3,0-3,0 1,0-16,7-4,-5-24,4-9,-4-7,-2-9,2-8,4-5,-4 3,3-2,-3 2,-2-2,0-2,0 7,0-1,0 2,0 3,0-3,0 3,0-5,0-2,0 7,0-3,0 29,-7-12,5 21,-6 2,8 9,0 16,0 10,0 7,0 4,0 2,0-7,0-1,0-6,2 7,4-1,-4 2,3-1,-3-5,-2 5,0 1,0-2,0 1,0-7,0-7,0 6,0-14,0-2,0-9,0-39,0 16,0-41,0 22,0-13,0 11,0 7,0 8,0-19,0 11,0-13,0 7,0 16,0-4,0 21,0-6,0 23,0 5,0 22,0 2,0 6,0-4,2-9,4-8,-4-6,4 5,-4 1,-1 10,5-5,-4 5,6-7,-8 9,0-7,0-5,0-6,0 6,0-6,0 6,0-8,0 12,0-5,0-3,-8 0,6 0,-5-5,7 12,0-12,0 4,0-6,0 7,0-6,0 14,0-6,0 7,0 1,0-1,0 1,0-1,0 1,0-8,0 6,0-6,0-1,0-8,0-3,0-13,-8-17,6-7,-6-12,8 1,0 6,0 0,0-13,0 11,0-11,0 9,0 2,-2 1,-3-7,3 6,-4 0,4 0,2-5,0 7,0-13,0 19,0-12,0 23,0 10,0 23,0 12,0 3,0-3,0-1,0 1,0 0,0-1,0 7,0-1,0 0,0-5,0-1,0 1,0 5,0 1,0-7,0-5,0 0,-2 4,-4-5,4-10,-5-11,7-10,0-9,0-1,0-16,0 0,0-6,0 1,0-1,0-5,0 0,0-3,0 3,0 3,0-3,0 4,0 1,0 0,0 1,0-1,0 1,0-1,0 8,0 10,0 17,0 17,0 16,0 7,0 6,0-5,0 5,0-6,0 2,0-1,0-5,0 5,-2-5,-4-1,4-1,-4 1,4-8,-5 5,5-20,-6-4,8-26,0-11,0-3,0-3,0 1,0-1,0-5,0-1,0 7,0 5,0 0,0-5,0-1,0 0,0 1,0-7,0 1,0 0,0-3,-2 1,-4-4,4 4,-5 1,7 1,0-2,0 1,0 5,0-4,0 3,0 3,0-7,0 1,0-6,0 5,0 7,0 5,0 0,0-5,0-1,0 0,0 1,0 7,0-6,0 14,0-14,-8 14,6-6,-6 8,8 0,0 7,0-5,0 5,0 0,0-5,0 5,0 1,0-7,0 14,0-5,0-1,0 6,0-13,0 13,0-6,0 24,0 10,2 19,4 7,-4-8,4-4,-4 2,-2-1,0 7,0-2,0 4,0 2,0 0,0-1,0 1,0 0,2-2,3-4,-3 2,4-7,-4 7,-2-2,0-4,0-2,0 3,0-3,0 6,0-5,0-1,0-6,0 1,0 0,0 5,0 0,0-7,0 0,0-4,0-5,0 1,0-15,0 5,0-13,0 6,0-23,0 3,0-26,0 3,0-3,0 3,0 1,0-1,0-7,0-4,0-4,0-2,0 0,0 0,0-6,0 1,0-12,0 5,0-5,0 11,6-5,0 5,-1-5,-5 5,6 6,0 6,2 10,-3 1,-3 1,6 7,-8 0,0 2,0 7,0 9,0 1,-8 8,6 16,-11-3,7 16,0 0,6 5,0 3,0 3,0 2,0 4,0 6,0 0,0 2,0 9,0-7,0 2,0 3,0 3,-5 1,-1-2,0-3,6-8,0 5,0 1,0-2,0-10,0 2,0-8,0-5,0-6,0-8,0 12,0-22,0 4,0-38,0-5,0-22,0 4,0 3,0 9,0-1,0 0,0 1,0-1,0-1,0-5,0 5,0-4,-6-3,1 3,-1-2,6 1,-6 3,0-8,-1 5,1-5,4 6,-4-6,2 7,-1-1,3 2,-4-3,4 5,2-5,0 5,0 1,2 1,4-1,-4 1,3-1,-3 6,-2 0,2 8,4-2,-4 4,5-6,-7 6,0-6,0 8,0-1,0 1,0 0,0 7,0-5,0 5,0-7,0 7,0 2,-7 8,-3 8,1 2,-7-1,7-1,-9 0,-7-6,-2 5,1-7,-7 8,6-6,-8 6,1-8,-1 0,8 0,-5 0,12 0,-5 0,8 0,0 0,0-8,7 6,2-6,8 1,0 5,8-4,3 12,5-4,1 13,6-11,0 7,0-7,2 12,2-7,0 9,4-7,-8 1,0-7,-6 7,1-6,-1 5,0-7,0 11,1-13,-1 6,0-8,-5-2,-1-4,-7 4,4-13,-8 13,0-13,-8 5,6 0,-13 1,3 3,5 4,-16-5,11-1,-21 6,14-8,-4 5,4 3,2-8,-1 4,1 4,-6-7,0 3,0 4,-2-13,-2 13,-8-14,3 13,3-9,4 8,8-4,-1 8,9 0,1 0,23 8,-3-6,13 6,-8-1,1-5,7 14,-6-14,13 13,-12-13,5 6,-8-8,0 2,1 3,-9-3,-1 6,-31-8,17 0,-25-8,14 6,-2-13,-6 11,7-7,9 7,-7-4,7 0,-3 5,1-9,7 8,-11-4,13 8,-14 0,7 0,-1 0,-5 0,13 0,-6 0,0 8,7 2,-7-1,8-1,0 0,0-6,0 13,0-13,0 6,0-1,0-5,-8 6,6 0,-5-6,7 13,0-13,0 6,0-1,0-5,0 13,0-13,0 14,0-14,0 13,0-13,0 13,0-13,0 6,7 0,-5-6,6 5,-8 1,0 3,0 13,0-1,0 11,0-1,0 13,6 2,-1 10,1 1,-6 5,0 1,0-7,2-1,4-5,-4-8,3-3,-3-13,-2 5,0-21,0 3,0-38,0-6,0-21,0 4,0 10,0 7,0 0,0-11,0-1,-5 1,-1 5,0 1,6-1,-6 1,1-1,-7 0,6 1,-1-1,1 1,4-1,-4 0,-3 1,7-1,-6 1,8 7,0 9,0 18,0 18,0 9,0 7,0 1,0-6,0-1,0-6,0 16,0-3,6-3,-1-3,1 0,-6 6,2 1,4 4,-4-1,4 7,-4 0,-2 6,1 0,5 0,-4-2,4-4,-4 2,-2-8,0 0,0-5,0-8,0 6,0-22,0 5,8-16,-7-16,7 3,-8-16,0 6,0-6,0 0,0-11,0 0,0-1,0 7,0-1,0 0,0 1,0 7,0-6,0 6,0 8,0 4,0 15,0 31,0-8,0 23,0-8,0 2,0 1,0-1,0-5,0-1,0 1,0 5,0 1,0-1,0-5,0-1,0 1,0-1,0 1,2-6,4 0,-4-8,5 19,-7-11,0 13,0-7,0-8,0 5,0-13,0 6,0-15,0 5,0-5,0 7,-7 1,5-1,-6-7,8 5,0-5,0 7,0 0,0-7,0 5,0-5,0-1,0 7,0-7,0 9,0-9,0-1,0 0,0-7,8 7,1-8,1 0,5 0,-5 0,0 0,5-2,-4-4,5 5,1-7,0 8,8 0,2 0,0 0,6 0,-6 0,0 8,3-5,-7 9,-7-8,-1 5,-3-3,3-4,-5 6,5-8,-5 7,-1-5,-1 6,-8-23,0 11,0-19,-8 21,6-14,-13 15,5-15,-15 14,6-13,-13 13,5-6,-8 1,1 5,-1-6,0 8,8-8,2 6,0-5,-1-1,-1 6,9-6,11 8,7 0,15 0,-3 0,13 2,-8 4,0-4,8 6,-6-8,14 0,-6 0,8 7,-9-5,7 6,-6-8,8 0,-1 0,-7 0,-2 0,-8 0,-7 0,5 0,-13 0,6 0,-23 0,3 2,-11 4,4-4,1 5,-7-7,-1 0,-9 0,8-2,4-3,4 1,2-8,-8 1,-2-7,-8 1,8 6,4-1,4 6,2-5,-1 5,1-6,0 9,-1-13,9 14,-7-5,15 7,-7 0,23 7,-11 3,25 1,-12 1,-3-8,9 11,-4-13,15 13,-5-13,0 4,-12 2,6-2,-7-1,16-5,-5 0,0 0,-2 0,-7 0,-1 0,-8 0,-1 8,-8-6,-15 6,3-8,-20 7,10-5,-6 4,6-4,-10-2,5-2,-8-4,8 4,-5-5,5-1,-8 6,8-6,2 1,16 5,1-6,27 10,4 4,4-4,-9 5,7 1,1-6,9 6,0-1,-8-5,5 6,-5-8,8 0,-8 0,-2 0,0 0,-6-8,6 6,-8-5,0-1,1 6,-9-6,7 8,-7 0,8 0,-7-7,5 5,-5-6,0 0,-3 6,-7-5,8-1,-6 6,6-5,-8-1,0 6,0-13,0 13,0-14,0 14,-8-13,6 5,-6-7,8 0,0-1,0-7,0-1,0-1,0-6,0 6,0-7,0 7,0-6,0 6,0-8,0 1,0 15,8-12,-6 12,6-16,-8 8,0-5,0 5,0-8,7 0,-5 9,6-7,-8 6,0-8,8 9,-6-7,5-2,1-1,-6-14,6 13,-7-3,5 11,-4 4,6 0,-8-2,0 0,0-5,0 5,0 0,0-6,0 14,0-6,0 0,0 6,0-6,0 8,0-1,0 1,0-8,0 6,0-14,0 14,0-14,0 14,0-14,0 14,0-13,0 12,-8-5,6 16,-5-14,-1 19,6-19,-13 13,13 1,-6-7,0 14,6-5,-13 7,13 0,-13 0,13 0,-14 0,14 7,-13 3,5 7,-7-5,0-1,7-7,-5 11,5-13,-7 6,0-8,-1 0,1 0,0 0,0 0,-1 0,1 0,0 0,5-2,1-4,-1 4,-5-5,0 7,-1-8,1 6,0-6,-8 8,5 0,3 0,2 0,5 0,1 0,-7 0,14 8,-13-6,11 8,-7-5,7-3,-12 6,14-8,-13 8,5-6,1 5,1-7,0 0,7 0,-7 8,8 2,0 7,0 0,0 1,0 6,8 11,-7 2,7 13,-6-10,4 0,-4 1,11-9,-7 9,0-7,-6-5,2-8,3 2,-3 4,6 8,-6-1,4 1,-4-1,5-7,-7 8,0 0,0-9,0 7,0-4,0-4,0 8,0-5,0-3,0 8,0-6,0 7,0-10,0-1,0-8,0 18,0-6,0 7,0 1,0-1,0 1,0-1,0 1,0-8,0 6,0-6,0 7,0-7,0 6,0-6,0 7,0-7,0 6,0-6,0 7,0 1,0-1,0-7,0-2,0-7,0-1,0 0,0-7,0-3,0 1,0-6,0 13,0-13,8 6,-6 0,6-6,-1 5,3-7,-1 0,7 0,-7 0,9 0,-1 0,0 0,1-2,-1-3,-7 3,5-6,-5 6,7-4,-8 4,7-5,-7-1,9 6,7-6,-6 8,6 0,-8 0,0 0,1 0,-1 0,0 0,1 0,-9 0,7 0,-7 0,8 0,-7 0,5 0,-13 0,6 0,0 0,-6 0,13 0,-13 0,6-7,-8-3,0 1,0 1,0 0,0 6,0-13,0 5,0-7,0 0,0-8,0-2,0-2,0 0,0 8,0-12,0 5,0 1,0-2,0 0,0-6,0 1,0-1,0-1,0-5,0 5,0-4,0 3,0-3,0-1,0 1,5 5,1 1,0 7,-6-6,0 6,0-15,0 13,0-11,0 11,-8 4,6-8,-3 5,3 3,-6-16,6 5,-6-16,8 0,0 0,0 8,0-6,0 13,0-5,8 8,-6-1,6 0,-8 1,0 7,0-6,0 6,0 0,0 3,0 6,0 1,0 7,-8-5,6 5,-6 1,8-7,0 7,0-1,0-5,0 13,0-6,0 0,-7 7,5-7,-14 8,7 2,-9 4,9-5,-6 9,3-4,4-4,-13 7,4-3,3-4,-9 13,4-13,-15 6,7 0,-6-6,6 5,-7-7,1-2,4-3,4 3,8-6,-1 8,-7 0,6 8,2 1,2 9,5-1,0 0,-5 1,13-1,-6 0,8-7,0 5,0-5,0 7,0 0,0 1,0 7,8 1,-6 9,4 0,-4-8,-2 5,0 3,5 1,1 5,0-13,-6 11,0-5,0-1,0-4,0-8,0 18,0-5,0-3,0 1,0-3,0-2,0 2,0-8,0 20,0-13,0 13,0-11,0-1,8-8,-6 20,5-12,-7 11,0-11,0 11,0-11,0 11,0-11,0 11,0-11,0 21,0-13,0 3,-2-11,-3-6,3-4,-6 14,8-4,0 13,0-7,0-1,0 1,0-1,0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0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 35,'-9'-9,"-1"-1,4 4,4 4,-5-5,7 22,0-11,0 27,0-12,0 15,0 1,0-6,0 0,0-1,0 13,0-1,0 0,5 1,1-1,0-5,-6-6,0-1,2 7,4 0,-5-9,7 7,-8-14,0 6,0-7,0-9,0-1,-2-27,-4-4,5-12,-7 8,8-7,-6 5,0 0,1 6,5-6,0 8,-8-19,6 3,-6-15,1 8,5-6,-6 14,8-7,-8 24,6-4,-5 21,7-6,0 24,-8-5,6 30,-6-13,8 22,0-5,8 6,-6-6,4-5,1-3,-1-3,0-5,-6 0,2 0,4 5,-4 3,3 3,-3-9,-2 3,0-3,0 4,0-6,0-1,0-5,0 6,0-8,0 12,0-6,0 0,0 13,0-11,0 13,0 1,0-7,0 4,0-11,0 12,0-13,0 22,0-13,0 5,0-15,2 4,4-8,-4 0,6-6,-8 8,0 2,0 8,0-1,0-7,0 6,0-14,0 14,0-14,0 6,0-8,0 0,0 1,0-1,0 0,0 1,0-9,0-1,0-31,1 9,5-14,-4 5,4-1,-4 3,-2-7,0-1,0-12,0 1,0 0,0 5,0 0,0 1,0-1,0 1,0-1,0 1,-6-3,0-3,1 1,5-7,0 8,0-3,-2 3,-4-2,4-3,-4-3,-1 4,1 7,0-5,6 0,-6-1,0 7,-5-1,5 1,0-1,6 0,-2 1,-3-1,3 6,-4 1,4 6,2-18,0 19,0-12,0 24,0 1,0 31,0-10,6 28,0-12,-1-2,-5 1,0 1,0 6,0-1,0 1,0 1,0 5,0-5,0 5,0 1,0-2,0 8,0-2,0 6,0 6,0-4,0 3,0-5,0-6,0 4,0-4,0-3,0-3,0-9,0-2,2-8,4 2,-4-12,6 5,-8-14,0 5,0-22,0 3,0-13,-2 2,-4 0,4-7,-6-3,8-7,0-1,0 7,0-7,0 1,0-6,0 5,0-7,0 2,0-4,0-1,0-1,0 0,0 6,0 0,0 7,0-1,0 3,0 3,0-3,0-3,0 9,0-4,0 10,0-3,0 5,0-6,0 6,0-6,0 15,0-16,0 10,0-6,0 1,0 7,8 9,-6-7,6 14,-8-13,0 13,0-6,0 1,0 5,0-14,0 15,7-15,-5 7,6-9,-8 1,0 7,8-5,-6 13,5-6,-7 1,0 5,8-6,2 8,-1 0,-1 0,0 0,1 0,1 0,5 0,-5 0,7 0,0 8,-7-6,5 5,-5-7,7 2,0 4,-7-4,5 6,-5-8,7 0,1 7,-1-5,-7 14,5-14,-5 13,7-13,0 6,-7-8,5 0,-5 0,7 0,0 0,-7 0,5 0,-5 0,7-8,-7 6,5-6,-13 8,13-7,-13 5,14-6,-14 8,13 0,-13 0,13 0,-13 0,14 0,-14 0,13 0,-13 0,13 0,-13 0,14 0,-15 0,15 0,-14 0,13 0,-13 0,6-8,-8-1,0-1,0 2,0 1,-8 5,-2-6,-15 8,6 0,-6 0,0 0,6 0,-14 0,6 0,-7 0,-1 2,1 4,7-4,-4 7,8-3,-8-4,6 8,-4-5,4-3,1 6,4-8,-12 0,12-8,3-1,2-9,13 1,-6 0,16 7,-6-5,13 13,-5-6,15 8,-6 0,14 0,-14 0,13 0,-5 0,8 0,0 0,-9 2,-3 4,-3-4,-3 7,0-3,1-4,-1 8,0-5,-7-3,13 6,-12 0,7-6,-3 5,-5-7,7 0,0 0,-7 0,-2 0,-8-7,0 28,0-13,0 26,0-11,0 10,0 1,0 9,0 3,0-10,0-7,0 0,0 6,0-1,0 1,0-6,0-1,0 1,0 6,0-1,0-7,0 6,0-6,0 0,0 5,0-5,0 8,0-1,0 1,0 0,0-1,0 1,0-8,0 13,0-11,0 21,0-14,7 14,-5-13,6 5,-8-7,0-1,0 9,0-7,0-1,0-3,0-13,0 6,0-7,0-9,0-32,0 0,0-23,0 8,0-3,0 1,0-2,0 1,0 5,0-4,0 3,0 2,2 1,4-1,-5-5,5 0,-4-1,-2 7,0-1,0 0,0 1,0-1,0 1,0-1,0-5,0-1,0-1,0 2,0 3,0-3,0 3,0-13,0 12,0-8,0 15,0 6,0 16,0 1,0 31,0-2,0 21,0-7,0-8,0 6,0-5,0-3,0 16,0-7,0 12,0-3,0-3,0 0,0 1,0-7,-2 1,-4-1,5 7,-5-1,4 2,2-1,0-5,0 5,0-5,0-1,-2-1,-4 1,4-6,-4 0,5-8,1 19,0-19,0 20,0-22,0 13,0-12,0 5,0-8,0 0,0 0,0-7,0 5,0-5,0 7,0 1,0-1,0 0,0 1,0-9,0 6,0-5,0 7,0 1,0-9,0 7,0-14,0 5,0-22,0 3,0-20,0 5,0-8,0 6,0 1,0 5,0-6,0-2,0-9,0 1,0-7,0 0,0-6,0-6,0 1,0-7,0 7,0-9,0 3,0 5,0 6,0 3,0 8,0-1,0 2,0 9,0-4,0 12,0-10,0 14,0-6,0 8,0 0,0-1,0 1,0 0,0 7,0 3,0 30,0-2,0 29,0-8,0 4,0 2,0-8,-2 1,-4-7,4 1,-4 0,4-1,2 1,0-1,0 1,0 1,0 5,0-5,0 5,0-5,0 4,0 1,0-1,0-5,0-1,0-7,0 6,0-6,0 7,0 1,0 0,0-9,0 7,0-14,0 6,0-7,0-1,0-7,0 5,0-13,0 6,0-1,0-5,0 13,0-13,0 6,0 0,0-6,0 13,0-13,0 6,0-1,0-5,0 14,0-14,0 5,0 1,0-6,0 13,0-13,0 6,-7 0,5-7,-6 7,8 0,0-6,-8 5,6 1,-5-6,-1 6,6-8,-13 0,13 0,-6 0,0 0,-1 0,-9-8,1 6,0-6,0 8,-1 0,1 0,0 0,-1 0,9 0,-7 2,5 4,3-4,-7 6,5-8,-7 0,5 2,1 3,7-3,-11 6,5-8,-7 0,7 0,-5 0,5 0,1 0,-7 0,14 0,-13 0,5 0,1 0,-7 0,7 0,-1-8,-5 6,13-5,-14 7,15 0,-15-8,14 6,-13-6,5 1,1 5,1-6,8 0,0 7,15 1,-3 9,13 1,0 5,2-13,7 13,-5-13,0 4,-8-4,12-2,-8 2,4 4,-4-4,-8 5,8-7,2 0,0 0,-2-2,-8-3,-6 1,1-8,-8 8,11-11,-13 5,13-7,-13 8,6-7,-8 14,-8-5,-1 7,-1 0,-5 0,5 0,-7 0,0 0,-8 0,5 0,-5 0,0 0,6 0,-13 0,5 0,-8 0,0 0,1 0,-1 0,1 0,7 0,2 0,8 0,7 0,2 0,8 7,16-5,-5 14,14-15,-2 9,0-4,0-4,-5 5,14-7,-9 6,12 0,-12 0,10-6,-6 0,7 0,-7 7,6-5,-14 6,14-8,-22 0,12 0,-21 0,13 0,-13 0,6 0,-23 0,11 0,-19 0,13 0,-15 0,6 8,-14-6,6 5,-5-5,3 4,4-4,0 6,-10-8,-1 0,-6 0,7 0,8-8,10-2,9 1,16-7,1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6.3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1678,'0'-35,"0"0,0 9,0-7,0 6,-8 0,6 2,-5 8,7 0,0-1,0-7,0 6,0-14,0-1,7-10,-5-8,12 2,-8 4,-1 3,-5 1,0 0,0-4,0 3,-2 3,-3 0,3-1,-4 7,2-1,-2 1,4-1,-3 0,3 1,2-1,0 1,0-9,0 7,0-14,0 13,0 3,0 1,0 14,0-6,0 8,-8-1,6 9,-6 1,8 31,0-9,0 26,0-11,0 3,0 11,0 3,0-4,0-2,0-3,0-2,0 5,0 0,0 6,0-5,6 5,0-6,0 8,-6-2,0 2,0-1,0 2,0-2,0 3,0 1,5-4,1-1,0-8,-6 2,0-3,0-2,0-1,0 1,0-6,0-1,0 1,0 13,0-5,0 3,0-9,0-2,-2-8,-4 2,4-4,-5 6,7-6,0 6,0-7,0-9,0-1,0-31,0 2,0-21,0 7,0 0,0 8,0-13,0 6,0-13,-8 5,6-4,-4 0,4-8,2 8,0-6,0-5,0-5,0-7,0-2,0-4,0-2,0-4,0 4,0 8,-2 0,-3 0,3 13,-4 4,4 12,2-10,-8 13,6-5,-5 15,-1 2,6 16,-5 1,7 31,0-2,0 21,0-7,0 0,0-1,0 1,0-1,0 1,0 0,5 5,1 0,0 8,-6-2,0 1,0 4,0-1,0 14,0-5,0 11,0-5,0 10,-2 2,-4-2,4-8,-4-10,5-5,1-6,0-3,0-9,0-14,0-5,0-15,0-23,0 9,0-26,0 13,0-13,0-1,0 1,0 6,0-7,0 1,0-6,0 5,0-7,0 2,0-4,0-2,0-5,0-1,0-1,0 1,-2 4,-4-4,4 7,-4 4,4-1,2 8,0 0,0 5,0 1,0-1,0 6,0 0,0 8,0-19,0 11,0-13,0-1,0 15,0-5,0 23,0 3,8 7,2 0,-1-8,-1 6,-1-6,3 8,0-7,5 5,-5-6,-1 8,7 0,-7 0,9-8,-1 6,0-5,0 7,1 7,-1-5,0 6,1 0,-1-6,0 5,0-7,1 0,-1 0,0 0,1 0,-1 0,0 0,1 0,-1 0,0 0,-7 0,5 0,-5 0,7 0,0 0,1 0,-1 0,0 0,0 0,1 8,-9-6,7 6,-14-8,5 0,1 0,-6 0,13 0,-13 0,6 0,0 0,-6 0,5 7,-7 3,0 7,0 1,0 7,0 3,0-3,0 8,0-4,-6-2,1 2,-1-1,6 7,0-6,0 0,0-1,0 7,-2 0,-4-1,4 1,-3-1,3-5,2 0,0 0,0 5,0 1,0 0,0-9,0 7,0-4,0-4,0 15,0-11,0 11,0-9,0-2,0-6,0 6,0-8,0 12,0-4,0-4,0 7,0-5,0 15,0-5,0 13,0-14,0 5,0-13,0 13,0-12,0 13,0-7,0-1,0-7,7 6,-5-14,6 14,-8-14,0 6,0-8,0 0,0 1,0-9,0-1,8-8,-6-15,5 3,-7-21,2 8,4-3,-4 3,6 0,-8-2,0-16,0 7,0-4,0 1,0-1,0 1,0-7,-6-2,0-9,0 1,6-8,0 9,0-3,0-2,0 3,0-1,0 6,0 2,0 4,0-2,0 8,0-2,0 1,0 5,0-5,-2-1,-3 2,3-6,-4 5,4 1,0 2,-4 3,4 2,-3 10,3 12,2-20,0 19,0-13,0 0,0 6,-2-6,-4 8,4 0,-6-1,8 1,0 7,0-5,-7 13,5-13,-6 13,0-6,-1 8,-1 0,-5 0,5 2,-7 4,5-2,1 7,-1-7,-5 11,0-3,5-2,1 1,-1-7,-5 11,0-13,-8 6,5-8,-12 0,5 0,0 0,-6 0,14 0,-6 0,8 0,7 0,-5 0,13-8,-6 6,8 18,0 5,0 19,0-9,0-2,0 0,0 17,0 0,0 0,0-11,0 7,0 4,0-2,0 2,0-7,0 1,0 2,0-1,0-1,0 0,0 1,0-1,0-5,0-7,0 1,0 0,0 6,0-1,0 1,-6-6,1-1,-1 1,6 6,0-6,0 0,0-1,0 13,0-1,0-5,0-7,8-6,-7 10,5-3,-4-4,-2 8,0-14,0 14,0-6,0-1,0 7,0-14,0 6,0-7,0-9,0 7,0-7,0 1,8-3,-6-7,13 0,-13 0,6 0,-1 0,-5 0,14 0,-7 0,9 0,-1 0,0 0,0 0,1 0,-1 0,0 0,1 0,-1 0,8 0,-6 0,6 0,-8 0,1-7,-1 5,0-6,1 8,-1 0,0 0,0 0,1-8,-9 7,7-7,-7 0,1 6,5-13,-5 13,0-6,-3 1,1 5,-6-6,6 0,-8 6,0-13,0 13,0-13,0 5,0-7,0-8,0-2,0-8,0 1,0-1,-6-5,0-1,0 1,6 6,0-1,0 0,-2 1,-3-1,3 6,-4 1,4-1,2-6,0 1,0-1,0 6,0 0,0 0,0-11,0 0,0 5,0 6,0 8,0-19,0 11,0-13,0 7,0 1,-8-1,6-7,-5 5,7-13,0 14,0-5,0 13,0-5,0 6,0 0,0 2,0 8,0 7,0 3,0-1,0 6,0-13,0 13,0-6,0 0,0 6,0-13,0 13,0-6,0 1,0 5,0-14,0 15,0-7,0 0,0 6,0-13,0 13,0-6,-8 1,6 5,-6-6,1 8,5 0,-14 0,14 0,-13 0,5 0,-15 0,-1 0,-9 0,0 0,7 0,-1 0,6 0,-6 0,0 0,-6 0,9 0,-7 0,6 8,-8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31.70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6330 104,'-29'-19,"6"3,16 16,-3-7,-7-3,-1 1,1 1,0 8,0 0,-1 0,1 0,0 0,-1 0,1 0,0 0,-8 0,6 0,-14 0,6 8,-8-6,9 5,-7 1,6-6,0 5,-6-7,14 0,-6 0,0 0,6 0,-6 0,0 0,6 0,-6 0,8 0,-1 0,1 0,0 0,-8 0,6 0,-6 0,7 0,-7 0,6 0,-6 0,8 0,-8 0,6 0,-6 0,7 0,1 0,0 0,-1 0,1 0,0 0,0 0,-1 0,1 0,0 0,-1 0,1 0,0 0,0 0,-1 0,1 0,0 0,-1 0,1 0,0 0,0 0,-1 0,1 0,0 0,-1 8,1-6,-8 6,6-8,-6 0,8 0,-8 0,5 7,-5-5,8 6,0-8,0 0,-8 0,5 0,-12 0,12-8,-12 6,13-5,-14 7,6 0,0 0,-6 0,14 0,-6 0,8 0,-8 0,6 0,-6 0,7 0,1 0,0 0,0 0,-1 0,1 0,0 0,-1 0,1 0,0 0,0 0,-1 0,1 0,0 0,-1 0,1-8,0 6,0-6,-1 8,1 0,0 0,-1 0,1 0,-8 0,6 0,-6 0,0 0,6 0,-6 0,7 0,1 0,0 0,-8 0,6 0,1 0,3 0,-2 0,5-7,-11 5,13-6,-7 8,0-7,0 5,-1-6,1 0,0 6,-1-5,1 7,0 0,0-8,-1 6,1-6,0 8,-1 0,1 0,-8 0,6 0,-14 0,14 0,-14 0,14 0,-14 0,7 0,-1 8,-6-6,14 6,-6-8,0 0,6 0,-6 0,7 0,1 0,0-8,-1 6,1-6,0 8,0 0,-1 0,1 0,0 0,-1 0,1 0,0 0,0 0,-1 0,1 0,0 0,-1 0,1 0,0 0,-1 0,1 0,0 0,0 0,-1 0,1 0,0 0,-1 0,1 0,0 8,0-6,-1 6,1-8,0 0,-1 7,1-5,0 6,-1-8,1 0,0 8,0-6,-1 5,1-7,0 0,-1 0,1 0,0 0,0 0,-1-7,1 5,0-6,-1 0,1 6,0-13,0 13,-1-6,1 8,0 0,-1 0,-7 0,6 0,-14 0,14 0,-13 0,12 0,-12 0,13 8,-14-6,14 6,-14-8,14 0,-6 0,0 0,6 0,-6 0,7 0,1 7,0-5,-1 6,1-8,0 0,0 0,-1 0,1 0,0 0,-1 0,1 0,0 8,0-6,-1 5,1 1,0-6,-1 5,1 1,0-6,-1 6,1-8,0 0,0 0,-1 0,1 7,0-5,-1 6,1-8,0 0,0 0,-1 0,1 0,0 0,-1 0,1-8,0 6,-1-5,1 7,0 0,0 0,-1 0,1 0,0 0,-1 0,1 0,0 0,0 0,-1 0,1 0,0 0,-1 0,1 0,0 0,-1 0,1 0,0 0,0 0,-1 0,1 0,0-8,-1 6,1-13,0 13,0-6,-1 8,1 0,0 0,-1 0,1 0,0 0,0 8,-1-6,1 5,0 1,-1-6,1 6,0-8,-1 7,1-5,0 6,0-8,-1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55.6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6001 105,'-19'-29,"-4"6,21 23,-21 0,11 0,-13 0,8 8,0-7,0 7,-1 0,1-6,0 5,-1 1,1-6,-8 6,6-8,-6 0,0 0,-2 0,-7 0,7 0,-6 0,6 0,-8 0,1 0,7 0,2 0,8 0,-1 0,1 0,0 0,0 0,-1 0,1 0,0 0,-1 0,1 0,0 0,-1 0,1 0,0 0,0 0,-1 0,1 0,0 0,-1 0,1 0,0 0,0 0,-1 0,1 0,0 0,-1 0,1 7,0-5,0 6,-1-8,-7 0,6 0,-6 0,8 0,-1 0,1 0,0 0,-8 0,13 0,-18 0,18 0,-13 0,8 0,0 0,-1 0,1 0,0 0,-1 0,1 0,-8 0,6 0,-6 0,8-8,-8 6,5-5,-5 7,0 0,6 0,-13 0,12 0,-5 0,0-8,6 6,-6-6,0 8,6 0,-6 0,8 0,-1 0,1 0,0 0,0 0,-8 0,5 0,-5 0,8 0,0 0,0 0,-8 0,5 0,-5 8,0-6,6 6,-14-1,14-5,-13 14,12-7,-5 1,8-2,0-1,0-5,-1 6,1-8,0 0,-1 0,1 0,0 0,-1 0,1 0,0 0,0 0,-1 0,1 0,0 0,-1 0,1 0,0 0,0 0,-1 0,1 0,0 0,-1 0,-7 0,6 0,-6 0,0 0,6 0,-6 0,8 0,-1 0,1-8,0 6,-8-5,6 7,-6 0,7 0,1 0,0 0,0 0,-8 0,13 0,-11 0,13 0,-7 0,0-8,-1 6,9-13,-14 13,19-14,-19 14,6-5,5 7,-11 0,13-8,-7 6,0-6,0 8,-1 0,1 0,0 0,-1 0,1 0,0 0,-1 0,1 0,0 0,0 0,-1 0,1 0,0 0,-8 0,6 0,-6 0,7 0,1 0,0 0,-1 0,1 0,0 0,-1 0,1 0,0 0,0 0,-1 0,1 0,0 0,-1 0,1 8,0-6,0 6,-1-8,1 0,0 7,-8-5,5 6,-12-8,13 8,-14-6,14 5,-6-7,0 0,6 0,-6 0,7 0,1 0,0 0,-8 0,13 0,-19 0,20 0,-14 0,8 0,-1 0,1 0,0 0,-1 0,1 0,0-7,0 5,-1-6,1 8,0 0,-1 0,1 0,0-8,0 6,-1-5,1 7,0 0,-1 0,1 0,0 0,-8 0,6 0,-14 0,14 0,-6 0,0 0,6 0,-6 0,7 0,1 0,0 0,-1 0,1 0,0 0,0-8,-1 6,1-6,0 8,-1-7,1 5,0-6,-1 8,1 0,0-8,0 7,-1-7,1 8,0 0,-1 0,1 0,0-8,0 6,-1-5,1 7,0 0,-1 0,1 0,0 7,-1-5,1 6,0-8,0 0,-1 0,1 0,0 0,-1 0,1 0,0 0,0 0,-1 0,1 0,0 0,-1 0,1-8,0 6,0-5,-1 7,1-8,0 6,7-13,-13 13,11-6,-5 8,-6 0,12 0,-7 8,11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32.3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675 346,'-7'-19,"5"4,-6 7,8 6,0 18,0 5,0 19,0-3,0-3,0 8,0 5,6 10,0 7,1 3,-1 2,-4 6,4 0,1 4,-1-10,0 0,-6-17,0 2,0-14,0-7,8-8,-6-16,5-11,-7-15,0-2,0-10,0 0,0-5,0-1,0 0,0 1,0-1,0-5,0 0,0-1,0 7,0-7,0 1,-6 0,1 5,-3-5,2-1,4 1,-3 5,-3 1,2-1,-2 3,3 3,3 4,-6 7,0 1,6 8,-5 1,7 31,0-10,2 26,3-16,-3 8,12 1,-8 9,1 5,-1-6,-4 6,4-5,-2 5,1-6,-3 8,4-2,-4 2,-2-2,0-3,0-9,0-5,0 0,0-16,0 10,0-21,0-32,0 5,0-27,0 9,0 3,0 2,0-8,0 7,0-1,0-3,0 3,0-6,0 6,0-1,0 7,0-3,0-3,0 3,0-3,0 3,0-3,0 0,0 7,0 8,-8 0,6 14,-5-5,7 16,0 16,0 3,0 15,0-5,0 0,0 0,0 17,0 0,0 0,0-11,0 5,0 1,0 1,0-2,0-3,0 3,0-3,0-3,0 1,0-16,7-4,-5-24,4-9,-4-7,-2-9,2-8,4-5,-4 3,3-2,-3 2,-2-2,0-2,0 7,0-1,0 2,0 3,0-3,0 3,0-5,0-2,0 7,0-3,0 29,-7-12,5 21,-6 2,8 9,0 16,0 10,0 7,0 4,0 2,0-7,0-1,0-6,2 7,4-1,-4 2,3-1,-3-5,-2 5,0 1,0-2,0 1,0-7,0-7,0 6,0-14,0-2,0-9,0-39,0 16,0-41,0 22,0-13,0 11,0 7,0 8,0-19,0 11,0-13,0 7,0 16,0-4,0 21,0-6,0 23,0 5,0 22,0 2,0 6,0-4,2-9,4-8,-4-6,4 5,-4 1,-1 10,5-5,-4 5,6-7,-8 9,0-7,0-5,0-6,0 6,0-6,0 6,0-8,0 12,0-5,0-3,-8 0,6 0,-5-5,7 12,0-12,0 4,0-6,0 7,0-6,0 14,0-6,0 7,0 1,0-1,0 1,0-1,0 1,0-8,0 6,0-6,0-1,0-8,0-3,0-13,-8-17,6-7,-6-12,8 1,0 6,0 0,0-13,0 11,0-11,0 9,0 2,-2 1,-3-7,3 6,-4 0,4 0,2-5,0 7,0-13,0 19,0-12,0 23,0 10,0 23,0 12,0 3,0-3,0-1,0 1,0 0,0-1,0 7,0-1,0 0,0-5,0-1,0 1,0 5,0 1,0-7,0-5,0 0,-2 4,-4-5,4-10,-5-11,7-10,0-9,0-1,0-16,0 0,0-6,0 1,0-1,0-5,0 0,0-3,0 3,0 3,0-3,0 4,0 1,0 0,0 1,0-1,0 1,0-1,0 8,0 10,0 17,0 17,0 16,0 7,0 6,0-5,0 5,0-6,0 2,0-1,0-5,0 5,-2-5,-4-1,4-1,-4 1,4-8,-5 5,5-20,-6-4,8-26,0-11,0-3,0-3,0 1,0-1,0-5,0-1,0 7,0 5,0 0,0-5,0-1,0 0,0 1,0-7,0 1,0 0,0-3,-2 1,-4-4,4 4,-5 1,7 1,0-2,0 1,0 5,0-4,0 3,0 3,0-7,0 1,0-6,0 5,0 7,0 5,0 0,0-5,0-1,0 0,0 1,0 7,0-6,0 14,0-14,-8 14,6-6,-6 8,8 0,0 7,0-5,0 5,0 0,0-5,0 5,0 1,0-7,0 14,0-5,0-1,0 6,0-13,0 13,0-6,0 24,0 10,2 19,4 7,-4-8,4-4,-4 2,-2-1,0 7,0-2,0 4,0 2,0 0,0-1,0 1,0 0,2-2,3-4,-3 2,4-7,-4 7,-2-2,0-4,0-2,0 3,0-3,0 6,0-5,0-1,0-6,0 1,0 0,0 5,0 0,0-7,0 0,0-4,0-5,0 1,0-15,0 5,0-13,0 6,0-23,0 3,0-26,0 3,0-3,0 3,0 1,0-1,0-7,0-4,0-4,0-2,0 0,0 0,0-6,0 1,0-12,0 5,0-5,0 11,6-5,0 5,-1-5,-5 5,6 6,0 6,2 10,-3 1,-3 1,6 7,-8 0,0 2,0 7,0 9,0 1,-8 8,6 16,-11-3,7 16,0 0,6 5,0 3,0 3,0 2,0 4,0 6,0 0,0 2,0 9,0-7,0 2,0 3,0 3,-5 1,-1-2,0-3,6-8,0 5,0 1,0-2,0-10,0 2,0-8,0-5,0-6,0-8,0 12,0-22,0 4,0-38,0-5,0-22,0 4,0 3,0 9,0-1,0 0,0 1,0-1,0-1,0-5,0 5,0-4,-6-3,1 3,-1-2,6 1,-6 3,0-8,-1 5,1-5,4 6,-4-6,2 7,-1-1,3 2,-4-3,4 5,2-5,0 5,0 1,2 1,4-1,-4 1,3-1,-3 6,-2 0,2 8,4-2,-4 4,5-6,-7 6,0-6,0 8,0-1,0 1,0 0,0 7,0-5,0 5,0-7,0 7,0 2,-7 8,-3 8,1 2,-7-1,7-1,-9 0,-7-6,-2 5,1-7,-7 8,6-6,-8 6,1-8,-1 0,8 0,-5 0,12 0,-5 0,8 0,0 0,0-8,7 6,2-6,8 1,0 5,8-4,3 12,5-4,1 13,6-11,0 7,0-7,2 12,2-7,0 9,4-7,-8 1,0-7,-6 7,1-6,-1 5,0-7,0 11,1-13,-1 6,0-8,-5-2,-1-4,-7 4,4-13,-8 13,0-13,-8 5,6 0,-13 1,3 3,5 4,-16-5,11-1,-21 6,14-8,-4 5,4 3,2-8,-1 4,1 4,-6-7,0 3,0 4,-2-13,-2 13,-8-14,3 13,3-9,4 8,8-4,-1 8,9 0,1 0,23 8,-3-6,13 6,-8-1,1-5,7 14,-6-14,13 13,-12-13,5 6,-8-8,0 2,1 3,-9-3,-1 6,-31-8,17 0,-25-8,14 6,-2-13,-6 11,7-7,9 7,-7-4,7 0,-3 5,1-9,7 8,-11-4,13 8,-14 0,7 0,-1 0,-5 0,13 0,-6 0,0 8,7 2,-7-1,8-1,0 0,0-6,0 13,0-13,0 6,0-1,0-5,-8 6,6 0,-5-6,7 13,0-13,0 6,0-1,0-5,0 13,0-13,0 14,0-14,0 13,0-13,0 13,0-13,0 6,7 0,-5-6,6 5,-8 1,0 3,0 13,0-1,0 11,0-1,0 13,6 2,-1 10,1 1,-6 5,0 1,0-7,2-1,4-5,-4-8,3-3,-3-13,-2 5,0-21,0 3,0-38,0-6,0-21,0 4,0 10,0 7,0 0,0-11,0-1,-5 1,-1 5,0 1,6-1,-6 1,1-1,-7 0,6 1,-1-1,1 1,4-1,-4 0,-3 1,7-1,-6 1,8 7,0 9,0 18,0 18,0 9,0 7,0 1,0-6,0-1,0-6,0 16,0-3,6-3,-1-3,1 0,-6 6,2 1,4 4,-4-1,4 7,-4 0,-2 6,1 0,5 0,-4-2,4-4,-4 2,-2-8,0 0,0-5,0-8,0 6,0-22,0 5,8-16,-7-16,7 3,-8-16,0 6,0-6,0 0,0-11,0 0,0-1,0 7,0-1,0 0,0 1,0 7,0-6,0 6,0 8,0 4,0 15,0 31,0-8,0 23,0-8,0 2,0 1,0-1,0-5,0-1,0 1,0 5,0 1,0-1,0-5,0-1,0 1,0-1,0 1,2-6,4 0,-4-8,5 19,-7-11,0 13,0-7,0-8,0 5,0-13,0 6,0-15,0 5,0-5,0 7,-7 1,5-1,-6-7,8 5,0-5,0 7,0 0,0-7,0 5,0-5,0-1,0 7,0-7,0 9,0-9,0-1,0 0,0-7,8 7,1-8,1 0,5 0,-5 0,0 0,5-2,-4-4,5 5,1-7,0 8,8 0,2 0,0 0,6 0,-6 0,0 8,3-5,-7 9,-7-8,-1 5,-3-3,3-4,-5 6,5-8,-5 7,-1-5,-1 6,-8-23,0 11,0-19,-8 21,6-14,-13 15,5-15,-15 14,6-13,-13 13,5-6,-8 1,1 5,-1-6,0 8,8-8,2 6,0-5,-1-1,-1 6,9-6,11 8,7 0,15 0,-3 0,13 2,-8 4,0-4,8 6,-6-8,14 0,-6 0,8 7,-9-5,7 6,-6-8,8 0,-1 0,-7 0,-2 0,-8 0,-7 0,5 0,-13 0,6 0,-23 0,3 2,-11 4,4-4,1 5,-7-7,-1 0,-9 0,8-2,4-3,4 1,2-8,-8 1,-2-7,-8 1,8 6,4-1,4 6,2-5,-1 5,1-6,0 9,-1-13,9 14,-7-5,15 7,-7 0,23 7,-11 3,25 1,-12 1,-3-8,9 11,-4-13,15 13,-5-13,0 4,-12 2,6-2,-7-1,16-5,-5 0,0 0,-2 0,-7 0,-1 0,-8 0,-1 8,-8-6,-15 6,3-8,-20 7,10-5,-6 4,6-4,-10-2,5-2,-8-4,8 4,-5-5,5-1,-8 6,8-6,2 1,16 5,1-6,27 10,4 4,4-4,-9 5,7 1,1-6,9 6,0-1,-8-5,5 6,-5-8,8 0,-8 0,-2 0,0 0,-6-8,6 6,-8-5,0-1,1 6,-9-6,7 8,-7 0,8 0,-7-7,5 5,-5-6,0 0,-3 6,-7-5,8-1,-6 6,6-5,-8-1,0 6,0-13,0 13,0-14,0 14,-8-13,6 5,-6-7,8 0,0-1,0-7,0-1,0-1,0-6,0 6,0-7,0 7,0-6,0 6,0-8,0 1,0 15,8-12,-6 12,6-16,-8 8,0-5,0 5,0-8,7 0,-5 9,6-7,-8 6,0-8,8 9,-6-7,5-2,1-1,-6-14,6 13,-7-3,5 11,-4 4,6 0,-8-2,0 0,0-5,0 5,0 0,0-6,0 14,0-6,0 0,0 6,0-6,0 8,0-1,0 1,0-8,0 6,0-14,0 14,0-14,0 14,0-14,0 14,0-13,0 12,-8-5,6 16,-5-14,-1 19,6-19,-13 13,13 1,-6-7,0 14,6-5,-13 7,13 0,-13 0,13 0,-14 0,14 7,-13 3,5 7,-7-5,0-1,7-7,-5 11,5-13,-7 6,0-8,-1 0,1 0,0 0,0 0,-1 0,1 0,0 0,5-2,1-4,-1 4,-5-5,0 7,-1-8,1 6,0-6,-8 8,5 0,3 0,2 0,5 0,1 0,-7 0,14 8,-13-6,11 8,-7-5,7-3,-12 6,14-8,-13 8,5-6,1 5,1-7,0 0,7 0,-7 8,8 2,0 7,0 0,0 1,0 6,8 11,-7 2,7 13,-6-10,4 0,-4 1,11-9,-7 9,0-7,-6-5,2-8,3 2,-3 4,6 8,-6-1,4 1,-4-1,5-7,-7 8,0 0,0-9,0 7,0-4,0-4,0 8,0-5,0-3,0 8,0-6,0 7,0-10,0-1,0-8,0 18,0-6,0 7,0 1,0-1,0 1,0-1,0 1,0-8,0 6,0-6,0 7,0-7,0 6,0-6,0 7,0-7,0 6,0-6,0 7,0 1,0-1,0-7,0-2,0-7,0-1,0 0,0-7,0-3,0 1,0-6,0 13,0-13,8 6,-6 0,6-6,-1 5,3-7,-1 0,7 0,-7 0,9 0,-1 0,0 0,1-2,-1-3,-7 3,5-6,-5 6,7-4,-8 4,7-5,-7-1,9 6,7-6,-6 8,6 0,-8 0,0 0,1 0,-1 0,0 0,1 0,-9 0,7 0,-7 0,8 0,-7 0,5 0,-13 0,6 0,0 0,-6 0,13 0,-13 0,6-7,-8-3,0 1,0 1,0 0,0 6,0-13,0 5,0-7,0 0,0-8,0-2,0-2,0 0,0 8,0-12,0 5,0 1,0-2,0 0,0-6,0 1,0-1,0-1,0-5,0 5,0-4,0 3,0-3,0-1,0 1,5 5,1 1,0 7,-6-6,0 6,0-15,0 13,0-11,0 11,-8 4,6-8,-3 5,3 3,-6-16,6 5,-6-16,8 0,0 0,0 8,0-6,0 13,0-5,8 8,-6-1,6 0,-8 1,0 7,0-6,0 6,0 0,0 3,0 6,0 1,0 7,-8-5,6 5,-6 1,8-7,0 7,0-1,0-5,0 13,0-6,0 0,-7 7,5-7,-14 8,7 2,-9 4,9-5,-6 9,3-4,4-4,-13 7,4-3,3-4,-9 13,4-13,-15 6,7 0,-6-6,6 5,-7-7,1-2,4-3,4 3,8-6,-1 8,-7 0,6 8,2 1,2 9,5-1,0 0,-5 1,13-1,-6 0,8-7,0 5,0-5,0 7,0 0,0 1,0 7,8 1,-6 9,4 0,-4-8,-2 5,0 3,5 1,1 5,0-13,-6 11,0-5,0-1,0-4,0-8,0 18,0-5,0-3,0 1,0-3,0-2,0 2,0-8,0 20,0-13,0 13,0-11,0-1,8-8,-6 20,5-12,-7 11,0-11,0 11,0-11,0 11,0-11,0 11,0-11,0 21,0-13,0 3,-2-11,-3-6,3-4,-6 14,8-4,0 13,0-7,0-1,0 1,0-1,0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0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 35,'-9'-9,"-1"-1,4 4,4 4,-5-5,7 22,0-11,0 27,0-12,0 15,0 1,0-6,0 0,0-1,0 13,0-1,0 0,5 1,1-1,0-5,-6-6,0-1,2 7,4 0,-5-9,7 7,-8-14,0 6,0-7,0-9,0-1,-2-27,-4-4,5-12,-7 8,8-7,-6 5,0 0,1 6,5-6,0 8,-8-19,6 3,-6-15,1 8,5-6,-6 14,8-7,-8 24,6-4,-5 21,7-6,0 24,-8-5,6 30,-6-13,8 22,0-5,8 6,-6-6,4-5,1-3,-1-3,0-5,-6 0,2 0,4 5,-4 3,3 3,-3-9,-2 3,0-3,0 4,0-6,0-1,0-5,0 6,0-8,0 12,0-6,0 0,0 13,0-11,0 13,0 1,0-7,0 4,0-11,0 12,0-13,0 22,0-13,0 5,0-15,2 4,4-8,-4 0,6-6,-8 8,0 2,0 8,0-1,0-7,0 6,0-14,0 14,0-14,0 6,0-8,0 0,0 1,0-1,0 0,0 1,0-9,0-1,0-31,1 9,5-14,-4 5,4-1,-4 3,-2-7,0-1,0-12,0 1,0 0,0 5,0 0,0 1,0-1,0 1,0-1,0 1,-6-3,0-3,1 1,5-7,0 8,0-3,-2 3,-4-2,4-3,-4-3,-1 4,1 7,0-5,6 0,-6-1,0 7,-5-1,5 1,0-1,6 0,-2 1,-3-1,3 6,-4 1,4 6,2-18,0 19,0-12,0 24,0 1,0 31,0-10,6 28,0-12,-1-2,-5 1,0 1,0 6,0-1,0 1,0 1,0 5,0-5,0 5,0 1,0-2,0 8,0-2,0 6,0 6,0-4,0 3,0-5,0-6,0 4,0-4,0-3,0-3,0-9,0-2,2-8,4 2,-4-12,6 5,-8-14,0 5,0-22,0 3,0-13,-2 2,-4 0,4-7,-6-3,8-7,0-1,0 7,0-7,0 1,0-6,0 5,0-7,0 2,0-4,0-1,0-1,0 0,0 6,0 0,0 7,0-1,0 3,0 3,0-3,0-3,0 9,0-4,0 10,0-3,0 5,0-6,0 6,0-6,0 15,0-16,0 10,0-6,0 1,0 7,8 9,-6-7,6 14,-8-13,0 13,0-6,0 1,0 5,0-14,0 15,7-15,-5 7,6-9,-8 1,0 7,8-5,-6 13,5-6,-7 1,0 5,8-6,2 8,-1 0,-1 0,0 0,1 0,1 0,5 0,-5 0,7 0,0 8,-7-6,5 5,-5-7,7 2,0 4,-7-4,5 6,-5-8,7 0,1 7,-1-5,-7 14,5-14,-5 13,7-13,0 6,-7-8,5 0,-5 0,7 0,0 0,-7 0,5 0,-5 0,7-8,-7 6,5-6,-13 8,13-7,-13 5,14-6,-14 8,13 0,-13 0,13 0,-13 0,14 0,-14 0,13 0,-13 0,13 0,-13 0,14 0,-15 0,15 0,-14 0,13 0,-13 0,6-8,-8-1,0-1,0 2,0 1,-8 5,-2-6,-15 8,6 0,-6 0,0 0,6 0,-14 0,6 0,-7 0,-1 2,1 4,7-4,-4 7,8-3,-8-4,6 8,-4-5,4-3,1 6,4-8,-12 0,12-8,3-1,2-9,13 1,-6 0,16 7,-6-5,13 13,-5-6,15 8,-6 0,14 0,-14 0,13 0,-5 0,8 0,0 0,-9 2,-3 4,-3-4,-3 7,0-3,1-4,-1 8,0-5,-7-3,13 6,-12 0,7-6,-3 5,-5-7,7 0,0 0,-7 0,-2 0,-8-7,0 28,0-13,0 26,0-11,0 10,0 1,0 9,0 3,0-10,0-7,0 0,0 6,0-1,0 1,0-6,0-1,0 1,0 6,0-1,0-7,0 6,0-6,0 0,0 5,0-5,0 8,0-1,0 1,0 0,0-1,0 1,0-8,0 13,0-11,0 21,0-14,7 14,-5-13,6 5,-8-7,0-1,0 9,0-7,0-1,0-3,0-13,0 6,0-7,0-9,0-32,0 0,0-23,0 8,0-3,0 1,0-2,0 1,0 5,0-4,0 3,0 2,2 1,4-1,-5-5,5 0,-4-1,-2 7,0-1,0 0,0 1,0-1,0 1,0-1,0-5,0-1,0-1,0 2,0 3,0-3,0 3,0-13,0 12,0-8,0 15,0 6,0 16,0 1,0 31,0-2,0 21,0-7,0-8,0 6,0-5,0-3,0 16,0-7,0 12,0-3,0-3,0 0,0 1,0-7,-2 1,-4-1,5 7,-5-1,4 2,2-1,0-5,0 5,0-5,0-1,-2-1,-4 1,4-6,-4 0,5-8,1 19,0-19,0 20,0-22,0 13,0-12,0 5,0-8,0 0,0 0,0-7,0 5,0-5,0 7,0 1,0-1,0 0,0 1,0-9,0 6,0-5,0 7,0 1,0-9,0 7,0-14,0 5,0-22,0 3,0-20,0 5,0-8,0 6,0 1,0 5,0-6,0-2,0-9,0 1,0-7,0 0,0-6,0-6,0 1,0-7,0 7,0-9,0 3,0 5,0 6,0 3,0 8,0-1,0 2,0 9,0-4,0 12,0-10,0 14,0-6,0 8,0 0,0-1,0 1,0 0,0 7,0 3,0 30,0-2,0 29,0-8,0 4,0 2,0-8,-2 1,-4-7,4 1,-4 0,4-1,2 1,0-1,0 1,0 1,0 5,0-5,0 5,0-5,0 4,0 1,0-1,0-5,0-1,0-7,0 6,0-6,0 7,0 1,0 0,0-9,0 7,0-14,0 6,0-7,0-1,0-7,0 5,0-13,0 6,0-1,0-5,0 13,0-13,0 6,0 0,0-6,0 13,0-13,0 6,0-1,0-5,0 14,0-14,0 5,0 1,0-6,0 13,0-13,0 6,-7 0,5-7,-6 7,8 0,0-6,-8 5,6 1,-5-6,-1 6,6-8,-13 0,13 0,-6 0,0 0,-1 0,-9-8,1 6,0-6,0 8,-1 0,1 0,0 0,-1 0,9 0,-7 2,5 4,3-4,-7 6,5-8,-7 0,5 2,1 3,7-3,-11 6,5-8,-7 0,7 0,-5 0,5 0,1 0,-7 0,14 0,-13 0,5 0,1 0,-7 0,7 0,-1-8,-5 6,13-5,-14 7,15 0,-15-8,14 6,-13-6,5 1,1 5,1-6,8 0,0 7,15 1,-3 9,13 1,0 5,2-13,7 13,-5-13,0 4,-8-4,12-2,-8 2,4 4,-4-4,-8 5,8-7,2 0,0 0,-2-2,-8-3,-6 1,1-8,-8 8,11-11,-13 5,13-7,-13 8,6-7,-8 14,-8-5,-1 7,-1 0,-5 0,5 0,-7 0,0 0,-8 0,5 0,-5 0,0 0,6 0,-13 0,5 0,-8 0,0 0,1 0,-1 0,1 0,7 0,2 0,8 0,7 0,2 0,8 7,16-5,-5 14,14-15,-2 9,0-4,0-4,-5 5,14-7,-9 6,12 0,-12 0,10-6,-6 0,7 0,-7 7,6-5,-14 6,14-8,-22 0,12 0,-21 0,13 0,-13 0,6 0,-23 0,11 0,-19 0,13 0,-15 0,6 8,-14-6,6 5,-5-5,3 4,4-4,0 6,-10-8,-1 0,-6 0,7 0,8-8,10-2,9 1,16-7,1 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6.3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1678,'0'-35,"0"0,0 9,0-7,0 6,-8 0,6 2,-5 8,7 0,0-1,0-7,0 6,0-14,0-1,7-10,-5-8,12 2,-8 4,-1 3,-5 1,0 0,0-4,0 3,-2 3,-3 0,3-1,-4 7,2-1,-2 1,4-1,-3 0,3 1,2-1,0 1,0-9,0 7,0-14,0 13,0 3,0 1,0 14,0-6,0 8,-8-1,6 9,-6 1,8 31,0-9,0 26,0-11,0 3,0 11,0 3,0-4,0-2,0-3,0-2,0 5,0 0,0 6,0-5,6 5,0-6,0 8,-6-2,0 2,0-1,0 2,0-2,0 3,0 1,5-4,1-1,0-8,-6 2,0-3,0-2,0-1,0 1,0-6,0-1,0 1,0 13,0-5,0 3,0-9,0-2,-2-8,-4 2,4-4,-5 6,7-6,0 6,0-7,0-9,0-1,0-31,0 2,0-21,0 7,0 0,0 8,0-13,0 6,0-13,-8 5,6-4,-4 0,4-8,2 8,0-6,0-5,0-5,0-7,0-2,0-4,0-2,0-4,0 4,0 8,-2 0,-3 0,3 13,-4 4,4 12,2-10,-8 13,6-5,-5 15,-1 2,6 16,-5 1,7 31,0-2,0 21,0-7,0 0,0-1,0 1,0-1,0 1,0 0,5 5,1 0,0 8,-6-2,0 1,0 4,0-1,0 14,0-5,0 11,0-5,0 10,-2 2,-4-2,4-8,-4-10,5-5,1-6,0-3,0-9,0-14,0-5,0-15,0-23,0 9,0-26,0 13,0-13,0-1,0 1,0 6,0-7,0 1,0-6,0 5,0-7,0 2,0-4,0-2,0-5,0-1,0-1,0 1,-2 4,-4-4,4 7,-4 4,4-1,2 8,0 0,0 5,0 1,0-1,0 6,0 0,0 8,0-19,0 11,0-13,0-1,0 15,0-5,0 23,0 3,8 7,2 0,-1-8,-1 6,-1-6,3 8,0-7,5 5,-5-6,-1 8,7 0,-7 0,9-8,-1 6,0-5,0 7,1 7,-1-5,0 6,1 0,-1-6,0 5,0-7,1 0,-1 0,0 0,1 0,-1 0,0 0,1 0,-1 0,0 0,-7 0,5 0,-5 0,7 0,0 0,1 0,-1 0,0 0,0 0,1 8,-9-6,7 6,-14-8,5 0,1 0,-6 0,13 0,-13 0,6 0,0 0,-6 0,5 7,-7 3,0 7,0 1,0 7,0 3,0-3,0 8,0-4,-6-2,1 2,-1-1,6 7,0-6,0 0,0-1,0 7,-2 0,-4-1,4 1,-3-1,3-5,2 0,0 0,0 5,0 1,0 0,0-9,0 7,0-4,0-4,0 15,0-11,0 11,0-9,0-2,0-6,0 6,0-8,0 12,0-4,0-4,0 7,0-5,0 15,0-5,0 13,0-14,0 5,0-13,0 13,0-12,0 13,0-7,0-1,0-7,7 6,-5-14,6 14,-8-14,0 6,0-8,0 0,0 1,0-9,0-1,8-8,-6-15,5 3,-7-21,2 8,4-3,-4 3,6 0,-8-2,0-16,0 7,0-4,0 1,0-1,0 1,0-7,-6-2,0-9,0 1,6-8,0 9,0-3,0-2,0 3,0-1,0 6,0 2,0 4,0-2,0 8,0-2,0 1,0 5,0-5,-2-1,-3 2,3-6,-4 5,4 1,0 2,-4 3,4 2,-3 10,3 12,2-20,0 19,0-13,0 0,0 6,-2-6,-4 8,4 0,-6-1,8 1,0 7,0-5,-7 13,5-13,-6 13,0-6,-1 8,-1 0,-5 0,5 2,-7 4,5-2,1 7,-1-7,-5 11,0-3,5-2,1 1,-1-7,-5 11,0-13,-8 6,5-8,-12 0,5 0,0 0,-6 0,14 0,-6 0,8 0,7 0,-5 0,13-8,-6 6,8 18,0 5,0 19,0-9,0-2,0 0,0 17,0 0,0 0,0-11,0 7,0 4,0-2,0 2,0-7,0 1,0 2,0-1,0-1,0 0,0 1,0-1,0-5,0-7,0 1,0 0,0 6,0-1,0 1,-6-6,1-1,-1 1,6 6,0-6,0 0,0-1,0 13,0-1,0-5,0-7,8-6,-7 10,5-3,-4-4,-2 8,0-14,0 14,0-6,0-1,0 7,0-14,0 6,0-7,0-9,0 7,0-7,0 1,8-3,-6-7,13 0,-13 0,6 0,-1 0,-5 0,14 0,-7 0,9 0,-1 0,0 0,0 0,1 0,-1 0,0 0,1 0,-1 0,8 0,-6 0,6 0,-8 0,1-7,-1 5,0-6,1 8,-1 0,0 0,0 0,1-8,-9 7,7-7,-7 0,1 6,5-13,-5 13,0-6,-3 1,1 5,-6-6,6 0,-8 6,0-13,0 13,0-13,0 5,0-7,0-8,0-2,0-8,0 1,0-1,-6-5,0-1,0 1,6 6,0-1,0 0,-2 1,-3-1,3 6,-4 1,4-1,2-6,0 1,0-1,0 6,0 0,0 0,0-11,0 0,0 5,0 6,0 8,0-19,0 11,0-13,0 7,0 1,-8-1,6-7,-5 5,7-13,0 14,0-5,0 13,0-5,0 6,0 0,0 2,0 8,0 7,0 3,0-1,0 6,0-13,0 13,0-6,0 0,0 6,0-13,0 13,0-6,0 1,0 5,0-14,0 15,0-7,0 0,0 6,0-13,0 13,0-6,-8 1,6 5,-6-6,1 8,5 0,-14 0,14 0,-13 0,5 0,-15 0,-1 0,-9 0,0 0,7 0,-1 0,6 0,-6 0,0 0,-6 0,9 0,-7 0,6 8,-8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8.0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 1,'-29'0,"6"0,23 7,0 3,-8 7,6-7,-5 5,7-5,0-1,0 7,0-7,0 1,0 5,0-5,0 7,0-7,0 5,0-5,0 7,0 1,0-9,0 6,0-5,0 7,0-7,0 5,7-5,-5 7,6 1,0-1,-7 0,7 0,-8 1,8-1,-6 8,5-6,-7 6,0-8,8 1,-6-1,6 0,-8 1,0-1,0 0,0-7,0 5,0-5,0 7,0 0,0 8,0-5,0 5,0-8,0 0,0 0,0 1,0-9,0 7,-8-7,6 1,-6 5,8-5,0 0,0 5,0-5,0-1,0 7,0-7,0 8,0 1,0-1,0 0,0 1,0-1,0 0,0 0,0 1,0-1,0 0,0-7,0 5,0-5,0 7,0 1,0-9,0 6,0-5,0 7,0 1,-7-1,5 0,-6 1,8-1,0-8,0 7,0-7,0 1,0 5,0-5,0 0,0 5,0-5,0-1,0 7,0-7,-8 1,7 5,-7-5,8-1,0 7,0-7,0 1,0 5,-8-5,6 0,-5 5,7-5,0-1,0 7,0-7,0 8,0-7,0 5,0-5,0 7,0 1,-8-9,6 7,-6-7,8 1,0-3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31.70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6330 104,'-29'-19,"6"3,16 16,-3-7,-7-3,-1 1,1 1,0 8,0 0,-1 0,1 0,0 0,-1 0,1 0,0 0,-8 0,6 0,-14 0,6 8,-8-6,9 5,-7 1,6-6,0 5,-6-7,14 0,-6 0,0 0,6 0,-6 0,0 0,6 0,-6 0,8 0,-1 0,1 0,0 0,-8 0,6 0,-6 0,7 0,-7 0,6 0,-6 0,8 0,-8 0,6 0,-6 0,7 0,1 0,0 0,-1 0,1 0,0 0,0 0,-1 0,1 0,0 0,-1 0,1 0,0 0,0 0,-1 0,1 0,0 0,-1 0,1 0,0 0,0 0,-1 0,1 0,0 0,-1 8,1-6,-8 6,6-8,-6 0,8 0,-8 0,5 7,-5-5,8 6,0-8,0 0,-8 0,5 0,-12 0,12-8,-12 6,13-5,-14 7,6 0,0 0,-6 0,14 0,-6 0,8 0,-8 0,6 0,-6 0,7 0,1 0,0 0,0 0,-1 0,1 0,0 0,-1 0,1 0,0 0,0 0,-1 0,1 0,0 0,-1 0,1-8,0 6,0-6,-1 8,1 0,0 0,-1 0,1 0,-8 0,6 0,-6 0,0 0,6 0,-6 0,7 0,1 0,0 0,-8 0,6 0,1 0,3 0,-2 0,5-7,-11 5,13-6,-7 8,0-7,0 5,-1-6,1 0,0 6,-1-5,1 7,0 0,0-8,-1 6,1-6,0 8,-1 0,1 0,-8 0,6 0,-14 0,14 0,-14 0,14 0,-14 0,7 0,-1 8,-6-6,14 6,-6-8,0 0,6 0,-6 0,7 0,1 0,0-8,-1 6,1-6,0 8,0 0,-1 0,1 0,0 0,-1 0,1 0,0 0,0 0,-1 0,1 0,0 0,-1 0,1 0,0 0,-1 0,1 0,0 0,0 0,-1 0,1 0,0 0,-1 0,1 0,0 8,0-6,-1 6,1-8,0 0,-1 7,1-5,0 6,-1-8,1 0,0 8,0-6,-1 5,1-7,0 0,-1 0,1 0,0 0,0 0,-1-7,1 5,0-6,-1 0,1 6,0-13,0 13,-1-6,1 8,0 0,-1 0,-7 0,6 0,-14 0,14 0,-13 0,12 0,-12 0,13 8,-14-6,14 6,-14-8,14 0,-6 0,0 0,6 0,-6 0,7 0,1 7,0-5,-1 6,1-8,0 0,0 0,-1 0,1 0,0 0,-1 0,1 0,0 8,0-6,-1 5,1 1,0-6,-1 5,1 1,0-6,-1 6,1-8,0 0,0 0,-1 0,1 7,0-5,-1 6,1-8,0 0,0 0,-1 0,1 0,0 0,-1 0,1-8,0 6,-1-5,1 7,0 0,0 0,-1 0,1 0,0 0,-1 0,1 0,0 0,0 0,-1 0,1 0,0 0,-1 0,1 0,0 0,-1 0,1 0,0 0,0 0,-1 0,1 0,0-8,-1 6,1-13,0 13,0-6,-1 8,1 0,0 0,-1 0,1 0,0 0,0 8,-1-6,1 5,0 1,-1-6,1 6,0-8,-1 7,1-5,0 6,0-8,-1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55.6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6001 105,'-19'-29,"-4"6,21 23,-21 0,11 0,-13 0,8 8,0-7,0 7,-1 0,1-6,0 5,-1 1,1-6,-8 6,6-8,-6 0,0 0,-2 0,-7 0,7 0,-6 0,6 0,-8 0,1 0,7 0,2 0,8 0,-1 0,1 0,0 0,0 0,-1 0,1 0,0 0,-1 0,1 0,0 0,-1 0,1 0,0 0,0 0,-1 0,1 0,0 0,-1 0,1 0,0 0,0 0,-1 0,1 0,0 0,-1 0,1 7,0-5,0 6,-1-8,-7 0,6 0,-6 0,8 0,-1 0,1 0,0 0,-8 0,13 0,-18 0,18 0,-13 0,8 0,0 0,-1 0,1 0,0 0,-1 0,1 0,-8 0,6 0,-6 0,8-8,-8 6,5-5,-5 7,0 0,6 0,-13 0,12 0,-5 0,0-8,6 6,-6-6,0 8,6 0,-6 0,8 0,-1 0,1 0,0 0,0 0,-8 0,5 0,-5 0,8 0,0 0,0 0,-8 0,5 0,-5 8,0-6,6 6,-14-1,14-5,-13 14,12-7,-5 1,8-2,0-1,0-5,-1 6,1-8,0 0,-1 0,1 0,0 0,-1 0,1 0,0 0,0 0,-1 0,1 0,0 0,-1 0,1 0,0 0,0 0,-1 0,1 0,0 0,-1 0,-7 0,6 0,-6 0,0 0,6 0,-6 0,8 0,-1 0,1-8,0 6,-8-5,6 7,-6 0,7 0,1 0,0 0,0 0,-8 0,13 0,-11 0,13 0,-7 0,0-8,-1 6,9-13,-14 13,19-14,-19 14,6-5,5 7,-11 0,13-8,-7 6,0-6,0 8,-1 0,1 0,0 0,-1 0,1 0,0 0,-1 0,1 0,0 0,0 0,-1 0,1 0,0 0,-8 0,6 0,-6 0,7 0,1 0,0 0,-1 0,1 0,0 0,-1 0,1 0,0 0,0 0,-1 0,1 0,0 0,-1 0,1 8,0-6,0 6,-1-8,1 0,0 7,-8-5,5 6,-12-8,13 8,-14-6,14 5,-6-7,0 0,6 0,-6 0,7 0,1 0,0 0,-8 0,13 0,-19 0,20 0,-14 0,8 0,-1 0,1 0,0 0,-1 0,1 0,0-7,0 5,-1-6,1 8,0 0,-1 0,1 0,0-8,0 6,-1-5,1 7,0 0,-1 0,1 0,0 0,-8 0,6 0,-14 0,14 0,-6 0,0 0,6 0,-6 0,7 0,1 0,0 0,-1 0,1 0,0 0,0-8,-1 6,1-6,0 8,-1-7,1 5,0-6,-1 8,1 0,0-8,0 7,-1-7,1 8,0 0,-1 0,1 0,0-8,0 6,-1-5,1 7,0 0,-1 0,1 0,0 7,-1-5,1 6,0-8,0 0,-1 0,1 0,0 0,-1 0,1 0,0 0,0 0,-1 0,1 0,0 0,-1 0,1-8,0 6,0-5,-1 7,1-8,0 6,7-13,-13 13,11-6,-5 8,-6 0,12 0,-7 8,11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2:16.5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6053 139,'-38'10,"7"-2,31-8,-16 0,-3-8,-8 6,2-6,8 8,0 0,-8 0,6 0,-6-7,0 5,5-14,-5 14,0-13,6 13,-13-13,5 13,0-6,-6 0,6 7,-7-15,7 14,-6-5,14-1,-14 6,14-13,-6 13,0-6,6 8,-6 0,8 0,-1 0,-7 0,6 0,-6 0,8 0,-8 0,6 0,-6 0,7 0,1 8,0-6,-1 5,1-7,-8 0,6 8,-6-6,8 6,-1-8,1 0,0 0,0 7,-1-5,-7 6,6-8,-6 8,8-7,-1 7,-7-8,6 8,-6-6,8 5,0-7,-8 8,6-6,-6 6,7-1,1-5,0 6,-1-8,1 0,0 8,-1-6,1 5,0-7,0 0,-1 0,1 0,0 0,-1 0,1 0,0 0,0 0,-1 0,1 0,0 0,-1 0,1 0,0 0,-1 0,1 0,0 0,0 0,-1 0,-7 0,6 0,-14 0,14 0,-13 0,12 0,-5 8,8-6,0 6,0-8,-1 0,1 0,0 0,-1 0,1 0,0 0,-1 0,1 0,0 0,0 0,-1 0,1 0,0 0,-1 0,1 0,0 0,0 0,-1 0,1 0,0 0,-1 0,1 0,0 0,-1 0,1 7,0-5,0 14,-8-7,5 1,-5 5,8-13,0 13,-8-13,6 6,-6-8,7 0,1 0,0 0,-1 0,1 0,0 0,0 0,-1 0,1 0,-8-8,6 6,-6-5,8 7,-1 0,1-8,0 6,-1-6,1 8,0 0,0-7,-1 5,1-6,0 0,-1 7,1-7,0 0,-1 6,1-5,0 7,0 0,-1-8,1 6,0-13,-1 13,1-6,0 0,0 6,-1-13,1 13,0-6,-1 1,1 5,0-6,-1 8,1 0,0 0,0 0,-1 0,1 0,0 0,-1 0,1 0,0 0,0 0,-1 0,1 0,0 0,-1 8,1-6,0 5,-1-7,1 0,0 0,0 8,-8-6,5 6,-5-8,8 0,0 0,-8 7,6-5,-6 6,0-8,5 0,-12 0,5 0,0 0,-6 0,6 8,-7-6,7 5,-6-7,14 0,-6 0,0 0,14 0,-12 0,13 0,-7 0,-1 0,1-7,0 5,-1-6,1 8,0 0,0 0,-1 0,1 0,0 0,-1 0,1 0,0 0,0 0,-1 0,1 0,0 0,-1 0,-7 0,6 0,-13 0,5 0,-8 0,0 0,9 0,-7 0,6 0,0 0,2 0,0 0,6 0,-6 0,8 0,-1 0,1 0,0 0,-1 0,1 0,0 0,0 0,-1 0,1 8,0-6,-1 5,1-7,0 0,0 0,-1 0,1 0,0 0,-1 0,1 0,0 0,-1 0,1 0,0 0,0 0,-1 0,1 0,0 8,-1-6,1 6,0-8,0 0,-1 7,1-5,0 6,-1-8,1 0,0 0,0 0,-1 0,1-8,0 6,-1-5,1 7,0 0,-1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32.3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675 346,'-7'-19,"5"4,-6 7,8 6,0 18,0 5,0 19,0-3,0-3,0 8,0 5,6 10,0 7,1 3,-1 2,-4 6,4 0,1 4,-1-10,0 0,-6-17,0 2,0-14,0-7,8-8,-6-16,5-11,-7-15,0-2,0-10,0 0,0-5,0-1,0 0,0 1,0-1,0-5,0 0,0-1,0 7,0-7,0 1,-6 0,1 5,-3-5,2-1,4 1,-3 5,-3 1,2-1,-2 3,3 3,3 4,-6 7,0 1,6 8,-5 1,7 31,0-10,2 26,3-16,-3 8,12 1,-8 9,1 5,-1-6,-4 6,4-5,-2 5,1-6,-3 8,4-2,-4 2,-2-2,0-3,0-9,0-5,0 0,0-16,0 10,0-21,0-32,0 5,0-27,0 9,0 3,0 2,0-8,0 7,0-1,0-3,0 3,0-6,0 6,0-1,0 7,0-3,0-3,0 3,0-3,0 3,0-3,0 0,0 7,0 8,-8 0,6 14,-5-5,7 16,0 16,0 3,0 15,0-5,0 0,0 0,0 17,0 0,0 0,0-11,0 5,0 1,0 1,0-2,0-3,0 3,0-3,0-3,0 1,0-16,7-4,-5-24,4-9,-4-7,-2-9,2-8,4-5,-4 3,3-2,-3 2,-2-2,0-2,0 7,0-1,0 2,0 3,0-3,0 3,0-5,0-2,0 7,0-3,0 29,-7-12,5 21,-6 2,8 9,0 16,0 10,0 7,0 4,0 2,0-7,0-1,0-6,2 7,4-1,-4 2,3-1,-3-5,-2 5,0 1,0-2,0 1,0-7,0-7,0 6,0-14,0-2,0-9,0-39,0 16,0-41,0 22,0-13,0 11,0 7,0 8,0-19,0 11,0-13,0 7,0 16,0-4,0 21,0-6,0 23,0 5,0 22,0 2,0 6,0-4,2-9,4-8,-4-6,4 5,-4 1,-1 10,5-5,-4 5,6-7,-8 9,0-7,0-5,0-6,0 6,0-6,0 6,0-8,0 12,0-5,0-3,-8 0,6 0,-5-5,7 12,0-12,0 4,0-6,0 7,0-6,0 14,0-6,0 7,0 1,0-1,0 1,0-1,0 1,0-8,0 6,0-6,0-1,0-8,0-3,0-13,-8-17,6-7,-6-12,8 1,0 6,0 0,0-13,0 11,0-11,0 9,0 2,-2 1,-3-7,3 6,-4 0,4 0,2-5,0 7,0-13,0 19,0-12,0 23,0 10,0 23,0 12,0 3,0-3,0-1,0 1,0 0,0-1,0 7,0-1,0 0,0-5,0-1,0 1,0 5,0 1,0-7,0-5,0 0,-2 4,-4-5,4-10,-5-11,7-10,0-9,0-1,0-16,0 0,0-6,0 1,0-1,0-5,0 0,0-3,0 3,0 3,0-3,0 4,0 1,0 0,0 1,0-1,0 1,0-1,0 8,0 10,0 17,0 17,0 16,0 7,0 6,0-5,0 5,0-6,0 2,0-1,0-5,0 5,-2-5,-4-1,4-1,-4 1,4-8,-5 5,5-20,-6-4,8-26,0-11,0-3,0-3,0 1,0-1,0-5,0-1,0 7,0 5,0 0,0-5,0-1,0 0,0 1,0-7,0 1,0 0,0-3,-2 1,-4-4,4 4,-5 1,7 1,0-2,0 1,0 5,0-4,0 3,0 3,0-7,0 1,0-6,0 5,0 7,0 5,0 0,0-5,0-1,0 0,0 1,0 7,0-6,0 14,0-14,-8 14,6-6,-6 8,8 0,0 7,0-5,0 5,0 0,0-5,0 5,0 1,0-7,0 14,0-5,0-1,0 6,0-13,0 13,0-6,0 24,0 10,2 19,4 7,-4-8,4-4,-4 2,-2-1,0 7,0-2,0 4,0 2,0 0,0-1,0 1,0 0,2-2,3-4,-3 2,4-7,-4 7,-2-2,0-4,0-2,0 3,0-3,0 6,0-5,0-1,0-6,0 1,0 0,0 5,0 0,0-7,0 0,0-4,0-5,0 1,0-15,0 5,0-13,0 6,0-23,0 3,0-26,0 3,0-3,0 3,0 1,0-1,0-7,0-4,0-4,0-2,0 0,0 0,0-6,0 1,0-12,0 5,0-5,0 11,6-5,0 5,-1-5,-5 5,6 6,0 6,2 10,-3 1,-3 1,6 7,-8 0,0 2,0 7,0 9,0 1,-8 8,6 16,-11-3,7 16,0 0,6 5,0 3,0 3,0 2,0 4,0 6,0 0,0 2,0 9,0-7,0 2,0 3,0 3,-5 1,-1-2,0-3,6-8,0 5,0 1,0-2,0-10,0 2,0-8,0-5,0-6,0-8,0 12,0-22,0 4,0-38,0-5,0-22,0 4,0 3,0 9,0-1,0 0,0 1,0-1,0-1,0-5,0 5,0-4,-6-3,1 3,-1-2,6 1,-6 3,0-8,-1 5,1-5,4 6,-4-6,2 7,-1-1,3 2,-4-3,4 5,2-5,0 5,0 1,2 1,4-1,-4 1,3-1,-3 6,-2 0,2 8,4-2,-4 4,5-6,-7 6,0-6,0 8,0-1,0 1,0 0,0 7,0-5,0 5,0-7,0 7,0 2,-7 8,-3 8,1 2,-7-1,7-1,-9 0,-7-6,-2 5,1-7,-7 8,6-6,-8 6,1-8,-1 0,8 0,-5 0,12 0,-5 0,8 0,0 0,0-8,7 6,2-6,8 1,0 5,8-4,3 12,5-4,1 13,6-11,0 7,0-7,2 12,2-7,0 9,4-7,-8 1,0-7,-6 7,1-6,-1 5,0-7,0 11,1-13,-1 6,0-8,-5-2,-1-4,-7 4,4-13,-8 13,0-13,-8 5,6 0,-13 1,3 3,5 4,-16-5,11-1,-21 6,14-8,-4 5,4 3,2-8,-1 4,1 4,-6-7,0 3,0 4,-2-13,-2 13,-8-14,3 13,3-9,4 8,8-4,-1 8,9 0,1 0,23 8,-3-6,13 6,-8-1,1-5,7 14,-6-14,13 13,-12-13,5 6,-8-8,0 2,1 3,-9-3,-1 6,-31-8,17 0,-25-8,14 6,-2-13,-6 11,7-7,9 7,-7-4,7 0,-3 5,1-9,7 8,-11-4,13 8,-14 0,7 0,-1 0,-5 0,13 0,-6 0,0 8,7 2,-7-1,8-1,0 0,0-6,0 13,0-13,0 6,0-1,0-5,-8 6,6 0,-5-6,7 13,0-13,0 6,0-1,0-5,0 13,0-13,0 14,0-14,0 13,0-13,0 13,0-13,0 6,7 0,-5-6,6 5,-8 1,0 3,0 13,0-1,0 11,0-1,0 13,6 2,-1 10,1 1,-6 5,0 1,0-7,2-1,4-5,-4-8,3-3,-3-13,-2 5,0-21,0 3,0-38,0-6,0-21,0 4,0 10,0 7,0 0,0-11,0-1,-5 1,-1 5,0 1,6-1,-6 1,1-1,-7 0,6 1,-1-1,1 1,4-1,-4 0,-3 1,7-1,-6 1,8 7,0 9,0 18,0 18,0 9,0 7,0 1,0-6,0-1,0-6,0 16,0-3,6-3,-1-3,1 0,-6 6,2 1,4 4,-4-1,4 7,-4 0,-2 6,1 0,5 0,-4-2,4-4,-4 2,-2-8,0 0,0-5,0-8,0 6,0-22,0 5,8-16,-7-16,7 3,-8-16,0 6,0-6,0 0,0-11,0 0,0-1,0 7,0-1,0 0,0 1,0 7,0-6,0 6,0 8,0 4,0 15,0 31,0-8,0 23,0-8,0 2,0 1,0-1,0-5,0-1,0 1,0 5,0 1,0-1,0-5,0-1,0 1,0-1,0 1,2-6,4 0,-4-8,5 19,-7-11,0 13,0-7,0-8,0 5,0-13,0 6,0-15,0 5,0-5,0 7,-7 1,5-1,-6-7,8 5,0-5,0 7,0 0,0-7,0 5,0-5,0-1,0 7,0-7,0 9,0-9,0-1,0 0,0-7,8 7,1-8,1 0,5 0,-5 0,0 0,5-2,-4-4,5 5,1-7,0 8,8 0,2 0,0 0,6 0,-6 0,0 8,3-5,-7 9,-7-8,-1 5,-3-3,3-4,-5 6,5-8,-5 7,-1-5,-1 6,-8-23,0 11,0-19,-8 21,6-14,-13 15,5-15,-15 14,6-13,-13 13,5-6,-8 1,1 5,-1-6,0 8,8-8,2 6,0-5,-1-1,-1 6,9-6,11 8,7 0,15 0,-3 0,13 2,-8 4,0-4,8 6,-6-8,14 0,-6 0,8 7,-9-5,7 6,-6-8,8 0,-1 0,-7 0,-2 0,-8 0,-7 0,5 0,-13 0,6 0,-23 0,3 2,-11 4,4-4,1 5,-7-7,-1 0,-9 0,8-2,4-3,4 1,2-8,-8 1,-2-7,-8 1,8 6,4-1,4 6,2-5,-1 5,1-6,0 9,-1-13,9 14,-7-5,15 7,-7 0,23 7,-11 3,25 1,-12 1,-3-8,9 11,-4-13,15 13,-5-13,0 4,-12 2,6-2,-7-1,16-5,-5 0,0 0,-2 0,-7 0,-1 0,-8 0,-1 8,-8-6,-15 6,3-8,-20 7,10-5,-6 4,6-4,-10-2,5-2,-8-4,8 4,-5-5,5-1,-8 6,8-6,2 1,16 5,1-6,27 10,4 4,4-4,-9 5,7 1,1-6,9 6,0-1,-8-5,5 6,-5-8,8 0,-8 0,-2 0,0 0,-6-8,6 6,-8-5,0-1,1 6,-9-6,7 8,-7 0,8 0,-7-7,5 5,-5-6,0 0,-3 6,-7-5,8-1,-6 6,6-5,-8-1,0 6,0-13,0 13,0-14,0 14,-8-13,6 5,-6-7,8 0,0-1,0-7,0-1,0-1,0-6,0 6,0-7,0 7,0-6,0 6,0-8,0 1,0 15,8-12,-6 12,6-16,-8 8,0-5,0 5,0-8,7 0,-5 9,6-7,-8 6,0-8,8 9,-6-7,5-2,1-1,-6-14,6 13,-7-3,5 11,-4 4,6 0,-8-2,0 0,0-5,0 5,0 0,0-6,0 14,0-6,0 0,0 6,0-6,0 8,0-1,0 1,0-8,0 6,0-14,0 14,0-14,0 14,0-14,0 14,0-13,0 12,-8-5,6 16,-5-14,-1 19,6-19,-13 13,13 1,-6-7,0 14,6-5,-13 7,13 0,-13 0,13 0,-14 0,14 7,-13 3,5 7,-7-5,0-1,7-7,-5 11,5-13,-7 6,0-8,-1 0,1 0,0 0,0 0,-1 0,1 0,0 0,5-2,1-4,-1 4,-5-5,0 7,-1-8,1 6,0-6,-8 8,5 0,3 0,2 0,5 0,1 0,-7 0,14 8,-13-6,11 8,-7-5,7-3,-12 6,14-8,-13 8,5-6,1 5,1-7,0 0,7 0,-7 8,8 2,0 7,0 0,0 1,0 6,8 11,-7 2,7 13,-6-10,4 0,-4 1,11-9,-7 9,0-7,-6-5,2-8,3 2,-3 4,6 8,-6-1,4 1,-4-1,5-7,-7 8,0 0,0-9,0 7,0-4,0-4,0 8,0-5,0-3,0 8,0-6,0 7,0-10,0-1,0-8,0 18,0-6,0 7,0 1,0-1,0 1,0-1,0 1,0-8,0 6,0-6,0 7,0-7,0 6,0-6,0 7,0-7,0 6,0-6,0 7,0 1,0-1,0-7,0-2,0-7,0-1,0 0,0-7,0-3,0 1,0-6,0 13,0-13,8 6,-6 0,6-6,-1 5,3-7,-1 0,7 0,-7 0,9 0,-1 0,0 0,1-2,-1-3,-7 3,5-6,-5 6,7-4,-8 4,7-5,-7-1,9 6,7-6,-6 8,6 0,-8 0,0 0,1 0,-1 0,0 0,1 0,-9 0,7 0,-7 0,8 0,-7 0,5 0,-13 0,6 0,0 0,-6 0,13 0,-13 0,6-7,-8-3,0 1,0 1,0 0,0 6,0-13,0 5,0-7,0 0,0-8,0-2,0-2,0 0,0 8,0-12,0 5,0 1,0-2,0 0,0-6,0 1,0-1,0-1,0-5,0 5,0-4,0 3,0-3,0-1,0 1,5 5,1 1,0 7,-6-6,0 6,0-15,0 13,0-11,0 11,-8 4,6-8,-3 5,3 3,-6-16,6 5,-6-16,8 0,0 0,0 8,0-6,0 13,0-5,8 8,-6-1,6 0,-8 1,0 7,0-6,0 6,0 0,0 3,0 6,0 1,0 7,-8-5,6 5,-6 1,8-7,0 7,0-1,0-5,0 13,0-6,0 0,-7 7,5-7,-14 8,7 2,-9 4,9-5,-6 9,3-4,4-4,-13 7,4-3,3-4,-9 13,4-13,-15 6,7 0,-6-6,6 5,-7-7,1-2,4-3,4 3,8-6,-1 8,-7 0,6 8,2 1,2 9,5-1,0 0,-5 1,13-1,-6 0,8-7,0 5,0-5,0 7,0 0,0 1,0 7,8 1,-6 9,4 0,-4-8,-2 5,0 3,5 1,1 5,0-13,-6 11,0-5,0-1,0-4,0-8,0 18,0-5,0-3,0 1,0-3,0-2,0 2,0-8,0 20,0-13,0 13,0-11,0-1,8-8,-6 20,5-12,-7 11,0-11,0 11,0-11,0 11,0-11,0 11,0-11,0 21,0-13,0 3,-2-11,-3-6,3-4,-6 14,8-4,0 13,0-7,0-1,0 1,0-1,0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0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 35,'-9'-9,"-1"-1,4 4,4 4,-5-5,7 22,0-11,0 27,0-12,0 15,0 1,0-6,0 0,0-1,0 13,0-1,0 0,5 1,1-1,0-5,-6-6,0-1,2 7,4 0,-5-9,7 7,-8-14,0 6,0-7,0-9,0-1,-2-27,-4-4,5-12,-7 8,8-7,-6 5,0 0,1 6,5-6,0 8,-8-19,6 3,-6-15,1 8,5-6,-6 14,8-7,-8 24,6-4,-5 21,7-6,0 24,-8-5,6 30,-6-13,8 22,0-5,8 6,-6-6,4-5,1-3,-1-3,0-5,-6 0,2 0,4 5,-4 3,3 3,-3-9,-2 3,0-3,0 4,0-6,0-1,0-5,0 6,0-8,0 12,0-6,0 0,0 13,0-11,0 13,0 1,0-7,0 4,0-11,0 12,0-13,0 22,0-13,0 5,0-15,2 4,4-8,-4 0,6-6,-8 8,0 2,0 8,0-1,0-7,0 6,0-14,0 14,0-14,0 6,0-8,0 0,0 1,0-1,0 0,0 1,0-9,0-1,0-31,1 9,5-14,-4 5,4-1,-4 3,-2-7,0-1,0-12,0 1,0 0,0 5,0 0,0 1,0-1,0 1,0-1,0 1,-6-3,0-3,1 1,5-7,0 8,0-3,-2 3,-4-2,4-3,-4-3,-1 4,1 7,0-5,6 0,-6-1,0 7,-5-1,5 1,0-1,6 0,-2 1,-3-1,3 6,-4 1,4 6,2-18,0 19,0-12,0 24,0 1,0 31,0-10,6 28,0-12,-1-2,-5 1,0 1,0 6,0-1,0 1,0 1,0 5,0-5,0 5,0 1,0-2,0 8,0-2,0 6,0 6,0-4,0 3,0-5,0-6,0 4,0-4,0-3,0-3,0-9,0-2,2-8,4 2,-4-12,6 5,-8-14,0 5,0-22,0 3,0-13,-2 2,-4 0,4-7,-6-3,8-7,0-1,0 7,0-7,0 1,0-6,0 5,0-7,0 2,0-4,0-1,0-1,0 0,0 6,0 0,0 7,0-1,0 3,0 3,0-3,0-3,0 9,0-4,0 10,0-3,0 5,0-6,0 6,0-6,0 15,0-16,0 10,0-6,0 1,0 7,8 9,-6-7,6 14,-8-13,0 13,0-6,0 1,0 5,0-14,0 15,7-15,-5 7,6-9,-8 1,0 7,8-5,-6 13,5-6,-7 1,0 5,8-6,2 8,-1 0,-1 0,0 0,1 0,1 0,5 0,-5 0,7 0,0 8,-7-6,5 5,-5-7,7 2,0 4,-7-4,5 6,-5-8,7 0,1 7,-1-5,-7 14,5-14,-5 13,7-13,0 6,-7-8,5 0,-5 0,7 0,0 0,-7 0,5 0,-5 0,7-8,-7 6,5-6,-13 8,13-7,-13 5,14-6,-14 8,13 0,-13 0,13 0,-13 0,14 0,-14 0,13 0,-13 0,13 0,-13 0,14 0,-15 0,15 0,-14 0,13 0,-13 0,6-8,-8-1,0-1,0 2,0 1,-8 5,-2-6,-15 8,6 0,-6 0,0 0,6 0,-14 0,6 0,-7 0,-1 2,1 4,7-4,-4 7,8-3,-8-4,6 8,-4-5,4-3,1 6,4-8,-12 0,12-8,3-1,2-9,13 1,-6 0,16 7,-6-5,13 13,-5-6,15 8,-6 0,14 0,-14 0,13 0,-5 0,8 0,0 0,-9 2,-3 4,-3-4,-3 7,0-3,1-4,-1 8,0-5,-7-3,13 6,-12 0,7-6,-3 5,-5-7,7 0,0 0,-7 0,-2 0,-8-7,0 28,0-13,0 26,0-11,0 10,0 1,0 9,0 3,0-10,0-7,0 0,0 6,0-1,0 1,0-6,0-1,0 1,0 6,0-1,0-7,0 6,0-6,0 0,0 5,0-5,0 8,0-1,0 1,0 0,0-1,0 1,0-8,0 13,0-11,0 21,0-14,7 14,-5-13,6 5,-8-7,0-1,0 9,0-7,0-1,0-3,0-13,0 6,0-7,0-9,0-32,0 0,0-23,0 8,0-3,0 1,0-2,0 1,0 5,0-4,0 3,0 2,2 1,4-1,-5-5,5 0,-4-1,-2 7,0-1,0 0,0 1,0-1,0 1,0-1,0-5,0-1,0-1,0 2,0 3,0-3,0 3,0-13,0 12,0-8,0 15,0 6,0 16,0 1,0 31,0-2,0 21,0-7,0-8,0 6,0-5,0-3,0 16,0-7,0 12,0-3,0-3,0 0,0 1,0-7,-2 1,-4-1,5 7,-5-1,4 2,2-1,0-5,0 5,0-5,0-1,-2-1,-4 1,4-6,-4 0,5-8,1 19,0-19,0 20,0-22,0 13,0-12,0 5,0-8,0 0,0 0,0-7,0 5,0-5,0 7,0 1,0-1,0 0,0 1,0-9,0 6,0-5,0 7,0 1,0-9,0 7,0-14,0 5,0-22,0 3,0-20,0 5,0-8,0 6,0 1,0 5,0-6,0-2,0-9,0 1,0-7,0 0,0-6,0-6,0 1,0-7,0 7,0-9,0 3,0 5,0 6,0 3,0 8,0-1,0 2,0 9,0-4,0 12,0-10,0 14,0-6,0 8,0 0,0-1,0 1,0 0,0 7,0 3,0 30,0-2,0 29,0-8,0 4,0 2,0-8,-2 1,-4-7,4 1,-4 0,4-1,2 1,0-1,0 1,0 1,0 5,0-5,0 5,0-5,0 4,0 1,0-1,0-5,0-1,0-7,0 6,0-6,0 7,0 1,0 0,0-9,0 7,0-14,0 6,0-7,0-1,0-7,0 5,0-13,0 6,0-1,0-5,0 13,0-13,0 6,0 0,0-6,0 13,0-13,0 6,0-1,0-5,0 14,0-14,0 5,0 1,0-6,0 13,0-13,0 6,-7 0,5-7,-6 7,8 0,0-6,-8 5,6 1,-5-6,-1 6,6-8,-13 0,13 0,-6 0,0 0,-1 0,-9-8,1 6,0-6,0 8,-1 0,1 0,0 0,-1 0,9 0,-7 2,5 4,3-4,-7 6,5-8,-7 0,5 2,1 3,7-3,-11 6,5-8,-7 0,7 0,-5 0,5 0,1 0,-7 0,14 0,-13 0,5 0,1 0,-7 0,7 0,-1-8,-5 6,13-5,-14 7,15 0,-15-8,14 6,-13-6,5 1,1 5,1-6,8 0,0 7,15 1,-3 9,13 1,0 5,2-13,7 13,-5-13,0 4,-8-4,12-2,-8 2,4 4,-4-4,-8 5,8-7,2 0,0 0,-2-2,-8-3,-6 1,1-8,-8 8,11-11,-13 5,13-7,-13 8,6-7,-8 14,-8-5,-1 7,-1 0,-5 0,5 0,-7 0,0 0,-8 0,5 0,-5 0,0 0,6 0,-13 0,5 0,-8 0,0 0,1 0,-1 0,1 0,7 0,2 0,8 0,7 0,2 0,8 7,16-5,-5 14,14-15,-2 9,0-4,0-4,-5 5,14-7,-9 6,12 0,-12 0,10-6,-6 0,7 0,-7 7,6-5,-14 6,14-8,-22 0,12 0,-21 0,13 0,-13 0,6 0,-23 0,11 0,-19 0,13 0,-15 0,6 8,-14-6,6 5,-5-5,3 4,4-4,0 6,-10-8,-1 0,-6 0,7 0,8-8,10-2,9 1,16-7,1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9:46.3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1678,'0'-35,"0"0,0 9,0-7,0 6,-8 0,6 2,-5 8,7 0,0-1,0-7,0 6,0-14,0-1,7-10,-5-8,12 2,-8 4,-1 3,-5 1,0 0,0-4,0 3,-2 3,-3 0,3-1,-4 7,2-1,-2 1,4-1,-3 0,3 1,2-1,0 1,0-9,0 7,0-14,0 13,0 3,0 1,0 14,0-6,0 8,-8-1,6 9,-6 1,8 31,0-9,0 26,0-11,0 3,0 11,0 3,0-4,0-2,0-3,0-2,0 5,0 0,0 6,0-5,6 5,0-6,0 8,-6-2,0 2,0-1,0 2,0-2,0 3,0 1,5-4,1-1,0-8,-6 2,0-3,0-2,0-1,0 1,0-6,0-1,0 1,0 13,0-5,0 3,0-9,0-2,-2-8,-4 2,4-4,-5 6,7-6,0 6,0-7,0-9,0-1,0-31,0 2,0-21,0 7,0 0,0 8,0-13,0 6,0-13,-8 5,6-4,-4 0,4-8,2 8,0-6,0-5,0-5,0-7,0-2,0-4,0-2,0-4,0 4,0 8,-2 0,-3 0,3 13,-4 4,4 12,2-10,-8 13,6-5,-5 15,-1 2,6 16,-5 1,7 31,0-2,0 21,0-7,0 0,0-1,0 1,0-1,0 1,0 0,5 5,1 0,0 8,-6-2,0 1,0 4,0-1,0 14,0-5,0 11,0-5,0 10,-2 2,-4-2,4-8,-4-10,5-5,1-6,0-3,0-9,0-14,0-5,0-15,0-23,0 9,0-26,0 13,0-13,0-1,0 1,0 6,0-7,0 1,0-6,0 5,0-7,0 2,0-4,0-2,0-5,0-1,0-1,0 1,-2 4,-4-4,4 7,-4 4,4-1,2 8,0 0,0 5,0 1,0-1,0 6,0 0,0 8,0-19,0 11,0-13,0-1,0 15,0-5,0 23,0 3,8 7,2 0,-1-8,-1 6,-1-6,3 8,0-7,5 5,-5-6,-1 8,7 0,-7 0,9-8,-1 6,0-5,0 7,1 7,-1-5,0 6,1 0,-1-6,0 5,0-7,1 0,-1 0,0 0,1 0,-1 0,0 0,1 0,-1 0,0 0,-7 0,5 0,-5 0,7 0,0 0,1 0,-1 0,0 0,0 0,1 8,-9-6,7 6,-14-8,5 0,1 0,-6 0,13 0,-13 0,6 0,0 0,-6 0,5 7,-7 3,0 7,0 1,0 7,0 3,0-3,0 8,0-4,-6-2,1 2,-1-1,6 7,0-6,0 0,0-1,0 7,-2 0,-4-1,4 1,-3-1,3-5,2 0,0 0,0 5,0 1,0 0,0-9,0 7,0-4,0-4,0 15,0-11,0 11,0-9,0-2,0-6,0 6,0-8,0 12,0-4,0-4,0 7,0-5,0 15,0-5,0 13,0-14,0 5,0-13,0 13,0-12,0 13,0-7,0-1,0-7,7 6,-5-14,6 14,-8-14,0 6,0-8,0 0,0 1,0-9,0-1,8-8,-6-15,5 3,-7-21,2 8,4-3,-4 3,6 0,-8-2,0-16,0 7,0-4,0 1,0-1,0 1,0-7,-6-2,0-9,0 1,6-8,0 9,0-3,0-2,0 3,0-1,0 6,0 2,0 4,0-2,0 8,0-2,0 1,0 5,0-5,-2-1,-3 2,3-6,-4 5,4 1,0 2,-4 3,4 2,-3 10,3 12,2-20,0 19,0-13,0 0,0 6,-2-6,-4 8,4 0,-6-1,8 1,0 7,0-5,-7 13,5-13,-6 13,0-6,-1 8,-1 0,-5 0,5 2,-7 4,5-2,1 7,-1-7,-5 11,0-3,5-2,1 1,-1-7,-5 11,0-13,-8 6,5-8,-12 0,5 0,0 0,-6 0,14 0,-6 0,8 0,7 0,-5 0,13-8,-6 6,8 18,0 5,0 19,0-9,0-2,0 0,0 17,0 0,0 0,0-11,0 7,0 4,0-2,0 2,0-7,0 1,0 2,0-1,0-1,0 0,0 1,0-1,0-5,0-7,0 1,0 0,0 6,0-1,0 1,-6-6,1-1,-1 1,6 6,0-6,0 0,0-1,0 13,0-1,0-5,0-7,8-6,-7 10,5-3,-4-4,-2 8,0-14,0 14,0-6,0-1,0 7,0-14,0 6,0-7,0-9,0 7,0-7,0 1,8-3,-6-7,13 0,-13 0,6 0,-1 0,-5 0,14 0,-7 0,9 0,-1 0,0 0,0 0,1 0,-1 0,0 0,1 0,-1 0,8 0,-6 0,6 0,-8 0,1-7,-1 5,0-6,1 8,-1 0,0 0,0 0,1-8,-9 7,7-7,-7 0,1 6,5-13,-5 13,0-6,-3 1,1 5,-6-6,6 0,-8 6,0-13,0 13,0-13,0 5,0-7,0-8,0-2,0-8,0 1,0-1,-6-5,0-1,0 1,6 6,0-1,0 0,-2 1,-3-1,3 6,-4 1,4-1,2-6,0 1,0-1,0 6,0 0,0 0,0-11,0 0,0 5,0 6,0 8,0-19,0 11,0-13,0 7,0 1,-8-1,6-7,-5 5,7-13,0 14,0-5,0 13,0-5,0 6,0 0,0 2,0 8,0 7,0 3,0-1,0 6,0-13,0 13,0-6,0 0,0 6,0-13,0 13,0-6,0 1,0 5,0-14,0 15,0-7,0 0,0 6,0-13,0 13,0-6,-8 1,6 5,-6-6,1 8,5 0,-14 0,14 0,-13 0,5 0,-15 0,-1 0,-9 0,0 0,7 0,-1 0,6 0,-6 0,0 0,-6 0,9 0,-7 0,6 8,-8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31.70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6330 104,'-29'-19,"6"3,16 16,-3-7,-7-3,-1 1,1 1,0 8,0 0,-1 0,1 0,0 0,-1 0,1 0,0 0,-8 0,6 0,-14 0,6 8,-8-6,9 5,-7 1,6-6,0 5,-6-7,14 0,-6 0,0 0,6 0,-6 0,0 0,6 0,-6 0,8 0,-1 0,1 0,0 0,-8 0,6 0,-6 0,7 0,-7 0,6 0,-6 0,8 0,-8 0,6 0,-6 0,7 0,1 0,0 0,-1 0,1 0,0 0,0 0,-1 0,1 0,0 0,-1 0,1 0,0 0,0 0,-1 0,1 0,0 0,-1 0,1 0,0 0,0 0,-1 0,1 0,0 0,-1 8,1-6,-8 6,6-8,-6 0,8 0,-8 0,5 7,-5-5,8 6,0-8,0 0,-8 0,5 0,-12 0,12-8,-12 6,13-5,-14 7,6 0,0 0,-6 0,14 0,-6 0,8 0,-8 0,6 0,-6 0,7 0,1 0,0 0,0 0,-1 0,1 0,0 0,-1 0,1 0,0 0,0 0,-1 0,1 0,0 0,-1 0,1-8,0 6,0-6,-1 8,1 0,0 0,-1 0,1 0,-8 0,6 0,-6 0,0 0,6 0,-6 0,7 0,1 0,0 0,-8 0,6 0,1 0,3 0,-2 0,5-7,-11 5,13-6,-7 8,0-7,0 5,-1-6,1 0,0 6,-1-5,1 7,0 0,0-8,-1 6,1-6,0 8,-1 0,1 0,-8 0,6 0,-14 0,14 0,-14 0,14 0,-14 0,7 0,-1 8,-6-6,14 6,-6-8,0 0,6 0,-6 0,7 0,1 0,0-8,-1 6,1-6,0 8,0 0,-1 0,1 0,0 0,-1 0,1 0,0 0,0 0,-1 0,1 0,0 0,-1 0,1 0,0 0,-1 0,1 0,0 0,0 0,-1 0,1 0,0 0,-1 0,1 0,0 8,0-6,-1 6,1-8,0 0,-1 7,1-5,0 6,-1-8,1 0,0 8,0-6,-1 5,1-7,0 0,-1 0,1 0,0 0,0 0,-1-7,1 5,0-6,-1 0,1 6,0-13,0 13,-1-6,1 8,0 0,-1 0,-7 0,6 0,-14 0,14 0,-13 0,12 0,-12 0,13 8,-14-6,14 6,-14-8,14 0,-6 0,0 0,6 0,-6 0,7 0,1 7,0-5,-1 6,1-8,0 0,0 0,-1 0,1 0,0 0,-1 0,1 0,0 8,0-6,-1 5,1 1,0-6,-1 5,1 1,0-6,-1 6,1-8,0 0,0 0,-1 0,1 7,0-5,-1 6,1-8,0 0,0 0,-1 0,1 0,0 0,-1 0,1-8,0 6,-1-5,1 7,0 0,0 0,-1 0,1 0,0 0,-1 0,1 0,0 0,0 0,-1 0,1 0,0 0,-1 0,1 0,0 0,-1 0,1 0,0 0,0 0,-1 0,1 0,0-8,-1 6,1-13,0 13,0-6,-1 8,1 0,0 0,-1 0,1 0,0 0,0 8,-1-6,1 5,0 1,-1-6,1 6,0-8,-1 7,1-5,0 6,0-8,-1 0,1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1:55.6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6001 105,'-19'-29,"-4"6,21 23,-21 0,11 0,-13 0,8 8,0-7,0 7,-1 0,1-6,0 5,-1 1,1-6,-8 6,6-8,-6 0,0 0,-2 0,-7 0,7 0,-6 0,6 0,-8 0,1 0,7 0,2 0,8 0,-1 0,1 0,0 0,0 0,-1 0,1 0,0 0,-1 0,1 0,0 0,-1 0,1 0,0 0,0 0,-1 0,1 0,0 0,-1 0,1 0,0 0,0 0,-1 0,1 0,0 0,-1 0,1 7,0-5,0 6,-1-8,-7 0,6 0,-6 0,8 0,-1 0,1 0,0 0,-8 0,13 0,-18 0,18 0,-13 0,8 0,0 0,-1 0,1 0,0 0,-1 0,1 0,-8 0,6 0,-6 0,8-8,-8 6,5-5,-5 7,0 0,6 0,-13 0,12 0,-5 0,0-8,6 6,-6-6,0 8,6 0,-6 0,8 0,-1 0,1 0,0 0,0 0,-8 0,5 0,-5 0,8 0,0 0,0 0,-8 0,5 0,-5 8,0-6,6 6,-14-1,14-5,-13 14,12-7,-5 1,8-2,0-1,0-5,-1 6,1-8,0 0,-1 0,1 0,0 0,-1 0,1 0,0 0,0 0,-1 0,1 0,0 0,-1 0,1 0,0 0,0 0,-1 0,1 0,0 0,-1 0,-7 0,6 0,-6 0,0 0,6 0,-6 0,8 0,-1 0,1-8,0 6,-8-5,6 7,-6 0,7 0,1 0,0 0,0 0,-8 0,13 0,-11 0,13 0,-7 0,0-8,-1 6,9-13,-14 13,19-14,-19 14,6-5,5 7,-11 0,13-8,-7 6,0-6,0 8,-1 0,1 0,0 0,-1 0,1 0,0 0,-1 0,1 0,0 0,0 0,-1 0,1 0,0 0,-8 0,6 0,-6 0,7 0,1 0,0 0,-1 0,1 0,0 0,-1 0,1 0,0 0,0 0,-1 0,1 0,0 0,-1 0,1 8,0-6,0 6,-1-8,1 0,0 7,-8-5,5 6,-12-8,13 8,-14-6,14 5,-6-7,0 0,6 0,-6 0,7 0,1 0,0 0,-8 0,13 0,-19 0,20 0,-14 0,8 0,-1 0,1 0,0 0,-1 0,1 0,0-7,0 5,-1-6,1 8,0 0,-1 0,1 0,0-8,0 6,-1-5,1 7,0 0,-1 0,1 0,0 0,-8 0,6 0,-14 0,14 0,-6 0,0 0,6 0,-6 0,7 0,1 0,0 0,-1 0,1 0,0 0,0-8,-1 6,1-6,0 8,-1-7,1 5,0-6,-1 8,1 0,0-8,0 7,-1-7,1 8,0 0,-1 0,1 0,0-8,0 6,-1-5,1 7,0 0,-1 0,1 0,0 7,-1-5,1 6,0-8,0 0,-1 0,1 0,0 0,-1 0,1 0,0 0,0 0,-1 0,1 0,0 0,-1 0,1-8,0 6,0-5,-1 7,1-8,0 6,7-13,-13 13,11-6,-5 8,-6 0,12 0,-7 8,11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52:16.5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6053 139,'-38'10,"7"-2,31-8,-16 0,-3-8,-8 6,2-6,8 8,0 0,-8 0,6 0,-6-7,0 5,5-14,-5 14,0-13,6 13,-13-13,5 13,0-6,-6 0,6 7,-7-15,7 14,-6-5,14-1,-14 6,14-13,-6 13,0-6,6 8,-6 0,8 0,-1 0,-7 0,6 0,-6 0,8 0,-8 0,6 0,-6 0,7 0,1 8,0-6,-1 5,1-7,-8 0,6 8,-6-6,8 6,-1-8,1 0,0 0,0 7,-1-5,-7 6,6-8,-6 8,8-7,-1 7,-7-8,6 8,-6-6,8 5,0-7,-8 8,6-6,-6 6,7-1,1-5,0 6,-1-8,1 0,0 8,-1-6,1 5,0-7,0 0,-1 0,1 0,0 0,-1 0,1 0,0 0,0 0,-1 0,1 0,0 0,-1 0,1 0,0 0,-1 0,1 0,0 0,0 0,-1 0,-7 0,6 0,-14 0,14 0,-13 0,12 0,-5 8,8-6,0 6,0-8,-1 0,1 0,0 0,-1 0,1 0,0 0,-1 0,1 0,0 0,0 0,-1 0,1 0,0 0,-1 0,1 0,0 0,0 0,-1 0,1 0,0 0,-1 0,1 0,0 0,-1 0,1 7,0-5,0 14,-8-7,5 1,-5 5,8-13,0 13,-8-13,6 6,-6-8,7 0,1 0,0 0,-1 0,1 0,0 0,0 0,-1 0,1 0,-8-8,6 6,-6-5,8 7,-1 0,1-8,0 6,-1-6,1 8,0 0,0-7,-1 5,1-6,0 0,-1 7,1-7,0 0,-1 6,1-5,0 7,0 0,-1-8,1 6,0-13,-1 13,1-6,0 0,0 6,-1-13,1 13,0-6,-1 1,1 5,0-6,-1 8,1 0,0 0,0 0,-1 0,1 0,0 0,-1 0,1 0,0 0,0 0,-1 0,1 0,0 0,-1 8,1-6,0 5,-1-7,1 0,0 0,0 8,-8-6,5 6,-5-8,8 0,0 0,-8 7,6-5,-6 6,0-8,5 0,-12 0,5 0,0 0,-6 0,6 8,-7-6,7 5,-6-7,14 0,-6 0,0 0,14 0,-12 0,13 0,-7 0,-1 0,1-7,0 5,-1-6,1 8,0 0,0 0,-1 0,1 0,0 0,-1 0,1 0,0 0,0 0,-1 0,1 0,0 0,-1 0,-7 0,6 0,-13 0,5 0,-8 0,0 0,9 0,-7 0,6 0,0 0,2 0,0 0,6 0,-6 0,8 0,-1 0,1 0,0 0,-1 0,1 0,0 0,0 0,-1 0,1 8,0-6,-1 5,1-7,0 0,0 0,-1 0,1 0,0 0,-1 0,1 0,0 0,-1 0,1 0,0 0,0 0,-1 0,1 0,0 8,-1-6,1 6,0-8,0 0,-1 7,1-5,0 6,-1-8,1 0,0 0,0 0,-1 0,1-8,0 6,-1-5,1 7,0 0,-1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28.7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156 70,'-19'0,"-4"0,21 0,-6 0,0 0,6 0,-13 0,13 7,-6-5,8 21,0-11,0 20,0-5,0 8,0-6,0 0,0-1,0 13,0-1,0-5,0-6,0-1,0 15,0-7,2 4,4-11,-4-4,6-7,-8-1,0-8,0-1,0-31,0 10,0-28,0 14,0-7,0-8,0 5,0-3,0 11,-8-11,6 11,-4-12,4 11,2 1,0 8,0-12,0 6,0 0,0 2,0 16,0-7,-7 14,5-5,-6 22,8-11,0 27,0-8,0 2,0 3,0-5,0 6,0 0,0 6,0-1,0 1,0 7,0 4,0 2,0-2,2 2,4-7,-4 7,3-2,-3-10,-2-1,2-12,4 0,-4-4,6-9,-1-2,-5-24,6-3,-8-15,0 5,0 0,0 0,0-6,0 7,0-1,-6 6,0-6,-1 2,1-2,4 2,-4 4,4 4,-5-21,5 3,-6-7,6-2,-4 11,4 5,-5 5,7-2,-8 0,6 2,-5 8,7 7,0 2,0 31,0-9,0 26,0-11,0-2,0 2,0-1,0 7,0 0,0-1,0 7,0-1,5 8,1-2,0 4,-6 2,0 0,0 0,0-2,0-4,7-4,-5-7,6-1,-8-7,0-10,0-9,0-31,0 8,0-20,0 4,0-11,0 0,0-4,0 11,-2-1,-4 7,4 0,-5-4,7 12,-8-12,6 16,-5 8,7 1,0 31,0-8,0 20,0-10,0 4,0-6,0 6,5-1,1 7,0 0,-6-1,0 1,0-1,6 1,-1-1,1 3,-6 3,6-3,0 3,-1-9,-5-2,2 0,4 5,-4-5,4 0,-4-8,-2 12,0-22,0 4,0-15,0-30,0 7,0-23,0 7,0-3,0 5,0-3,0 11,0-3,0 12,0-5,0 8,0 0,0 7,0 33,0-7,0 39,2-20,3 11,-3-4,4-7,-4-4,-2 3,8-3,-6 17,3-8,-1 1,2-7,-4-5,4 0,-4-8,-2 12,0-4,1-10,5-2,-4-11,6 1,-16-22,0-4,-3-16,1 8,5 4,3-4,-14 1,14-9,-13 8,13-6,-6 22,8-12,0 21,0-6,0 24,0-3,0 16,0-8,0 17,0-3,0 3,6 9,0-1,2 0,-3-12,-3 1,4 0,-2-3,2-3,-4 4,5-6,-7 7,8-7,-6-10,6-9,-8-31,-2 4,-4-16,4 1,-6-1,1-9,5 0,-6 1,8 16,-2 2,-4 8,4 8,-5-7,7 14,0 18,0 5,0 19,5-9,1-2,0 0,-6 11,0 0,8 1,-6 1,7-8,-3 1,-4-8,6-10,-8-7,0-3,7-7,-5-15,6 4,-8-22,0 6,-8-8,6 9,-5 1,7 7,0 9,0 1,-8 8,6 15,-6-11,8 19,0-13,0 7,0-7,0 5,0-13,0 13,0-13,0 6,16-8,-13 0,13 0,-8 0,-7 0,15 0,-7 0,1 0,5 0,-5 0,7 0,-7 0,5 0,-5 0,7 8,0-6,1 5,-9 1,7-6,-7 6,9-1,-1-5,-7 6,5-8,-5 0,-1-8,7 6,-7-5,1 7,5 0,-13-8,13 6,-13-6,14 8,-7 0,1-7,5 5,-13-6,14 8,-15-8,7 6,0-5,-6 7,-10-8,4 6,-19-6,6 8,-2 0,-14 0,14-1,-4-5,4 4,-6-6,-2 0,0 5,4-9,3 8,-4-11,4 13,-5-6,8 1,7 5,-5-6,13 8,-6 0,24 8,-5-6,14 13,-7-13,7 6,-6-8,6 0,0 0,2 0,0 0,5 0,-5 0,8 0,-8 0,5 0,-13 0,6-2,-7-4,-9 4,7-6,-7 8,1 0,5 0,-13 0,6 0,-8 16,-8-5,-1 14,-9-8,-7 1,6-7,-4 1,4-8,-6 3,6 1,-14-6,14 6,-6-8,8 0,7 0,2-8,8 6,8-13,-6 13,21-6,-12 0,22 6,-14-13,14 13,-6-6,0 7,-4-5,-4 4,6-14,2 15,0-15,6 7,-14-3,4 1,-12 7,5-4,-14 0,5 6,-22-5,11 14,-19-5,13 14,-7-12,0 7,7-7,-5 11,-2-13,-3 14,-5-7,8 1,0-1,-1-3,1-4,0 6,-8-8,-2 0,0 0,2 0,0 0,6 0,-6-8,8 6,-1-6,1 1,0-3,-1 1,9-7,-6 14,5-13,-7 13,-1-6,9 1,-7 5,7-6,-9 8,9 0,-7 0,15 0,-15 0,14 0,-5 0,-1 0,6 0,-6-8,1-1,5-1,-6-13,8 11,0-14,0 3,0 11,-8-26,6 9,-5-21,7 4,0 1,0 5,0 4,0-5,0 5,0 1,0 1,0-1,0 6,0 0,0 8,0-11,0 5,0-8,0 8,0 2,0 8,0 7,0 3,-8 7,6 15,-6 4,8 16,0-6,0-1,0 1,0 6,0 5,0 1,0-1,0-6,0 7,0-1,0 6,0-5,0 5,0-6,2 2,4-1,-4-5,4 5,1-11,-1-1,8-8,-12 12,13-14,-13-2,13-9,-13-16,6-1,-10-14,-4 0,4 0,-7 0,3 0,4 0,-11-2,7-4,0 2,6-2,-2 8,-4-2,4-4,-7-6,3-7,4 5,-4 6,4 6,2-5,-5-1,-1-6,0 6,6 1,-2-1,-4-6,4 1,-3-1,3 6,2 0,0 0,0-5,0-1,0 1,0 5,0 0,0 0,0-13,0-2,0-8,-8 0,6 0,-5 8,7 4,0 9,0 2,0 8,0-12,-8 6,6 0,-6-5,8 13,0-6,0 7,0-7,2 6,4-4,-4 4,6 2,-8-8,7 5,-5-12,6 12,-8-4,0 6,0 1,0 0,0-1,0 9,0 1,7 0,-5 6,6-5,0 14,-6-5,13 14,-11-12,7 7,-7-7,12 11,-7-13,16 14,-6-14,6 13,0-13,-5 13,12-13,-5 6,0-8,6 0,-6 0,0-8,5 6,-13-13,6 5,-7 1,-1 1,-7 8,5 0,-13 0,6 0,-24 8,12 1,-26 1,18-2,-13-1,8-5,-8 6,6-8,-6 0,0 0,5 0,-12 0,13 0,-14 0,14-8,-6 6,15-13,-5 5,13 1,-6-7,8 7,8-1,1 0,9 5,-1 3,0-6,8 8,2 0,8 0,-1 0,1 0,0 0,-1 0,1 0,-16 0,12 0,-12 0,8 0,-2 0,-8 0,0 0,-7 0,5 0,-13 0,6 0,-23 0,11 0,-19 0,13 0,-7 0,-8 0,6 8,-6 1,15 1,-5-2,5-1,0-5,3 14,7-14,0 5,15-7,-3 0,13 0,0 0,-6 0,13 0,-12-7,12 5,-12-6,5 0,-8 6,-8-13,7 13,-14-13,5 13,-7-6,-15 16,11-6,-11 5,15 1,0-6,0 13,0-13,0 14,0-7,0 16,0 2,0 8,0 5,0 0,0-5,0-6,0 0,0 5,0 1,0 5,0 0,0-7,8 0,-7-6,7-8,0-4,-6-22,5-16,-7-12,0 2,0 4,0 1,0-7,0 0,0 1,0-1,0 1,0 5,0 0,0 0,0-5,0-1,0 8,-7-5,5 12,-6-5,8 8,0 7,0 3,0 30,0-10,0 20,0-8,0 4,0-4,0 13,0-3,0 3,0-3,0-1,0 1,0 7,0 4,0 2,0-2,0 2,0-7,0-1,0-5,0-1,0 1,0-16,0-3,0-47,0 0,0-27,0 12,0 10,0 7,0 8,0-12,0 6,0-7,-8-1,7 16,-7-4,8 21,0-6,0 24,0-3,0 16,0-8,0 19,0-5,0 11,2-9,4-9,-5 7,5 5,-4 6,-2-5,0 7,0-2,0 2,0-2,0 2,0-8,0-5,0-6,-8 0,7-2,-7-10,8-9,0-39,0 0,0-21,0 2,0 14,0 1,0 2,0 22,0-12,0 21,0-6,0 24,0 3,0 15,0-5,0 0,0 0,0 5,0 3,0 3,0 5,0 6,0 1,0 0,0 0,0 0,0-2,0-4,2-6,4-11,-5 4,7-14,-8-2,0-17,8-17,-6-16,3-7,-3 5,-2 7,0-1,0-13,0 5,0-5,0 15,0 2,0 8,0 7,0 29,0 16,0 1,0-7,2-6,4 6,-4-6,4 6,-4 0,-2 5,0-5,0 0,0 0,0 5,0-5,0 0,0-8,0 12,0-14,0-2,0-40,2 0,3-23,-3 6,4-1,-4 5,-2-4,0 3,0 2,0 1,0-1,0 8,0-5,0 12,0 3,-2 11,-4 12,4 4,-5 15,7 4,0-3,0 3,0 0,0 6,0-1,0 1,0-1,0 1,0 0,0-1,0 1,0-1,0 1,0-8,0-10,0-17,0-17,0-10,0-8,0 1,0 7,0-13,0 5,0-11,0 9,0 9,0-1,0-6,0-5,0-1,-6-7,0 2,0 2,6-2,0 8,0-3,0 5,0 1,0 6,0 0,0 8,0-11,0 5,0 0,0-6,0 6,0-7,0-1,0 1,0-1,0 0,0 8,0-5,0 5,0 0,0-6,0 6,0-7,0-1,0 8,0-5,0 12,0-5,0 8,0 0,0 0,0-1,0-7,0 6,0-14,0 14,0-6,0 8,0 0,0-1,0 1,0 0,0 0,0 7,0-5,0 13,0-14,0 14,0-13,0 5,0 1,0 1,0 0,0 6,-7-5,5-1,-14 6,15-6,-15 8,14 0,-13 0,5 0,-7 0,0 0,7 0,-5 0,5 0,-7 0,-8 0,6 0,-6 8,7-6,1 6,0-8,-1 0,1 0,8 0,-7 0,7 0,-9 0,9 0,-7 0,14 0,-13 0,5 0,1-8,-7 6,14-6,-13 8,5 0,1 0,-6 0,5 0,-7 0,-1 0,7 2,-1 4,8-4,-11 6,5-1,1-5,-7 6,13-6,-9 4,8-4,-3 5,-1-7,-2 8,1-6,-7 6,14-1,-13-5,11 8,-7-4,7-4,-4 5,0-7,6 8,-5-6,7 13,0-5,0 7,0 8,0-6,0 14,7-6,-5 7,6 1,-8 0,0-1,0 1,0-1,8 1,-6 0,5-1,-7 1,0-1,0 1,0-1,0-7,-2 4,-3-8,3 0,-6 2,8 2,0 8,0-1,0 1,0-1,0 1,8-8,-6 6,5-14,-7 13,0-12,0 12,0-12,0 5,0 0,0-6,0 6,0 0,0-6,0 6,0-8,0 8,0-6,0 6,0-7,0-1,0 8,8-6,-6 6,6-8,-8 1,0-1,0 0,0 8,0-6,0 6,0-15,0 5,0-5,7 7,-5-7,6 5,-8-5,0 7,0 1,0-1,0 0,0 0,0 1,0-1,0 0,0-7,0 5,0-5,0-1,0 7,8-14,-6 13,5-13,-7 6,8-8,-6 7,13-5,-13 6,14 0,-15-6,15 5,-14 1,13-6,-5 6,-1-8,7 0,-7 0,9 0,-1 0,-7 0,5 0,-6 0,1 0,5 0,-13 0,14 0,-7 0,1-8,5 6,-5-6,0 8,5 0,-5 0,-1 0,7-7,-15 5,15-6,-14 8,13 0,-13 0,13 0,-13 0,14 0,-7-8,1 6,5-5,-13 7,14-8,-7 6,1-6,5 8,-5-7,-1 5,7-6,-14 0,5 7,1-7,-6 8,13 0,-13-8,6 6,0-5,-6 7,13 0,-13 0,6 0,-1 0,-5 0,14 0,-15 0,7 0,0 0,-6 0,5-8,1 6,-6-6,6 1,-8 5,0-14,0 14,7-13,-5 13,6-6,-8 1,0 5,0-14,0 14,0-13,0 6,0-1,0-5,0 5,0-7,0-1,0 1,0-8,0-2,0 0,0-5,0 5,0-8,0 1,0 7,0-6,0 6,0-8,0-7,0 6,-6-7,0 9,1 7,5-6,0 4,0 4,0-7,0 5,-8-8,6 1,-6 7,8-6,0 6,0-7,0-1,0 1,0-1,0 0,0 1,0 7,0-6,0 14,0-14,0 6,0 1,0 1,0 7,0-7,0 6,0-14,0 14,0-13,0 12,0-5,0 0,0 6,-7-6,5 8,-6-8,8 6,0-14,0 14,0-14,0 14,-2-6,-4 8,5 7,-7-5,8 13,0-14,0 14,-8-5,-1 7,-9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9.8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37.0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35,'0'-19,"-8"4,6 15,-5 0,-1 0,6 0,-13 7,13-5,-6 14,8-14,0 21,0-12,0 22,0-6,0 7,0 1,0-1,0 7,0-1,0 1,0-1,0 0,0-5,0-6,0-8,0 11,8-12,-6-3,5-9,-7-8,0-16,0-3,0-16,0 1,0-8,0 5,0-13,0 14,0-7,0 9,0 7,0 2,0 8,0-1,0 9,0 1,0 31,0 6,0 23,0-2,0-4,0-4,0-7,0-1,0 1,0 5,0 1,-6-1,1-6,-1 7,6-1,0-7,0 7,0-19,0 12,0-23,0-3,0-30,0 2,0-29,0 14,0-7,0 9,0-1,0 8,0 2,0 8,0 0,0 7,0 2,0 31,0-1,0 28,0-8,0 4,0-4,0-7,0 1,0 5,0 3,0 8,-6-6,0 0,1-8,5 3,0-5,0-1,0-1,0-14,0-5,0-15,0-23,0 10,0-28,0 14,0-7,0 7,0-6,0 14,0-6,0 15,0-5,0 13,7 17,-5 14,6 21,-8-4,0-3,0-3,0 0,0 1,0-1,0 0,0-7,0 0,0-6,0-1,0-1,0-15,0-2,0-31,0 2,0-22,0 9,0 7,0-6,0 14,0-6,0 8,0-1,0 9,0 1,0 31,0-2,0 27,0-7,0-7,0-5,0 0,0 5,0 9,2-1,4 4,-4-9,3-9,-3-6,-2 10,0-13,0-1,8-11,-6-37,6-1,-8-29,0 8,0 8,0 2,0 7,0 9,0 8,0 11,-8 7,6 15,-6-4,8 30,0-5,0 14,0-4,0-3,0-9,0-5,0 0,0 0,0 5,0-5,0 0,0-8,0 12,0-22,0 12,0-21,0-25,0 0,0-33,0 16,0 5,0 7,0 7,0-20,0 12,0-13,0 15,0 2,0 16,0 1,0 39,0-3,0 24,0-13,0-10,0-1,0 7,0-6,0 0,0-1,0 7,8 0,-6-8,6-10,-8-9,0-8,0-16,0 5,0-22,0 6,0-8,0 1,0-1,0 1,0-1,0 8,0-5,0-3,0-9,0 0,0 3,0 10,0 3,7-1,-5-13,6-1,-8-3,0 4,8 0,-7-3,7-6,-8 6,0 3,0 8,0-1,0 0,0 8,0-5,-2 7,-4-4,5-4,-7 6,8-7,0-1,0 8,0-5,0 12,-8-12,6 13,-5-6,7 7,0-7,0 6,0-6,0 0,0 6,0-6,0 8,0-1,0 1,0 7,0-5,-8 6,6-1,-6-5,8 5,0-7,0-1,0 1,0 0,0-1,8 1,-6 8,6-7,-8 14,7-5,-5-1,6 6,0-6,-7 8,15 0,-14 0,13 0,-5 0,7 0,-7 0,5 0,2 0,2 2,5 4,-13-4,12 6,-11-8,20 7,-12-5,5 6,-1-8,-4 0,5 0,-8 0,0 0,8 0,-6 0,6 0,-7 0,-7-2,1-4,-8 4,11-5,-13-1,6 6,-8-13,0 13,0-6,-16 16,5-6,-14 13,0-13,6 6,-6-7,7 5,1-4,-8 6,-2-8,-7 0,-1 0,0 0,1-8,-1 6,8-13,2 5,8 1,7-7,3 14,7-5,15 7,-3 0,20 0,-5 0,8 0,-8 0,5 7,3-5,1 6,14-8,-13 0,5 0,-7 0,-8 0,5 0,-12 0,4 0,-14 0,5 0,-13 0,6 0,-23 0,3 8,-13-4,8 7,7-7,-13 4,4-1,-16-5,1 6,-8-8,5 0,-5 0,7-8,1 6,7-13,-6 13,22-13,-5 13,8-6,7 0,1 6,9-5,1 7,5-8,2 6,3-6,12 8,-12 0,12 0,-5 0,0 0,6 0,-14 0,14 0,-14 0,13 0,-12 0,5 0,0 0,-6 0,6 0,-16 0,7 0,-7 0,1 0,5 8,-13-6,6 6,0-8,-6 0,5-8,-7 29,0-7,0 36,-6-8,1 4,-1-4,6-7,-6-1,0 1,1 0,5-1,0 6,0 1,-6-7,0-5,0-8,6 20,0-20,0 4,0-17,8-8,-6-16,6-3,-8-16,0 8,0-13,0 11,0-11,0 11,0-4,0 5,0 3,0-8,0 4,0 4,0-7,0 3,0 4,0-8,0 6,0-7,0 7,0 2,0 15,0 2,2 28,3 3,-3 5,4-4,-4-3,-2 8,0-1,0 7,0 1,0 5,0-5,0 5,0 3,0 2,0-4,0-1,0-5,0-1,0-1,0-7,0-2,0-15,2-12,4-15,-4-1,5-20,-7 3,0 3,0 3,0 0,0-13,0 5,0-3,0 11,0-4,0 14,0-6,0 8,0 7,0 3,0 30,0-10,0 20,2-10,4 0,-4 0,6 2,-8 2,0 7,0-7,0 6,0-6,0 7,0-7,0 14,-2-13,-4 13,4-10,-4-3,4-7,2 12,-7-6,5 8,-6-1,8 1,0-8,0-2,0 0,0-6,0 6,0 0,-8-6,6 6,-5 0,7-6,-8 6,6 0,-6-6,8 14,0-14,0 14,-7-14,5 6,-6-8,8 1,0-1,0 0,0 1,0 7,0-14,0 20,0-20,0 14,0-7,0 7,0-6,0 14,0-14,0 13,0-5,0 8,0-8,0 5,0-5,0 0,0 6,0-22,0 12,0-21,0 6,8-23,-6 3,5-13,1 0,-6-2,6-7,-8-1,0 1,2 7,3 4,-3-4,4-2,-4-4,-2-1,0 5,0 0,6 0,-1-5,1 5,-6 0,0 8,2-10,4 8,-4 0,6 13,-8-5,0 13,0-6,-8 24,6-5,-6 22,8-6,0 7,0 1,0 7,0-5,0 5,0-7,0-7,0 1,0-8,0 20,0-12,0 13,0-15,0 5,0-12,0 5,0-16,0 7,0-14,0 5,0-22,0 11,8-19,-6 13,6-7,-8-8,0 6,0-14,0 6,0-7,0-9,0 1,0-4,0 10,0 7,0 0,0-6,0 1,0 7,-8 10,6 9,-6 8,8 15,0 4,0 16,0 0,0 7,0-6,0 5,0-12,0 3,0-3,0-4,0 8,0-6,0-1,0-1,0-7,-7-1,5-7,-6 5,0-13,6 6,-13-1,5-5,1 6,-7-8,14 0,-13 0,5 0,1 0,-6 0,5 0,-7 0,-1 0,9 0,-7 0,7 0,-9 0,1 0,0 0,0 0,-1 0,1-2,0-4,7 4,-5-5,5 7,-7 0,0 0,-1 0,1 0,0 0,-8 0,5 0,-5 0,8 0,0 0,0 0,-1 0,1 0,0 0,7 0,-5 0,13 0,-6 0,23 0,-3 0,19 2,-8 3,0-3,2 6,4-8,-4 0,7 0,-3 0,-4 0,15 0,-11 0,14 0,-9 0,-7 0,-2 0,0 0,-6-8,-1 6,-11-13,-7 5,0 1,0 1,-7 0,-3 6,-7-5,-8 7,5 0,-5 0,0 0,6 7,-13-5,12 14,-12-14,5 13,-8-13,1 6,-1-8,0 0,9 0,1 0,15 0,2 0,8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0.7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52 105,'-9'9,"1"-1,8-8,0 8,0 1,0 8,0 1,0 7,0 4,0-4,0 13,0-3,0 3,0 2,0 1,0-1,0-5,0-1,0 8,0 1,0 3,0-12,0-1,-8-6,7 8,-7-1,8 1,0-8,-8-10,6-9,-5-8,7-16,0 5,0-22,0 4,0 2,0-1,0 4,0-4,1 5,5-6,-4 6,4-6,-4 0,-2-11,0-1,0 1,0 5,0 7,0-1,0 6,0-6,0 6,0-6,0 8,0-12,0 14,0 2,0 9,0 8,0 15,0 5,0 14,0 8,0-5,0 3,0-11,-2 8,-4-9,4 9,-5-10,7 7,0-5,0 0,0-6,0 6,0-6,0 6,0-6,0 6,0-8,0 12,0 1,0 3,0 13,0-14,0 6,0-7,0 0,0-1,0 1,0-8,0 5,0-5,0 0,0 6,0-6,0 7,0-7,0 6,0-6,0 0,0 5,7-12,-5 12,6-13,-8 14,0-14,0 6,8-7,-7-1,7 0,-8 8,0-6,0 6,0-7,0-1,0-8,0 7,0-7,0 9,0-1,0 0,0 1,0-1,0 0,0 1,0-1,0-8,0-1,8-8,1 0,1 0,5 0,-13 0,14 0,-7 0,9 0,-1-8,-8 6,7-5,-7 7,9 0,-9 0,7 0,-7 0,9 0,-1 0,-7 0,5 0,-5 0,7 0,0 0,-7 0,5 0,-5 0,-1 0,7 0,-7 0,1 0,5 0,-13 0,14 0,-7 0,3-2,-1-4,-7 4,4-5,-1 7,-5 0,14 0,-14 0,5 0,1 0,-6 0,13 0,-13 0,6-8,0 6,-6-6,13 8,-13 0,5 0,1 0,-6 0,13 0,-13 0,6 0,0-7,-6 5,5-6,1 8,-6 0,6-8,-1 6,-5-13,6 13,-8-6,0 1,0 5,0-14,0 14,0-13,0 5,0 1,2-7,4 5,-4 3,5-7,-7 5,0-7,0 0,0-1,0-7,0 6,0-6,0 0,0 6,0-6,0 0,0 6,0-14,0 6,0-7,0-1,0 1,0 7,0-6,2 8,4-4,-4 4,6 8,-8-8,0 6,0-14,0 6,0-7,0-1,0 8,0-6,0 7,0-1,0 2,0 0,0 5,0-12,0 13,0-14,0 14,0-14,0 14,0-14,0 14,0-14,0 14,0-14,0 14,0-13,0 12,0-12,0 12,0-5,0 8,0-8,0 6,0-6,0 15,0-5,0 5,0-7,0 0,0-8,0 6,0-6,0 7,0 1,0 0,0-1,0 1,0 0,0 0,-8 7,6-5,-6 13,8-14,0 7,0-1,0-5,0 13,-7-6,5 0,-6 7,0-7,6 8,-13 0,13 0,-6 0,1 0,5 7,-14-5,7 6,-9-6,1 4,0-4,0 5,-1-7,-7 0,-2 8,1-6,-7 6,-2-8,-1 0,-6 0,7 0,8 0,-6 0,6 0,-7 0,7 0,2 0,8-8,-1-2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3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69 121,'-19'0,"4"0,15 0,0 8,0 1,0 16,0 2,0 8,0 0,0-1,0-7,0 6,0-5,0-1,0 2,0-6,0 6,0 0,0 13,0 2,0 1,0-5,2-11,3-6,-3 4,6 0,-8 7,0-7,0 6,0-4,0-4,0 7,0 3,0 1,0-1,0-10,0 0,0-6,0 14,0-14,0 14,0-7,0 9,0 0,0-8,0 5,0-5,0 0,0 6,2-14,4 4,-4-4,5 6,-7-6,0 14,8-14,-6 14,6-14,-8 6,0-8,2 1,3-1,-3 0,6 1,-8-1,0 0,0 0,0 1,0 7,0-14,0 12,0-13,0 7,0 1,0-1,0 0,0 0,0 1,0-1,0 0,0 1,0-1,0 0,0 0,0-7,0 5,-8-13,6 6,18-8,-10 0,24 0,-20 0,7 0,0 0,1 0,-1 0,0 0,1 0,-1 0,-7 0,5 0,-6 0,9 0,-1 0,0 0,-7 0,5 0,-5-8,7 6,1-5,-9-1,7 4,-5-7,-3 7,7-4,-5 0,7 7,-7-15,5 14,-5-5,7 7,-8-8,7 6,-14-6,13 8,-13 0,13 0,-13 0,6 0,0 0,-6 0,13 0,-13 0,13 0,-13 8,6-6,0 6,-6-8,13 0,-13 0,6 0,-1 0,-5 0,6-8,-8-2,0-7,0-8,0 4,0-8,0 8,0-12,0 6,0-7,0 7,0-13,0 11,8-21,-7 13,7-5,-8 7,0 8,0-5,0 13,0-14,0 6,0 0,0-13,0 19,0-20,8 14,-6-7,5-1,-7 1,0 7,0-6,0 4,0 4,0-15,0 3,0-14,0-1,0 7,0 5,0 19,-2-8,-3 12,3-4,-6-4,8 6,0-14,0 6,0 0,0-6,0 6,0-7,0 7,0-6,0 14,0-6,0 0,0 6,0-14,0 6,0 0,0-5,0 13,0-6,0 7,0 9,0-7,-8 14,7-5,-15-1,14 6,-5-6,-1 8,-2 0,1 0,-7 0,7 0,-1 0,-5 0,5 0,-7 0,-8 0,-2 0,-8 0,1 0,-1-7,-7-3,-2-7,-1 1,5 5,6-4,5 3,2 2,4-1,2 7,-8-2,6-1,-6 1,8 0,-4 8,8 4,7 3,2 9,8-1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28.7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156 70,'-19'0,"-4"0,21 0,-6 0,0 0,6 0,-13 0,13 7,-6-5,8 21,0-11,0 20,0-5,0 8,0-6,0 0,0-1,0 13,0-1,0-5,0-6,0-1,0 15,0-7,2 4,4-11,-4-4,6-7,-8-1,0-8,0-1,0-31,0 10,0-28,0 14,0-7,0-8,0 5,0-3,0 11,-8-11,6 11,-4-12,4 11,2 1,0 8,0-12,0 6,0 0,0 2,0 16,0-7,-7 14,5-5,-6 22,8-11,0 27,0-8,0 2,0 3,0-5,0 6,0 0,0 6,0-1,0 1,0 7,0 4,0 2,0-2,2 2,4-7,-4 7,3-2,-3-10,-2-1,2-12,4 0,-4-4,6-9,-1-2,-5-24,6-3,-8-15,0 5,0 0,0 0,0-6,0 7,0-1,-6 6,0-6,-1 2,1-2,4 2,-4 4,4 4,-5-21,5 3,-6-7,6-2,-4 11,4 5,-5 5,7-2,-8 0,6 2,-5 8,7 7,0 2,0 31,0-9,0 26,0-11,0-2,0 2,0-1,0 7,0 0,0-1,0 7,0-1,5 8,1-2,0 4,-6 2,0 0,0 0,0-2,0-4,7-4,-5-7,6-1,-8-7,0-10,0-9,0-31,0 8,0-20,0 4,0-11,0 0,0-4,0 11,-2-1,-4 7,4 0,-5-4,7 12,-8-12,6 16,-5 8,7 1,0 31,0-8,0 20,0-10,0 4,0-6,0 6,5-1,1 7,0 0,-6-1,0 1,0-1,6 1,-1-1,1 3,-6 3,6-3,0 3,-1-9,-5-2,2 0,4 5,-4-5,4 0,-4-8,-2 12,0-22,0 4,0-15,0-30,0 7,0-23,0 7,0-3,0 5,0-3,0 11,0-3,0 12,0-5,0 8,0 0,0 7,0 33,0-7,0 39,2-20,3 11,-3-4,4-7,-4-4,-2 3,8-3,-6 17,3-8,-1 1,2-7,-4-5,4 0,-4-8,-2 12,0-4,1-10,5-2,-4-11,6 1,-16-22,0-4,-3-16,1 8,5 4,3-4,-14 1,14-9,-13 8,13-6,-6 22,8-12,0 21,0-6,0 24,0-3,0 16,0-8,0 17,0-3,0 3,6 9,0-1,2 0,-3-12,-3 1,4 0,-2-3,2-3,-4 4,5-6,-7 7,8-7,-6-10,6-9,-8-31,-2 4,-4-16,4 1,-6-1,1-9,5 0,-6 1,8 16,-2 2,-4 8,4 8,-5-7,7 14,0 18,0 5,0 19,5-9,1-2,0 0,-6 11,0 0,8 1,-6 1,7-8,-3 1,-4-8,6-10,-8-7,0-3,7-7,-5-15,6 4,-8-22,0 6,-8-8,6 9,-5 1,7 7,0 9,0 1,-8 8,6 15,-6-11,8 19,0-13,0 7,0-7,0 5,0-13,0 13,0-13,0 6,16-8,-13 0,13 0,-8 0,-7 0,15 0,-7 0,1 0,5 0,-5 0,7 0,-7 0,5 0,-5 0,7 8,0-6,1 5,-9 1,7-6,-7 6,9-1,-1-5,-7 6,5-8,-5 0,-1-8,7 6,-7-5,1 7,5 0,-13-8,13 6,-13-6,14 8,-7 0,1-7,5 5,-13-6,14 8,-15-8,7 6,0-5,-6 7,-10-8,4 6,-19-6,6 8,-2 0,-14 0,14-1,-4-5,4 4,-6-6,-2 0,0 5,4-9,3 8,-4-11,4 13,-5-6,8 1,7 5,-5-6,13 8,-6 0,24 8,-5-6,14 13,-7-13,7 6,-6-8,6 0,0 0,2 0,0 0,5 0,-5 0,8 0,-8 0,5 0,-13 0,6-2,-7-4,-9 4,7-6,-7 8,1 0,5 0,-13 0,6 0,-8 16,-8-5,-1 14,-9-8,-7 1,6-7,-4 1,4-8,-6 3,6 1,-14-6,14 6,-6-8,8 0,7 0,2-8,8 6,8-13,-6 13,21-6,-12 0,22 6,-14-13,14 13,-6-6,0 7,-4-5,-4 4,6-14,2 15,0-15,6 7,-14-3,4 1,-12 7,5-4,-14 0,5 6,-22-5,11 14,-19-5,13 14,-7-12,0 7,7-7,-5 11,-2-13,-3 14,-5-7,8 1,0-1,-1-3,1-4,0 6,-8-8,-2 0,0 0,2 0,0 0,6 0,-6-8,8 6,-1-6,1 1,0-3,-1 1,9-7,-6 14,5-13,-7 13,-1-6,9 1,-7 5,7-6,-9 8,9 0,-7 0,15 0,-15 0,14 0,-5 0,-1 0,6 0,-6-8,1-1,5-1,-6-13,8 11,0-14,0 3,0 11,-8-26,6 9,-5-21,7 4,0 1,0 5,0 4,0-5,0 5,0 1,0 1,0-1,0 6,0 0,0 8,0-11,0 5,0-8,0 8,0 2,0 8,0 7,0 3,-8 7,6 15,-6 4,8 16,0-6,0-1,0 1,0 6,0 5,0 1,0-1,0-6,0 7,0-1,0 6,0-5,0 5,0-6,2 2,4-1,-4-5,4 5,1-11,-1-1,8-8,-12 12,13-14,-13-2,13-9,-13-16,6-1,-10-14,-4 0,4 0,-7 0,3 0,4 0,-11-2,7-4,0 2,6-2,-2 8,-4-2,4-4,-7-6,3-7,4 5,-4 6,4 6,2-5,-5-1,-1-6,0 6,6 1,-2-1,-4-6,4 1,-3-1,3 6,2 0,0 0,0-5,0-1,0 1,0 5,0 0,0 0,0-13,0-2,0-8,-8 0,6 0,-5 8,7 4,0 9,0 2,0 8,0-12,-8 6,6 0,-6-5,8 13,0-6,0 7,0-7,2 6,4-4,-4 4,6 2,-8-8,7 5,-5-12,6 12,-8-4,0 6,0 1,0 0,0-1,0 9,0 1,7 0,-5 6,6-5,0 14,-6-5,13 14,-11-12,7 7,-7-7,12 11,-7-13,16 14,-6-14,6 13,0-13,-5 13,12-13,-5 6,0-8,6 0,-6 0,0-8,5 6,-13-13,6 5,-7 1,-1 1,-7 8,5 0,-13 0,6 0,-24 8,12 1,-26 1,18-2,-13-1,8-5,-8 6,6-8,-6 0,0 0,5 0,-12 0,13 0,-14 0,14-8,-6 6,15-13,-5 5,13 1,-6-7,8 7,8-1,1 0,9 5,-1 3,0-6,8 8,2 0,8 0,-1 0,1 0,0 0,-1 0,1 0,-16 0,12 0,-12 0,8 0,-2 0,-8 0,0 0,-7 0,5 0,-13 0,6 0,-23 0,11 0,-19 0,13 0,-7 0,-8 0,6 8,-6 1,15 1,-5-2,5-1,0-5,3 14,7-14,0 5,15-7,-3 0,13 0,0 0,-6 0,13 0,-12-7,12 5,-12-6,5 0,-8 6,-8-13,7 13,-14-13,5 13,-7-6,-15 16,11-6,-11 5,15 1,0-6,0 13,0-13,0 14,0-7,0 16,0 2,0 8,0 5,0 0,0-5,0-6,0 0,0 5,0 1,0 5,0 0,0-7,8 0,-7-6,7-8,0-4,-6-22,5-16,-7-12,0 2,0 4,0 1,0-7,0 0,0 1,0-1,0 1,0 5,0 0,0 0,0-5,0-1,0 8,-7-5,5 12,-6-5,8 8,0 7,0 3,0 30,0-10,0 20,0-8,0 4,0-4,0 13,0-3,0 3,0-3,0-1,0 1,0 7,0 4,0 2,0-2,0 2,0-7,0-1,0-5,0-1,0 1,0-16,0-3,0-47,0 0,0-27,0 12,0 10,0 7,0 8,0-12,0 6,0-7,-8-1,7 16,-7-4,8 21,0-6,0 24,0-3,0 16,0-8,0 19,0-5,0 11,2-9,4-9,-5 7,5 5,-4 6,-2-5,0 7,0-2,0 2,0-2,0 2,0-8,0-5,0-6,-8 0,7-2,-7-10,8-9,0-39,0 0,0-21,0 2,0 14,0 1,0 2,0 22,0-12,0 21,0-6,0 24,0 3,0 15,0-5,0 0,0 0,0 5,0 3,0 3,0 5,0 6,0 1,0 0,0 0,0 0,0-2,0-4,2-6,4-11,-5 4,7-14,-8-2,0-17,8-17,-6-16,3-7,-3 5,-2 7,0-1,0-13,0 5,0-5,0 15,0 2,0 8,0 7,0 29,0 16,0 1,0-7,2-6,4 6,-4-6,4 6,-4 0,-2 5,0-5,0 0,0 0,0 5,0-5,0 0,0-8,0 12,0-14,0-2,0-40,2 0,3-23,-3 6,4-1,-4 5,-2-4,0 3,0 2,0 1,0-1,0 8,0-5,0 12,0 3,-2 11,-4 12,4 4,-5 15,7 4,0-3,0 3,0 0,0 6,0-1,0 1,0-1,0 1,0 0,0-1,0 1,0-1,0 1,0-8,0-10,0-17,0-17,0-10,0-8,0 1,0 7,0-13,0 5,0-11,0 9,0 9,0-1,0-6,0-5,0-1,-6-7,0 2,0 2,6-2,0 8,0-3,0 5,0 1,0 6,0 0,0 8,0-11,0 5,0 0,0-6,0 6,0-7,0-1,0 1,0-1,0 0,0 8,0-5,0 5,0 0,0-6,0 6,0-7,0-1,0 8,0-5,0 12,0-5,0 8,0 0,0 0,0-1,0-7,0 6,0-14,0 14,0-6,0 8,0 0,0-1,0 1,0 0,0 0,0 7,0-5,0 13,0-14,0 14,0-13,0 5,0 1,0 1,0 0,0 6,-7-5,5-1,-14 6,15-6,-15 8,14 0,-13 0,5 0,-7 0,0 0,7 0,-5 0,5 0,-7 0,-8 0,6 0,-6 8,7-6,1 6,0-8,-1 0,1 0,8 0,-7 0,7 0,-9 0,9 0,-7 0,14 0,-13 0,5 0,1-8,-7 6,14-6,-13 8,5 0,1 0,-6 0,5 0,-7 0,-1 0,7 2,-1 4,8-4,-11 6,5-1,1-5,-7 6,13-6,-9 4,8-4,-3 5,-1-7,-2 8,1-6,-7 6,14-1,-13-5,11 8,-7-4,7-4,-4 5,0-7,6 8,-5-6,7 13,0-5,0 7,0 8,0-6,0 14,7-6,-5 7,6 1,-8 0,0-1,0 1,0-1,8 1,-6 0,5-1,-7 1,0-1,0 1,0-1,0-7,-2 4,-3-8,3 0,-6 2,8 2,0 8,0-1,0 1,0-1,0 1,8-8,-6 6,5-14,-7 13,0-12,0 12,0-12,0 5,0 0,0-6,0 6,0 0,0-6,0 6,0-8,0 8,0-6,0 6,0-7,0-1,0 8,8-6,-6 6,6-8,-8 1,0-1,0 0,0 8,0-6,0 6,0-15,0 5,0-5,7 7,-5-7,6 5,-8-5,0 7,0 1,0-1,0 0,0 0,0 1,0-1,0 0,0-7,0 5,0-5,0-1,0 7,8-14,-6 13,5-13,-7 6,8-8,-6 7,13-5,-13 6,14 0,-15-6,15 5,-14 1,13-6,-5 6,-1-8,7 0,-7 0,9 0,-1 0,-7 0,5 0,-6 0,1 0,5 0,-13 0,14 0,-7 0,1-8,5 6,-5-6,0 8,5 0,-5 0,-1 0,7-7,-15 5,15-6,-14 8,13 0,-13 0,13 0,-13 0,14 0,-7-8,1 6,5-5,-13 7,14-8,-7 6,1-6,5 8,-5-7,-1 5,7-6,-14 0,5 7,1-7,-6 8,13 0,-13-8,6 6,0-5,-6 7,13 0,-13 0,6 0,-1 0,-5 0,14 0,-15 0,7 0,0 0,-6 0,5-8,1 6,-6-6,6 1,-8 5,0-14,0 14,7-13,-5 13,6-6,-8 1,0 5,0-14,0 14,0-13,0 6,0-1,0-5,0 5,0-7,0-1,0 1,0-8,0-2,0 0,0-5,0 5,0-8,0 1,0 7,0-6,0 6,0-8,0-7,0 6,-6-7,0 9,1 7,5-6,0 4,0 4,0-7,0 5,-8-8,6 1,-6 7,8-6,0 6,0-7,0-1,0 1,0-1,0 0,0 1,0 7,0-6,0 14,0-14,0 6,0 1,0 1,0 7,0-7,0 6,0-14,0 14,0-13,0 12,0-5,0 0,0 6,-7-6,5 8,-6-8,8 6,0-14,0 14,0-14,0 14,-2-6,-4 8,5 7,-7-5,8 13,0-14,0 14,-8-5,-1 7,-9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37.0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35,'0'-19,"-8"4,6 15,-5 0,-1 0,6 0,-13 7,13-5,-6 14,8-14,0 21,0-12,0 22,0-6,0 7,0 1,0-1,0 7,0-1,0 1,0-1,0 0,0-5,0-6,0-8,0 11,8-12,-6-3,5-9,-7-8,0-16,0-3,0-16,0 1,0-8,0 5,0-13,0 14,0-7,0 9,0 7,0 2,0 8,0-1,0 9,0 1,0 31,0 6,0 23,0-2,0-4,0-4,0-7,0-1,0 1,0 5,0 1,-6-1,1-6,-1 7,6-1,0-7,0 7,0-19,0 12,0-23,0-3,0-30,0 2,0-29,0 14,0-7,0 9,0-1,0 8,0 2,0 8,0 0,0 7,0 2,0 31,0-1,0 28,0-8,0 4,0-4,0-7,0 1,0 5,0 3,0 8,-6-6,0 0,1-8,5 3,0-5,0-1,0-1,0-14,0-5,0-15,0-23,0 10,0-28,0 14,0-7,0 7,0-6,0 14,0-6,0 15,0-5,0 13,7 17,-5 14,6 21,-8-4,0-3,0-3,0 0,0 1,0-1,0 0,0-7,0 0,0-6,0-1,0-1,0-15,0-2,0-31,0 2,0-22,0 9,0 7,0-6,0 14,0-6,0 8,0-1,0 9,0 1,0 31,0-2,0 27,0-7,0-7,0-5,0 0,0 5,0 9,2-1,4 4,-4-9,3-9,-3-6,-2 10,0-13,0-1,8-11,-6-37,6-1,-8-29,0 8,0 8,0 2,0 7,0 9,0 8,0 11,-8 7,6 15,-6-4,8 30,0-5,0 14,0-4,0-3,0-9,0-5,0 0,0 0,0 5,0-5,0 0,0-8,0 12,0-22,0 12,0-21,0-25,0 0,0-33,0 16,0 5,0 7,0 7,0-20,0 12,0-13,0 15,0 2,0 16,0 1,0 39,0-3,0 24,0-13,0-10,0-1,0 7,0-6,0 0,0-1,0 7,8 0,-6-8,6-10,-8-9,0-8,0-16,0 5,0-22,0 6,0-8,0 1,0-1,0 1,0-1,0 8,0-5,0-3,0-9,0 0,0 3,0 10,0 3,7-1,-5-13,6-1,-8-3,0 4,8 0,-7-3,7-6,-8 6,0 3,0 8,0-1,0 0,0 8,0-5,-2 7,-4-4,5-4,-7 6,8-7,0-1,0 8,0-5,0 12,-8-12,6 13,-5-6,7 7,0-7,0 6,0-6,0 0,0 6,0-6,0 8,0-1,0 1,0 7,0-5,-8 6,6-1,-6-5,8 5,0-7,0-1,0 1,0 0,0-1,8 1,-6 8,6-7,-8 14,7-5,-5-1,6 6,0-6,-7 8,15 0,-14 0,13 0,-5 0,7 0,-7 0,5 0,2 0,2 2,5 4,-13-4,12 6,-11-8,20 7,-12-5,5 6,-1-8,-4 0,5 0,-8 0,0 0,8 0,-6 0,6 0,-7 0,-7-2,1-4,-8 4,11-5,-13-1,6 6,-8-13,0 13,0-6,-16 16,5-6,-14 13,0-13,6 6,-6-7,7 5,1-4,-8 6,-2-8,-7 0,-1 0,0 0,1-8,-1 6,8-13,2 5,8 1,7-7,3 14,7-5,15 7,-3 0,20 0,-5 0,8 0,-8 0,5 7,3-5,1 6,14-8,-13 0,5 0,-7 0,-8 0,5 0,-12 0,4 0,-14 0,5 0,-13 0,6 0,-23 0,3 8,-13-4,8 7,7-7,-13 4,4-1,-16-5,1 6,-8-8,5 0,-5 0,7-8,1 6,7-13,-6 13,22-13,-5 13,8-6,7 0,1 6,9-5,1 7,5-8,2 6,3-6,12 8,-12 0,12 0,-5 0,0 0,6 0,-14 0,14 0,-14 0,13 0,-12 0,5 0,0 0,-6 0,6 0,-16 0,7 0,-7 0,1 0,5 8,-13-6,6 6,0-8,-6 0,5-8,-7 29,0-7,0 36,-6-8,1 4,-1-4,6-7,-6-1,0 1,1 0,5-1,0 6,0 1,-6-7,0-5,0-8,6 20,0-20,0 4,0-17,8-8,-6-16,6-3,-8-16,0 8,0-13,0 11,0-11,0 11,0-4,0 5,0 3,0-8,0 4,0 4,0-7,0 3,0 4,0-8,0 6,0-7,0 7,0 2,0 15,0 2,2 28,3 3,-3 5,4-4,-4-3,-2 8,0-1,0 7,0 1,0 5,0-5,0 5,0 3,0 2,0-4,0-1,0-5,0-1,0-1,0-7,0-2,0-15,2-12,4-15,-4-1,5-20,-7 3,0 3,0 3,0 0,0-13,0 5,0-3,0 11,0-4,0 14,0-6,0 8,0 7,0 3,0 30,0-10,0 20,2-10,4 0,-4 0,6 2,-8 2,0 7,0-7,0 6,0-6,0 7,0-7,0 14,-2-13,-4 13,4-10,-4-3,4-7,2 12,-7-6,5 8,-6-1,8 1,0-8,0-2,0 0,0-6,0 6,0 0,-8-6,6 6,-5 0,7-6,-8 6,6 0,-6-6,8 14,0-14,0 14,-7-14,5 6,-6-8,8 1,0-1,0 0,0 1,0 7,0-14,0 20,0-20,0 14,0-7,0 7,0-6,0 14,0-14,0 13,0-5,0 8,0-8,0 5,0-5,0 0,0 6,0-22,0 12,0-21,0 6,8-23,-6 3,5-13,1 0,-6-2,6-7,-8-1,0 1,2 7,3 4,-3-4,4-2,-4-4,-2-1,0 5,0 0,6 0,-1-5,1 5,-6 0,0 8,2-10,4 8,-4 0,6 13,-8-5,0 13,0-6,-8 24,6-5,-6 22,8-6,0 7,0 1,0 7,0-5,0 5,0-7,0-7,0 1,0-8,0 20,0-12,0 13,0-15,0 5,0-12,0 5,0-16,0 7,0-14,0 5,0-22,0 11,8-19,-6 13,6-7,-8-8,0 6,0-14,0 6,0-7,0-9,0 1,0-4,0 10,0 7,0 0,0-6,0 1,0 7,-8 10,6 9,-6 8,8 15,0 4,0 16,0 0,0 7,0-6,0 5,0-12,0 3,0-3,0-4,0 8,0-6,0-1,0-1,0-7,-7-1,5-7,-6 5,0-13,6 6,-13-1,5-5,1 6,-7-8,14 0,-13 0,5 0,1 0,-6 0,5 0,-7 0,-1 0,9 0,-7 0,7 0,-9 0,1 0,0 0,0 0,-1 0,1-2,0-4,7 4,-5-5,5 7,-7 0,0 0,-1 0,1 0,0 0,-8 0,5 0,-5 0,8 0,0 0,0 0,-1 0,1 0,0 0,7 0,-5 0,13 0,-6 0,23 0,-3 0,19 2,-8 3,0-3,2 6,4-8,-4 0,7 0,-3 0,-4 0,15 0,-11 0,14 0,-9 0,-7 0,-2 0,0 0,-6-8,-1 6,-11-13,-7 5,0 1,0 1,-7 0,-3 6,-7-5,-8 7,5 0,-5 0,0 0,6 7,-13-5,12 14,-12-14,5 13,-8-13,1 6,-1-8,0 0,9 0,1 0,15 0,2 0,8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0.7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52 105,'-9'9,"1"-1,8-8,0 8,0 1,0 8,0 1,0 7,0 4,0-4,0 13,0-3,0 3,0 2,0 1,0-1,0-5,0-1,0 8,0 1,0 3,0-12,0-1,-8-6,7 8,-7-1,8 1,0-8,-8-10,6-9,-5-8,7-16,0 5,0-22,0 4,0 2,0-1,0 4,0-4,1 5,5-6,-4 6,4-6,-4 0,-2-11,0-1,0 1,0 5,0 7,0-1,0 6,0-6,0 6,0-6,0 8,0-12,0 14,0 2,0 9,0 8,0 15,0 5,0 14,0 8,0-5,0 3,0-11,-2 8,-4-9,4 9,-5-10,7 7,0-5,0 0,0-6,0 6,0-6,0 6,0-6,0 6,0-8,0 12,0 1,0 3,0 13,0-14,0 6,0-7,0 0,0-1,0 1,0-8,0 5,0-5,0 0,0 6,0-6,0 7,0-7,0 6,0-6,0 0,0 5,7-12,-5 12,6-13,-8 14,0-14,0 6,8-7,-7-1,7 0,-8 8,0-6,0 6,0-7,0-1,0-8,0 7,0-7,0 9,0-1,0 0,0 1,0-1,0 0,0 1,0-1,0-8,0-1,8-8,1 0,1 0,5 0,-13 0,14 0,-7 0,9 0,-1-8,-8 6,7-5,-7 7,9 0,-9 0,7 0,-7 0,9 0,-1 0,-7 0,5 0,-5 0,7 0,0 0,-7 0,5 0,-5 0,-1 0,7 0,-7 0,1 0,5 0,-13 0,14 0,-7 0,3-2,-1-4,-7 4,4-5,-1 7,-5 0,14 0,-14 0,5 0,1 0,-6 0,13 0,-13 0,6-8,0 6,-6-6,13 8,-13 0,5 0,1 0,-6 0,13 0,-13 0,6 0,0-7,-6 5,5-6,1 8,-6 0,6-8,-1 6,-5-13,6 13,-8-6,0 1,0 5,0-14,0 14,0-13,0 5,0 1,2-7,4 5,-4 3,5-7,-7 5,0-7,0 0,0-1,0-7,0 6,0-6,0 0,0 6,0-6,0 0,0 6,0-14,0 6,0-7,0-1,0 1,0 7,0-6,2 8,4-4,-4 4,6 8,-8-8,0 6,0-14,0 6,0-7,0-1,0 8,0-6,0 7,0-1,0 2,0 0,0 5,0-12,0 13,0-14,0 14,0-14,0 14,0-14,0 14,0-14,0 14,0-14,0 14,0-13,0 12,0-12,0 12,0-5,0 8,0-8,0 6,0-6,0 15,0-5,0 5,0-7,0 0,0-8,0 6,0-6,0 7,0 1,0 0,0-1,0 1,0 0,0 0,-8 7,6-5,-6 13,8-14,0 7,0-1,0-5,0 13,-7-6,5 0,-6 7,0-7,6 8,-13 0,13 0,-6 0,1 0,5 7,-14-5,7 6,-9-6,1 4,0-4,0 5,-1-7,-7 0,-2 8,1-6,-7 6,-2-8,-1 0,-6 0,7 0,8 0,-6 0,6 0,-7 0,7 0,2 0,8-8,-1-2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3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69 121,'-19'0,"4"0,15 0,0 8,0 1,0 16,0 2,0 8,0 0,0-1,0-7,0 6,0-5,0-1,0 2,0-6,0 6,0 0,0 13,0 2,0 1,0-5,2-11,3-6,-3 4,6 0,-8 7,0-7,0 6,0-4,0-4,0 7,0 3,0 1,0-1,0-10,0 0,0-6,0 14,0-14,0 14,0-7,0 9,0 0,0-8,0 5,0-5,0 0,0 6,2-14,4 4,-4-4,5 6,-7-6,0 14,8-14,-6 14,6-14,-8 6,0-8,2 1,3-1,-3 0,6 1,-8-1,0 0,0 0,0 1,0 7,0-14,0 12,0-13,0 7,0 1,0-1,0 0,0 0,0 1,0-1,0 0,0 1,0-1,0 0,0 0,0-7,0 5,-8-13,6 6,18-8,-10 0,24 0,-20 0,7 0,0 0,1 0,-1 0,0 0,1 0,-1 0,-7 0,5 0,-6 0,9 0,-1 0,0 0,-7 0,5 0,-5-8,7 6,1-5,-9-1,7 4,-5-7,-3 7,7-4,-5 0,7 7,-7-15,5 14,-5-5,7 7,-8-8,7 6,-14-6,13 8,-13 0,13 0,-13 0,6 0,0 0,-6 0,13 0,-13 0,13 0,-13 8,6-6,0 6,-6-8,13 0,-13 0,6 0,-1 0,-5 0,6-8,-8-2,0-7,0-8,0 4,0-8,0 8,0-12,0 6,0-7,0 7,0-13,0 11,8-21,-7 13,7-5,-8 7,0 8,0-5,0 13,0-14,0 6,0 0,0-13,0 19,0-20,8 14,-6-7,5-1,-7 1,0 7,0-6,0 4,0 4,0-15,0 3,0-14,0-1,0 7,0 5,0 19,-2-8,-3 12,3-4,-6-4,8 6,0-14,0 6,0 0,0-6,0 6,0-7,0 7,0-6,0 14,0-6,0 0,0 6,0-14,0 6,0 0,0-5,0 13,0-6,0 7,0 9,0-7,-8 14,7-5,-15-1,14 6,-5-6,-1 8,-2 0,1 0,-7 0,7 0,-1 0,-5 0,5 0,-7 0,-8 0,-2 0,-8 0,1 0,-1-7,-7-3,-2-7,-1 1,5 5,6-4,5 3,2 2,4-1,2 7,-8-2,6-1,-6 1,8 0,-4 8,8 4,7 3,2 9,8-1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28.7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156 70,'-19'0,"-4"0,21 0,-6 0,0 0,6 0,-13 0,13 7,-6-5,8 21,0-11,0 20,0-5,0 8,0-6,0 0,0-1,0 13,0-1,0-5,0-6,0-1,0 15,0-7,2 4,4-11,-4-4,6-7,-8-1,0-8,0-1,0-31,0 10,0-28,0 14,0-7,0-8,0 5,0-3,0 11,-8-11,6 11,-4-12,4 11,2 1,0 8,0-12,0 6,0 0,0 2,0 16,0-7,-7 14,5-5,-6 22,8-11,0 27,0-8,0 2,0 3,0-5,0 6,0 0,0 6,0-1,0 1,0 7,0 4,0 2,0-2,2 2,4-7,-4 7,3-2,-3-10,-2-1,2-12,4 0,-4-4,6-9,-1-2,-5-24,6-3,-8-15,0 5,0 0,0 0,0-6,0 7,0-1,-6 6,0-6,-1 2,1-2,4 2,-4 4,4 4,-5-21,5 3,-6-7,6-2,-4 11,4 5,-5 5,7-2,-8 0,6 2,-5 8,7 7,0 2,0 31,0-9,0 26,0-11,0-2,0 2,0-1,0 7,0 0,0-1,0 7,0-1,5 8,1-2,0 4,-6 2,0 0,0 0,0-2,0-4,7-4,-5-7,6-1,-8-7,0-10,0-9,0-31,0 8,0-20,0 4,0-11,0 0,0-4,0 11,-2-1,-4 7,4 0,-5-4,7 12,-8-12,6 16,-5 8,7 1,0 31,0-8,0 20,0-10,0 4,0-6,0 6,5-1,1 7,0 0,-6-1,0 1,0-1,6 1,-1-1,1 3,-6 3,6-3,0 3,-1-9,-5-2,2 0,4 5,-4-5,4 0,-4-8,-2 12,0-22,0 4,0-15,0-30,0 7,0-23,0 7,0-3,0 5,0-3,0 11,0-3,0 12,0-5,0 8,0 0,0 7,0 33,0-7,0 39,2-20,3 11,-3-4,4-7,-4-4,-2 3,8-3,-6 17,3-8,-1 1,2-7,-4-5,4 0,-4-8,-2 12,0-4,1-10,5-2,-4-11,6 1,-16-22,0-4,-3-16,1 8,5 4,3-4,-14 1,14-9,-13 8,13-6,-6 22,8-12,0 21,0-6,0 24,0-3,0 16,0-8,0 17,0-3,0 3,6 9,0-1,2 0,-3-12,-3 1,4 0,-2-3,2-3,-4 4,5-6,-7 7,8-7,-6-10,6-9,-8-31,-2 4,-4-16,4 1,-6-1,1-9,5 0,-6 1,8 16,-2 2,-4 8,4 8,-5-7,7 14,0 18,0 5,0 19,5-9,1-2,0 0,-6 11,0 0,8 1,-6 1,7-8,-3 1,-4-8,6-10,-8-7,0-3,7-7,-5-15,6 4,-8-22,0 6,-8-8,6 9,-5 1,7 7,0 9,0 1,-8 8,6 15,-6-11,8 19,0-13,0 7,0-7,0 5,0-13,0 13,0-13,0 6,16-8,-13 0,13 0,-8 0,-7 0,15 0,-7 0,1 0,5 0,-5 0,7 0,-7 0,5 0,-5 0,7 8,0-6,1 5,-9 1,7-6,-7 6,9-1,-1-5,-7 6,5-8,-5 0,-1-8,7 6,-7-5,1 7,5 0,-13-8,13 6,-13-6,14 8,-7 0,1-7,5 5,-13-6,14 8,-15-8,7 6,0-5,-6 7,-10-8,4 6,-19-6,6 8,-2 0,-14 0,14-1,-4-5,4 4,-6-6,-2 0,0 5,4-9,3 8,-4-11,4 13,-5-6,8 1,7 5,-5-6,13 8,-6 0,24 8,-5-6,14 13,-7-13,7 6,-6-8,6 0,0 0,2 0,0 0,5 0,-5 0,8 0,-8 0,5 0,-13 0,6-2,-7-4,-9 4,7-6,-7 8,1 0,5 0,-13 0,6 0,-8 16,-8-5,-1 14,-9-8,-7 1,6-7,-4 1,4-8,-6 3,6 1,-14-6,14 6,-6-8,8 0,7 0,2-8,8 6,8-13,-6 13,21-6,-12 0,22 6,-14-13,14 13,-6-6,0 7,-4-5,-4 4,6-14,2 15,0-15,6 7,-14-3,4 1,-12 7,5-4,-14 0,5 6,-22-5,11 14,-19-5,13 14,-7-12,0 7,7-7,-5 11,-2-13,-3 14,-5-7,8 1,0-1,-1-3,1-4,0 6,-8-8,-2 0,0 0,2 0,0 0,6 0,-6-8,8 6,-1-6,1 1,0-3,-1 1,9-7,-6 14,5-13,-7 13,-1-6,9 1,-7 5,7-6,-9 8,9 0,-7 0,15 0,-15 0,14 0,-5 0,-1 0,6 0,-6-8,1-1,5-1,-6-13,8 11,0-14,0 3,0 11,-8-26,6 9,-5-21,7 4,0 1,0 5,0 4,0-5,0 5,0 1,0 1,0-1,0 6,0 0,0 8,0-11,0 5,0-8,0 8,0 2,0 8,0 7,0 3,-8 7,6 15,-6 4,8 16,0-6,0-1,0 1,0 6,0 5,0 1,0-1,0-6,0 7,0-1,0 6,0-5,0 5,0-6,2 2,4-1,-4-5,4 5,1-11,-1-1,8-8,-12 12,13-14,-13-2,13-9,-13-16,6-1,-10-14,-4 0,4 0,-7 0,3 0,4 0,-11-2,7-4,0 2,6-2,-2 8,-4-2,4-4,-7-6,3-7,4 5,-4 6,4 6,2-5,-5-1,-1-6,0 6,6 1,-2-1,-4-6,4 1,-3-1,3 6,2 0,0 0,0-5,0-1,0 1,0 5,0 0,0 0,0-13,0-2,0-8,-8 0,6 0,-5 8,7 4,0 9,0 2,0 8,0-12,-8 6,6 0,-6-5,8 13,0-6,0 7,0-7,2 6,4-4,-4 4,6 2,-8-8,7 5,-5-12,6 12,-8-4,0 6,0 1,0 0,0-1,0 9,0 1,7 0,-5 6,6-5,0 14,-6-5,13 14,-11-12,7 7,-7-7,12 11,-7-13,16 14,-6-14,6 13,0-13,-5 13,12-13,-5 6,0-8,6 0,-6 0,0-8,5 6,-13-13,6 5,-7 1,-1 1,-7 8,5 0,-13 0,6 0,-24 8,12 1,-26 1,18-2,-13-1,8-5,-8 6,6-8,-6 0,0 0,5 0,-12 0,13 0,-14 0,14-8,-6 6,15-13,-5 5,13 1,-6-7,8 7,8-1,1 0,9 5,-1 3,0-6,8 8,2 0,8 0,-1 0,1 0,0 0,-1 0,1 0,-16 0,12 0,-12 0,8 0,-2 0,-8 0,0 0,-7 0,5 0,-13 0,6 0,-23 0,11 0,-19 0,13 0,-7 0,-8 0,6 8,-6 1,15 1,-5-2,5-1,0-5,3 14,7-14,0 5,15-7,-3 0,13 0,0 0,-6 0,13 0,-12-7,12 5,-12-6,5 0,-8 6,-8-13,7 13,-14-13,5 13,-7-6,-15 16,11-6,-11 5,15 1,0-6,0 13,0-13,0 14,0-7,0 16,0 2,0 8,0 5,0 0,0-5,0-6,0 0,0 5,0 1,0 5,0 0,0-7,8 0,-7-6,7-8,0-4,-6-22,5-16,-7-12,0 2,0 4,0 1,0-7,0 0,0 1,0-1,0 1,0 5,0 0,0 0,0-5,0-1,0 8,-7-5,5 12,-6-5,8 8,0 7,0 3,0 30,0-10,0 20,0-8,0 4,0-4,0 13,0-3,0 3,0-3,0-1,0 1,0 7,0 4,0 2,0-2,0 2,0-7,0-1,0-5,0-1,0 1,0-16,0-3,0-47,0 0,0-27,0 12,0 10,0 7,0 8,0-12,0 6,0-7,-8-1,7 16,-7-4,8 21,0-6,0 24,0-3,0 16,0-8,0 19,0-5,0 11,2-9,4-9,-5 7,5 5,-4 6,-2-5,0 7,0-2,0 2,0-2,0 2,0-8,0-5,0-6,-8 0,7-2,-7-10,8-9,0-39,0 0,0-21,0 2,0 14,0 1,0 2,0 22,0-12,0 21,0-6,0 24,0 3,0 15,0-5,0 0,0 0,0 5,0 3,0 3,0 5,0 6,0 1,0 0,0 0,0 0,0-2,0-4,2-6,4-11,-5 4,7-14,-8-2,0-17,8-17,-6-16,3-7,-3 5,-2 7,0-1,0-13,0 5,0-5,0 15,0 2,0 8,0 7,0 29,0 16,0 1,0-7,2-6,4 6,-4-6,4 6,-4 0,-2 5,0-5,0 0,0 0,0 5,0-5,0 0,0-8,0 12,0-14,0-2,0-40,2 0,3-23,-3 6,4-1,-4 5,-2-4,0 3,0 2,0 1,0-1,0 8,0-5,0 12,0 3,-2 11,-4 12,4 4,-5 15,7 4,0-3,0 3,0 0,0 6,0-1,0 1,0-1,0 1,0 0,0-1,0 1,0-1,0 1,0-8,0-10,0-17,0-17,0-10,0-8,0 1,0 7,0-13,0 5,0-11,0 9,0 9,0-1,0-6,0-5,0-1,-6-7,0 2,0 2,6-2,0 8,0-3,0 5,0 1,0 6,0 0,0 8,0-11,0 5,0 0,0-6,0 6,0-7,0-1,0 1,0-1,0 0,0 8,0-5,0 5,0 0,0-6,0 6,0-7,0-1,0 8,0-5,0 12,0-5,0 8,0 0,0 0,0-1,0-7,0 6,0-14,0 14,0-6,0 8,0 0,0-1,0 1,0 0,0 0,0 7,0-5,0 13,0-14,0 14,0-13,0 5,0 1,0 1,0 0,0 6,-7-5,5-1,-14 6,15-6,-15 8,14 0,-13 0,5 0,-7 0,0 0,7 0,-5 0,5 0,-7 0,-8 0,6 0,-6 8,7-6,1 6,0-8,-1 0,1 0,8 0,-7 0,7 0,-9 0,9 0,-7 0,14 0,-13 0,5 0,1-8,-7 6,14-6,-13 8,5 0,1 0,-6 0,5 0,-7 0,-1 0,7 2,-1 4,8-4,-11 6,5-1,1-5,-7 6,13-6,-9 4,8-4,-3 5,-1-7,-2 8,1-6,-7 6,14-1,-13-5,11 8,-7-4,7-4,-4 5,0-7,6 8,-5-6,7 13,0-5,0 7,0 8,0-6,0 14,7-6,-5 7,6 1,-8 0,0-1,0 1,0-1,8 1,-6 0,5-1,-7 1,0-1,0 1,0-1,0-7,-2 4,-3-8,3 0,-6 2,8 2,0 8,0-1,0 1,0-1,0 1,8-8,-6 6,5-14,-7 13,0-12,0 12,0-12,0 5,0 0,0-6,0 6,0 0,0-6,0 6,0-8,0 8,0-6,0 6,0-7,0-1,0 8,8-6,-6 6,6-8,-8 1,0-1,0 0,0 8,0-6,0 6,0-15,0 5,0-5,7 7,-5-7,6 5,-8-5,0 7,0 1,0-1,0 0,0 0,0 1,0-1,0 0,0-7,0 5,0-5,0-1,0 7,8-14,-6 13,5-13,-7 6,8-8,-6 7,13-5,-13 6,14 0,-15-6,15 5,-14 1,13-6,-5 6,-1-8,7 0,-7 0,9 0,-1 0,-7 0,5 0,-6 0,1 0,5 0,-13 0,14 0,-7 0,1-8,5 6,-5-6,0 8,5 0,-5 0,-1 0,7-7,-15 5,15-6,-14 8,13 0,-13 0,13 0,-13 0,14 0,-7-8,1 6,5-5,-13 7,14-8,-7 6,1-6,5 8,-5-7,-1 5,7-6,-14 0,5 7,1-7,-6 8,13 0,-13-8,6 6,0-5,-6 7,13 0,-13 0,6 0,-1 0,-5 0,14 0,-15 0,7 0,0 0,-6 0,5-8,1 6,-6-6,6 1,-8 5,0-14,0 14,7-13,-5 13,6-6,-8 1,0 5,0-14,0 14,0-13,0 6,0-1,0-5,0 5,0-7,0-1,0 1,0-8,0-2,0 0,0-5,0 5,0-8,0 1,0 7,0-6,0 6,0-8,0-7,0 6,-6-7,0 9,1 7,5-6,0 4,0 4,0-7,0 5,-8-8,6 1,-6 7,8-6,0 6,0-7,0-1,0 1,0-1,0 0,0 1,0 7,0-6,0 14,0-14,0 6,0 1,0 1,0 7,0-7,0 6,0-14,0 14,0-13,0 12,0-5,0 0,0 6,-7-6,5 8,-6-8,8 6,0-14,0 14,0-14,0 14,-2-6,-4 8,5 7,-7-5,8 13,0-14,0 14,-8-5,-1 7,-9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37.0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35,'0'-19,"-8"4,6 15,-5 0,-1 0,6 0,-13 7,13-5,-6 14,8-14,0 21,0-12,0 22,0-6,0 7,0 1,0-1,0 7,0-1,0 1,0-1,0 0,0-5,0-6,0-8,0 11,8-12,-6-3,5-9,-7-8,0-16,0-3,0-16,0 1,0-8,0 5,0-13,0 14,0-7,0 9,0 7,0 2,0 8,0-1,0 9,0 1,0 31,0 6,0 23,0-2,0-4,0-4,0-7,0-1,0 1,0 5,0 1,-6-1,1-6,-1 7,6-1,0-7,0 7,0-19,0 12,0-23,0-3,0-30,0 2,0-29,0 14,0-7,0 9,0-1,0 8,0 2,0 8,0 0,0 7,0 2,0 31,0-1,0 28,0-8,0 4,0-4,0-7,0 1,0 5,0 3,0 8,-6-6,0 0,1-8,5 3,0-5,0-1,0-1,0-14,0-5,0-15,0-23,0 10,0-28,0 14,0-7,0 7,0-6,0 14,0-6,0 15,0-5,0 13,7 17,-5 14,6 21,-8-4,0-3,0-3,0 0,0 1,0-1,0 0,0-7,0 0,0-6,0-1,0-1,0-15,0-2,0-31,0 2,0-22,0 9,0 7,0-6,0 14,0-6,0 8,0-1,0 9,0 1,0 31,0-2,0 27,0-7,0-7,0-5,0 0,0 5,0 9,2-1,4 4,-4-9,3-9,-3-6,-2 10,0-13,0-1,8-11,-6-37,6-1,-8-29,0 8,0 8,0 2,0 7,0 9,0 8,0 11,-8 7,6 15,-6-4,8 30,0-5,0 14,0-4,0-3,0-9,0-5,0 0,0 0,0 5,0-5,0 0,0-8,0 12,0-22,0 12,0-21,0-25,0 0,0-33,0 16,0 5,0 7,0 7,0-20,0 12,0-13,0 15,0 2,0 16,0 1,0 39,0-3,0 24,0-13,0-10,0-1,0 7,0-6,0 0,0-1,0 7,8 0,-6-8,6-10,-8-9,0-8,0-16,0 5,0-22,0 6,0-8,0 1,0-1,0 1,0-1,0 8,0-5,0-3,0-9,0 0,0 3,0 10,0 3,7-1,-5-13,6-1,-8-3,0 4,8 0,-7-3,7-6,-8 6,0 3,0 8,0-1,0 0,0 8,0-5,-2 7,-4-4,5-4,-7 6,8-7,0-1,0 8,0-5,0 12,-8-12,6 13,-5-6,7 7,0-7,0 6,0-6,0 0,0 6,0-6,0 8,0-1,0 1,0 7,0-5,-8 6,6-1,-6-5,8 5,0-7,0-1,0 1,0 0,0-1,8 1,-6 8,6-7,-8 14,7-5,-5-1,6 6,0-6,-7 8,15 0,-14 0,13 0,-5 0,7 0,-7 0,5 0,2 0,2 2,5 4,-13-4,12 6,-11-8,20 7,-12-5,5 6,-1-8,-4 0,5 0,-8 0,0 0,8 0,-6 0,6 0,-7 0,-7-2,1-4,-8 4,11-5,-13-1,6 6,-8-13,0 13,0-6,-16 16,5-6,-14 13,0-13,6 6,-6-7,7 5,1-4,-8 6,-2-8,-7 0,-1 0,0 0,1-8,-1 6,8-13,2 5,8 1,7-7,3 14,7-5,15 7,-3 0,20 0,-5 0,8 0,-8 0,5 7,3-5,1 6,14-8,-13 0,5 0,-7 0,-8 0,5 0,-12 0,4 0,-14 0,5 0,-13 0,6 0,-23 0,3 8,-13-4,8 7,7-7,-13 4,4-1,-16-5,1 6,-8-8,5 0,-5 0,7-8,1 6,7-13,-6 13,22-13,-5 13,8-6,7 0,1 6,9-5,1 7,5-8,2 6,3-6,12 8,-12 0,12 0,-5 0,0 0,6 0,-14 0,14 0,-14 0,13 0,-12 0,5 0,0 0,-6 0,6 0,-16 0,7 0,-7 0,1 0,5 8,-13-6,6 6,0-8,-6 0,5-8,-7 29,0-7,0 36,-6-8,1 4,-1-4,6-7,-6-1,0 1,1 0,5-1,0 6,0 1,-6-7,0-5,0-8,6 20,0-20,0 4,0-17,8-8,-6-16,6-3,-8-16,0 8,0-13,0 11,0-11,0 11,0-4,0 5,0 3,0-8,0 4,0 4,0-7,0 3,0 4,0-8,0 6,0-7,0 7,0 2,0 15,0 2,2 28,3 3,-3 5,4-4,-4-3,-2 8,0-1,0 7,0 1,0 5,0-5,0 5,0 3,0 2,0-4,0-1,0-5,0-1,0-1,0-7,0-2,0-15,2-12,4-15,-4-1,5-20,-7 3,0 3,0 3,0 0,0-13,0 5,0-3,0 11,0-4,0 14,0-6,0 8,0 7,0 3,0 30,0-10,0 20,2-10,4 0,-4 0,6 2,-8 2,0 7,0-7,0 6,0-6,0 7,0-7,0 14,-2-13,-4 13,4-10,-4-3,4-7,2 12,-7-6,5 8,-6-1,8 1,0-8,0-2,0 0,0-6,0 6,0 0,-8-6,6 6,-5 0,7-6,-8 6,6 0,-6-6,8 14,0-14,0 14,-7-14,5 6,-6-8,8 1,0-1,0 0,0 1,0 7,0-14,0 20,0-20,0 14,0-7,0 7,0-6,0 14,0-14,0 13,0-5,0 8,0-8,0 5,0-5,0 0,0 6,0-22,0 12,0-21,0 6,8-23,-6 3,5-13,1 0,-6-2,6-7,-8-1,0 1,2 7,3 4,-3-4,4-2,-4-4,-2-1,0 5,0 0,6 0,-1-5,1 5,-6 0,0 8,2-10,4 8,-4 0,6 13,-8-5,0 13,0-6,-8 24,6-5,-6 22,8-6,0 7,0 1,0 7,0-5,0 5,0-7,0-7,0 1,0-8,0 20,0-12,0 13,0-15,0 5,0-12,0 5,0-16,0 7,0-14,0 5,0-22,0 11,8-19,-6 13,6-7,-8-8,0 6,0-14,0 6,0-7,0-9,0 1,0-4,0 10,0 7,0 0,0-6,0 1,0 7,-8 10,6 9,-6 8,8 15,0 4,0 16,0 0,0 7,0-6,0 5,0-12,0 3,0-3,0-4,0 8,0-6,0-1,0-1,0-7,-7-1,5-7,-6 5,0-13,6 6,-13-1,5-5,1 6,-7-8,14 0,-13 0,5 0,1 0,-6 0,5 0,-7 0,-1 0,9 0,-7 0,7 0,-9 0,1 0,0 0,0 0,-1 0,1-2,0-4,7 4,-5-5,5 7,-7 0,0 0,-1 0,1 0,0 0,-8 0,5 0,-5 0,8 0,0 0,0 0,-1 0,1 0,0 0,7 0,-5 0,13 0,-6 0,23 0,-3 0,19 2,-8 3,0-3,2 6,4-8,-4 0,7 0,-3 0,-4 0,15 0,-11 0,14 0,-9 0,-7 0,-2 0,0 0,-6-8,-1 6,-11-13,-7 5,0 1,0 1,-7 0,-3 6,-7-5,-8 7,5 0,-5 0,0 0,6 7,-13-5,12 14,-12-14,5 13,-8-13,1 6,-1-8,0 0,9 0,1 0,15 0,2 0,8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0.7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52 105,'-9'9,"1"-1,8-8,0 8,0 1,0 8,0 1,0 7,0 4,0-4,0 13,0-3,0 3,0 2,0 1,0-1,0-5,0-1,0 8,0 1,0 3,0-12,0-1,-8-6,7 8,-7-1,8 1,0-8,-8-10,6-9,-5-8,7-16,0 5,0-22,0 4,0 2,0-1,0 4,0-4,1 5,5-6,-4 6,4-6,-4 0,-2-11,0-1,0 1,0 5,0 7,0-1,0 6,0-6,0 6,0-6,0 8,0-12,0 14,0 2,0 9,0 8,0 15,0 5,0 14,0 8,0-5,0 3,0-11,-2 8,-4-9,4 9,-5-10,7 7,0-5,0 0,0-6,0 6,0-6,0 6,0-6,0 6,0-8,0 12,0 1,0 3,0 13,0-14,0 6,0-7,0 0,0-1,0 1,0-8,0 5,0-5,0 0,0 6,0-6,0 7,0-7,0 6,0-6,0 0,0 5,7-12,-5 12,6-13,-8 14,0-14,0 6,8-7,-7-1,7 0,-8 8,0-6,0 6,0-7,0-1,0-8,0 7,0-7,0 9,0-1,0 0,0 1,0-1,0 0,0 1,0-1,0-8,0-1,8-8,1 0,1 0,5 0,-13 0,14 0,-7 0,9 0,-1-8,-8 6,7-5,-7 7,9 0,-9 0,7 0,-7 0,9 0,-1 0,-7 0,5 0,-5 0,7 0,0 0,-7 0,5 0,-5 0,-1 0,7 0,-7 0,1 0,5 0,-13 0,14 0,-7 0,3-2,-1-4,-7 4,4-5,-1 7,-5 0,14 0,-14 0,5 0,1 0,-6 0,13 0,-13 0,6-8,0 6,-6-6,13 8,-13 0,5 0,1 0,-6 0,13 0,-13 0,6 0,0-7,-6 5,5-6,1 8,-6 0,6-8,-1 6,-5-13,6 13,-8-6,0 1,0 5,0-14,0 14,0-13,0 5,0 1,2-7,4 5,-4 3,5-7,-7 5,0-7,0 0,0-1,0-7,0 6,0-6,0 0,0 6,0-6,0 0,0 6,0-14,0 6,0-7,0-1,0 1,0 7,0-6,2 8,4-4,-4 4,6 8,-8-8,0 6,0-14,0 6,0-7,0-1,0 8,0-6,0 7,0-1,0 2,0 0,0 5,0-12,0 13,0-14,0 14,0-14,0 14,0-14,0 14,0-14,0 14,0-14,0 14,0-13,0 12,0-12,0 12,0-5,0 8,0-8,0 6,0-6,0 15,0-5,0 5,0-7,0 0,0-8,0 6,0-6,0 7,0 1,0 0,0-1,0 1,0 0,0 0,-8 7,6-5,-6 13,8-14,0 7,0-1,0-5,0 13,-7-6,5 0,-6 7,0-7,6 8,-13 0,13 0,-6 0,1 0,5 7,-14-5,7 6,-9-6,1 4,0-4,0 5,-1-7,-7 0,-2 8,1-6,-7 6,-2-8,-1 0,-6 0,7 0,8 0,-6 0,6 0,-7 0,7 0,2 0,8-8,-1-2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49.9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47:43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69 121,'-19'0,"4"0,15 0,0 8,0 1,0 16,0 2,0 8,0 0,0-1,0-7,0 6,0-5,0-1,0 2,0-6,0 6,0 0,0 13,0 2,0 1,0-5,2-11,3-6,-3 4,6 0,-8 7,0-7,0 6,0-4,0-4,0 7,0 3,0 1,0-1,0-10,0 0,0-6,0 14,0-14,0 14,0-7,0 9,0 0,0-8,0 5,0-5,0 0,0 6,2-14,4 4,-4-4,5 6,-7-6,0 14,8-14,-6 14,6-14,-8 6,0-8,2 1,3-1,-3 0,6 1,-8-1,0 0,0 0,0 1,0 7,0-14,0 12,0-13,0 7,0 1,0-1,0 0,0 0,0 1,0-1,0 0,0 1,0-1,0 0,0 0,0-7,0 5,-8-13,6 6,18-8,-10 0,24 0,-20 0,7 0,0 0,1 0,-1 0,0 0,1 0,-1 0,-7 0,5 0,-6 0,9 0,-1 0,0 0,-7 0,5 0,-5-8,7 6,1-5,-9-1,7 4,-5-7,-3 7,7-4,-5 0,7 7,-7-15,5 14,-5-5,7 7,-8-8,7 6,-14-6,13 8,-13 0,13 0,-13 0,6 0,0 0,-6 0,13 0,-13 0,13 0,-13 8,6-6,0 6,-6-8,13 0,-13 0,6 0,-1 0,-5 0,6-8,-8-2,0-7,0-8,0 4,0-8,0 8,0-12,0 6,0-7,0 7,0-13,0 11,8-21,-7 13,7-5,-8 7,0 8,0-5,0 13,0-14,0 6,0 0,0-13,0 19,0-20,8 14,-6-7,5-1,-7 1,0 7,0-6,0 4,0 4,0-15,0 3,0-14,0-1,0 7,0 5,0 19,-2-8,-3 12,3-4,-6-4,8 6,0-14,0 6,0 0,0-6,0 6,0-7,0 7,0-6,0 14,0-6,0 0,0 6,0-14,0 6,0 0,0-5,0 13,0-6,0 7,0 9,0-7,-8 14,7-5,-15-1,14 6,-5-6,-1 8,-2 0,1 0,-7 0,7 0,-1 0,-5 0,5 0,-7 0,-8 0,-2 0,-8 0,1 0,-1-7,-7-3,-2-7,-1 1,5 5,6-4,5 3,2 2,4-1,2 7,-8-2,6-1,-6 1,8 0,-4 8,8 4,7 3,2 9,8-1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6:41.66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0 138,'19'-28,"-3"5,-16 23,23 7,-10-5,12 14,-9-15,-7 7,9-8,-1 0,0 0,1 0,-1 0,0 0,0 0,1 0,-1 0,8 0,-6-8,6 7,0-7,-6 0,6 6,0-13,-5 13,4-13,-6 13,-1-6,0 0,8 6,-5-5,5-1,-8 6,0-13,0 13,1-6,-1 8,0 0,1 0,-1 8,0-6,0 5,1 1,-1-6,0 6,1-8,-1 0,0 0,1-8,-1 6,0-6,0 8,1 0,-1 0,0 0,1 0,-1 0,0 0,0 0,1 0,-1 8,0-6,1 6,-1-8,0 7,0-5,1 6,-1-8,0 0,1 0,-1 0,0 0,1 0,-1 0,0 0,0 0,1 0,-1 0,0 0,1 0,-1 0,0 0,0 0,1 0,-1 0,0 0,1 0,-1 0,0 0,1 0,-1 0,0 0,0 0,1 0,-1 0,0 0,1 0,-1 0,0 0,0 0,1 0,-1 0,0 0,1 0,-1 0,0 0,1 0,-1 0,0 0,0 0,1 0,-1-8,0 6,1-5,-1 7,0 0,0 0,1 0,-1 0,0 0,1-8,-1 6,0-6,0 8,1 0,-1 0,0 0,1 0,-1-7,0 5,1-6,-1 8,0 0,0 0,1 0,-1 0,0 0,1 0,-1 0,0 0,0 0,1 0,-1 0,0 0,1 0,-1 0,0 0,1 0,-1 0,0 8,0-6,1 5,-1-7,0 8,1-6,-1 6,0-8,0 0,1 0,-1 0,8 0,-6 0,6 0,-7 0,-1 0,0 0,0 0,1 0,-1 0,0 0,1 0,-1 0,0 7,0-5,1 6,-1-8,0 0,1 0,-1 0,0 0,0 8,1-6,-1 5,0-7,1 0,-1 0,0 0,1 0,-1 0,0 0,0 0,1 0,-1 0,0 0,1 0,-1 0,8 0,-6 0,6 0,-8 0,8 0,-5 0,5 0,0 0,-6 0,6 0,0 0,-6 0,6 0,0-7,-6 5,6-6,-8 8,-7 0,13 0,-11 0,13 8,-8-6,-8 5,14-7,-11 0,13 0,-8 0,1 0,-1 0,0 0,0 0,1 0,-1 0,0 0,1 0,-1 0,0 0,0 0,1-7,-1 5,0-6,1 8,-1 0,0 0,1 0,-1-8,0 6,0-5,1 7,-1 0,0 0,1 0,-1 0,0 0,0 0,1 0,-1 0,0-8,1 6,-1-6,0 8,1 0,-1 0,0 0,0 0,1 0,-1 0,0 0,1 0,-1 0,0 0,0 0,1 0,-1 0,0 0,8 0,-5 0,4 0,-6 0,7 0,-6 0,6 0,-8 0,1 0,7 0,-6 0,6 0,-8 0,0 0,1 0,-1 0,0 0,0 0,1 0,-1 0,0 0,1 8,-1-6,0 6,1-8,-1 0,0 0,0 0,1 0,-1 0,0 0,1 0,-1 0,0 0,0 0,1 0,-1 0,0 0,1 0,7 0,-6 0,13 0,-12 0,12 0,-12 0,5 0,0 0,-6 0,13 0,-12 0,5 0,0 0,-6-8,6 6,-8-6,0 8,1 0,-1 0,8 0,-6-7,6 5,-8-6,1 8,-1 0,0 0,1 0,-1 0,0 0,0 0,1 0,-1 0,0 0,1 0,7 0,-6 0,6 0,0 8,-6-6,6 5,0 1,-6-6,6 6,0-1,-6-5,14 6,-14 0,6-6,-7 5,-1-7,0 0,0 0,1 0,-1 0,0 0,1 0,-1 0,0 0,0 0,1 0,-1 0,0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6:41.66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0 138,'19'-28,"-3"5,-16 23,23 7,-10-5,12 14,-9-15,-7 7,9-8,-1 0,0 0,1 0,-1 0,0 0,0 0,1 0,-1 0,8 0,-6-8,6 7,0-7,-6 0,6 6,0-13,-5 13,4-13,-6 13,-1-6,0 0,8 6,-5-5,5-1,-8 6,0-13,0 13,1-6,-1 8,0 0,1 0,-1 8,0-6,0 5,1 1,-1-6,0 6,1-8,-1 0,0 0,1-8,-1 6,0-6,0 8,1 0,-1 0,0 0,1 0,-1 0,0 0,0 0,1 0,-1 8,0-6,1 6,-1-8,0 7,0-5,1 6,-1-8,0 0,1 0,-1 0,0 0,1 0,-1 0,0 0,0 0,1 0,-1 0,0 0,1 0,-1 0,0 0,0 0,1 0,-1 0,0 0,1 0,-1 0,0 0,1 0,-1 0,0 0,0 0,1 0,-1 0,0 0,1 0,-1 0,0 0,0 0,1 0,-1 0,0 0,1 0,-1 0,0 0,1 0,-1 0,0 0,0 0,1 0,-1-8,0 6,1-5,-1 7,0 0,0 0,1 0,-1 0,0 0,1-8,-1 6,0-6,0 8,1 0,-1 0,0 0,1 0,-1-7,0 5,1-6,-1 8,0 0,0 0,1 0,-1 0,0 0,1 0,-1 0,0 0,0 0,1 0,-1 0,0 0,1 0,-1 0,0 0,1 0,-1 0,0 8,0-6,1 5,-1-7,0 8,1-6,-1 6,0-8,0 0,1 0,-1 0,8 0,-6 0,6 0,-7 0,-1 0,0 0,0 0,1 0,-1 0,0 0,1 0,-1 0,0 7,0-5,1 6,-1-8,0 0,1 0,-1 0,0 0,0 8,1-6,-1 5,0-7,1 0,-1 0,0 0,1 0,-1 0,0 0,0 0,1 0,-1 0,0 0,1 0,-1 0,8 0,-6 0,6 0,-8 0,8 0,-5 0,5 0,0 0,-6 0,6 0,0 0,-6 0,6 0,0-7,-6 5,6-6,-8 8,-7 0,13 0,-11 0,13 8,-8-6,-8 5,14-7,-11 0,13 0,-8 0,1 0,-1 0,0 0,0 0,1 0,-1 0,0 0,1 0,-1 0,0 0,0 0,1-7,-1 5,0-6,1 8,-1 0,0 0,1 0,-1-8,0 6,0-5,1 7,-1 0,0 0,1 0,-1 0,0 0,0 0,1 0,-1 0,0-8,1 6,-1-6,0 8,1 0,-1 0,0 0,0 0,1 0,-1 0,0 0,1 0,-1 0,0 0,0 0,1 0,-1 0,0 0,8 0,-5 0,4 0,-6 0,7 0,-6 0,6 0,-8 0,1 0,7 0,-6 0,6 0,-8 0,0 0,1 0,-1 0,0 0,0 0,1 0,-1 0,0 0,1 8,-1-6,0 6,1-8,-1 0,0 0,0 0,1 0,-1 0,0 0,1 0,-1 0,0 0,0 0,1 0,-1 0,0 0,1 0,7 0,-6 0,13 0,-12 0,12 0,-12 0,5 0,0 0,-6 0,13 0,-12 0,5 0,0 0,-6-8,6 6,-8-6,0 8,1 0,-1 0,8 0,-6-7,6 5,-8-6,1 8,-1 0,0 0,1 0,-1 0,0 0,0 0,1 0,-1 0,0 0,1 0,7 0,-6 0,6 0,0 8,-6-6,6 5,0 1,-6-6,6 6,0-1,-6-5,14 6,-14 0,6-6,-7 5,-1-7,0 0,0 0,1 0,-1 0,0 0,1 0,-1 0,0 0,0 0,1 0,-1 0,0 0,1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7:15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87,'46'0,"-5"0,-24 0,0 0,1 0,-1 0,0 0,0 8,1-6,-1 13,0-13,1 6,-1-1,0-5,0 6,1-8,-1 8,0-7,1 7,-1-8,0 0,0 0,1 0,-1 0,8 0,-6 0,6 0,-7 0,-1-8,0 7,0-7,1 8,-1 0,0 0,1 0,7 0,-6 0,13 0,-12-8,12 6,-5-13,15 5,-5 1,5-7,1 7,-7-1,6-5,1 5,-7 1,-1-7,-3 14,-5-5,0 7,-2 0,-8 0,1 0,-1 0,0 0,1 0,-1 0,0 0,0 0,1 0,-1 7,0-5,1 6,-1-8,0 0,1 8,-1-7,0 7,0-8,1 0,-1 0,0 0,8 0,-6 0,6 0,-7 0,-1 0,0 0,8 0,-5 0,5 0,-8 0,8 0,-6 0,6 0,-8 0,1 0,-1 0,0 0,0 0,1 0,-1 0,0 0,1 0,-1 0,0 8,0-6,1 5,-1-7,0 8,1-6,-1 6,0-1,1-5,-1 6,0 0,0-6,1 5,-1-7,0 0,1 8,-1-6,0 6,0-8,1 0,-1 0,0 0,1 0,-1 0,0 0,1 0,-1 0,0 0,0 0,8 0,-5 0,5 0,-8 0,8 0,-6 0,14 0,-14-8,6 6,0-6,-6 8,6 0,-15 0,13 0,-12 0,14 0,-7 8,-9-6,7 13,-7-5,8-1,-7 7,5-14,-5 13,7-13,1 6,-1-1,0-5,0 6,1-8,-1 0,0 0,1 0,-1 0,0 0,1 0,-1 0,0-8,0 6,1-5,-1-1,0 6,1-6,-1 8,0-7,0 5,1-6,-1 8,0-8,1 7,-1-7,0 0,1 6,-1-5,0 7,0 0,1 0,-1 0,0 0,1 0,-1 0,0 0,0 0,1 0,-1 0,0 0,1 0,-1 0,0 0,8-8,2 6,8-6,-1 1,1 5,-1-14,1 14,0-5,-1 7,-7 0,6-8,-6 6,0-6,5 8,-5 0,0 0,6 0,-6 0,7 0,-7 0,6 0,-6 0,7 0,1 0,-1-7,1 5,0-6,-9 8,7 0,-14 0,14 0,-14 8,6-6,-8 13,1-13,-1 6,0-1,1-5,-1 6,0 0,1 1,-9 1,14-2,-19-1,19-5,-6 6,-5-8,11 0,-13 0,7 0,0 0,0 0,1 0,-1 0,0 0,1 0,-1 0,0 0,1 0,-1 0,0-8,0 6,1-5,7 7,-6 0,14 0,-14-8,13 6,-5-6,0 8,6 0,-6-7,0 5,5-6,-12 8,5 0,0 0,-6 0,6 0,-8 0,8 0,-13 0,11 0,-14 0,8 0,1 0,-1 0,0 0,1 0,-1 0,0 0,1 0,-1 0,0 0,0 0,1 0,-1 0,0 0,1 0,-1 0,0 0,0 0,1 0,-1 0,0 0,1 0,-1 0,0 0,1 0,-1 8,0-6,0 5,1-7,-1 0,0 0,1 0,-1 0,0 0,0 0,1 0,-1 0,0 8,1-6,-9 13,14-5,-19-1,19-1,-6-8,-5 0,11 0,-13-8,7 7,0-7,1 0,-1 6,0-5,0 7,1 0,-1 0,0 0,1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6:41.66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0 138,'19'-28,"-3"5,-16 23,23 7,-10-5,12 14,-9-15,-7 7,9-8,-1 0,0 0,1 0,-1 0,0 0,0 0,1 0,-1 0,8 0,-6-8,6 7,0-7,-6 0,6 6,0-13,-5 13,4-13,-6 13,-1-6,0 0,8 6,-5-5,5-1,-8 6,0-13,0 13,1-6,-1 8,0 0,1 0,-1 8,0-6,0 5,1 1,-1-6,0 6,1-8,-1 0,0 0,1-8,-1 6,0-6,0 8,1 0,-1 0,0 0,1 0,-1 0,0 0,0 0,1 0,-1 8,0-6,1 6,-1-8,0 7,0-5,1 6,-1-8,0 0,1 0,-1 0,0 0,1 0,-1 0,0 0,0 0,1 0,-1 0,0 0,1 0,-1 0,0 0,0 0,1 0,-1 0,0 0,1 0,-1 0,0 0,1 0,-1 0,0 0,0 0,1 0,-1 0,0 0,1 0,-1 0,0 0,0 0,1 0,-1 0,0 0,1 0,-1 0,0 0,1 0,-1 0,0 0,0 0,1 0,-1-8,0 6,1-5,-1 7,0 0,0 0,1 0,-1 0,0 0,1-8,-1 6,0-6,0 8,1 0,-1 0,0 0,1 0,-1-7,0 5,1-6,-1 8,0 0,0 0,1 0,-1 0,0 0,1 0,-1 0,0 0,0 0,1 0,-1 0,0 0,1 0,-1 0,0 0,1 0,-1 0,0 8,0-6,1 5,-1-7,0 8,1-6,-1 6,0-8,0 0,1 0,-1 0,8 0,-6 0,6 0,-7 0,-1 0,0 0,0 0,1 0,-1 0,0 0,1 0,-1 0,0 7,0-5,1 6,-1-8,0 0,1 0,-1 0,0 0,0 8,1-6,-1 5,0-7,1 0,-1 0,0 0,1 0,-1 0,0 0,0 0,1 0,-1 0,0 0,1 0,-1 0,8 0,-6 0,6 0,-8 0,8 0,-5 0,5 0,0 0,-6 0,6 0,0 0,-6 0,6 0,0-7,-6 5,6-6,-8 8,-7 0,13 0,-11 0,13 8,-8-6,-8 5,14-7,-11 0,13 0,-8 0,1 0,-1 0,0 0,0 0,1 0,-1 0,0 0,1 0,-1 0,0 0,0 0,1-7,-1 5,0-6,1 8,-1 0,0 0,1 0,-1-8,0 6,0-5,1 7,-1 0,0 0,1 0,-1 0,0 0,0 0,1 0,-1 0,0-8,1 6,-1-6,0 8,1 0,-1 0,0 0,0 0,1 0,-1 0,0 0,1 0,-1 0,0 0,0 0,1 0,-1 0,0 0,8 0,-5 0,4 0,-6 0,7 0,-6 0,6 0,-8 0,1 0,7 0,-6 0,6 0,-8 0,0 0,1 0,-1 0,0 0,0 0,1 0,-1 0,0 0,1 8,-1-6,0 6,1-8,-1 0,0 0,0 0,1 0,-1 0,0 0,1 0,-1 0,0 0,0 0,1 0,-1 0,0 0,1 0,7 0,-6 0,13 0,-12 0,12 0,-12 0,5 0,0 0,-6 0,13 0,-12 0,5 0,0 0,-6-8,6 6,-8-6,0 8,1 0,-1 0,8 0,-6-7,6 5,-8-6,1 8,-1 0,0 0,1 0,-1 0,0 0,0 0,1 0,-1 0,0 0,1 0,7 0,-6 0,6 0,0 8,-6-6,6 5,0 1,-6-6,6 6,0-1,-6-5,14 6,-14 0,6-6,-7 5,-1-7,0 0,0 0,1 0,-1 0,0 0,1 0,-1 0,0 0,0 0,1 0,-1 0,0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7:15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87,'46'0,"-5"0,-24 0,0 0,1 0,-1 0,0 0,0 8,1-6,-1 13,0-13,1 6,-1-1,0-5,0 6,1-8,-1 8,0-7,1 7,-1-8,0 0,0 0,1 0,-1 0,8 0,-6 0,6 0,-7 0,-1-8,0 7,0-7,1 8,-1 0,0 0,1 0,7 0,-6 0,13 0,-12-8,12 6,-5-13,15 5,-5 1,5-7,1 7,-7-1,6-5,1 5,-7 1,-1-7,-3 14,-5-5,0 7,-2 0,-8 0,1 0,-1 0,0 0,1 0,-1 0,0 0,0 0,1 0,-1 7,0-5,1 6,-1-8,0 0,1 8,-1-7,0 7,0-8,1 0,-1 0,0 0,8 0,-6 0,6 0,-7 0,-1 0,0 0,8 0,-5 0,5 0,-8 0,8 0,-6 0,6 0,-8 0,1 0,-1 0,0 0,0 0,1 0,-1 0,0 0,1 0,-1 0,0 8,0-6,1 5,-1-7,0 8,1-6,-1 6,0-1,1-5,-1 6,0 0,0-6,1 5,-1-7,0 0,1 8,-1-6,0 6,0-8,1 0,-1 0,0 0,1 0,-1 0,0 0,1 0,-1 0,0 0,0 0,8 0,-5 0,5 0,-8 0,8 0,-6 0,14 0,-14-8,6 6,0-6,-6 8,6 0,-15 0,13 0,-12 0,14 0,-7 8,-9-6,7 13,-7-5,8-1,-7 7,5-14,-5 13,7-13,1 6,-1-1,0-5,0 6,1-8,-1 0,0 0,1 0,-1 0,0 0,1 0,-1 0,0-8,0 6,1-5,-1-1,0 6,1-6,-1 8,0-7,0 5,1-6,-1 8,0-8,1 7,-1-7,0 0,1 6,-1-5,0 7,0 0,1 0,-1 0,0 0,1 0,-1 0,0 0,0 0,1 0,-1 0,0 0,1 0,-1 0,0 0,8-8,2 6,8-6,-1 1,1 5,-1-14,1 14,0-5,-1 7,-7 0,6-8,-6 6,0-6,5 8,-5 0,0 0,6 0,-6 0,7 0,-7 0,6 0,-6 0,7 0,1 0,-1-7,1 5,0-6,-9 8,7 0,-14 0,14 0,-14 8,6-6,-8 13,1-13,-1 6,0-1,1-5,-1 6,0 0,1 1,-9 1,14-2,-19-1,19-5,-6 6,-5-8,11 0,-13 0,7 0,0 0,0 0,1 0,-1 0,0 0,1 0,-1 0,0 0,1 0,-1 0,0-8,0 6,1-5,7 7,-6 0,14 0,-14-8,13 6,-5-6,0 8,6 0,-6-7,0 5,5-6,-12 8,5 0,0 0,-6 0,6 0,-8 0,8 0,-13 0,11 0,-14 0,8 0,1 0,-1 0,0 0,1 0,-1 0,0 0,1 0,-1 0,0 0,0 0,1 0,-1 0,0 0,1 0,-1 0,0 0,0 0,1 0,-1 0,0 0,1 0,-1 0,0 0,1 0,-1 8,0-6,0 5,1-7,-1 0,0 0,1 0,-1 0,0 0,0 0,1 0,-1 0,0 8,1-6,-9 13,14-5,-19-1,19-1,-6-8,-5 0,11 0,-13-8,7 7,0-7,1 0,-1 6,0-5,0 7,1 0,-1 0,0 0,1 0,-1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7:50.93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35 157,'-19'-29,"3"6,16 23,31-8,-23 6,30-6,-28 8,-1 0,14 0,-11 0,13 0,-8 0,1 0,-1 0,0 8,0-6,1 6,-1-8,0 0,1 0,7 0,1 0,1 0,6 0,-14 0,6 0,0 0,-6 0,14 0,-14 0,14 0,-6 0,0 0,5 0,-5-8,0-2,6 1,-14 1,6 8,-8 0,1 0,-1 0,0 0,1 0,-1 0,0 0,0 8,1-6,-1 5,8-7,-6 0,6 0,0 0,-6 0,6 0,0 0,-5 0,4 0,-6 8,-1-6,0 6,1-8,-1 7,0-5,1 6,-1-8,0 0,0 0,1 8,-1-6,0 5,1-7,-1 0,0 0,0 0,1 0,-1 0,0 0,1 0,-1 0,0 0,1-7,-1 5,8-6,-6 8,6-8,0 6,-6-5,14 7,-14 0,6 0,0 0,-6 0,14 0,-14-8,14 6,-14-6,6 8,0 0,-6 0,6 0,0 0,-6 0,6 8,0-6,-5 6,4-8,-6 7,7-5,-6 14,6-14,-8 13,8-13,-6 6,6-8,0 0,-5 0,12-8,-5-2,0 1,6 1,-14 0,6 6,0-5,-6 7,6 0,-8 0,1 0,-1 0,0 0,1 0,-1 0,0-8,0 6,1-13,-1 13,0-6,1 0,-1 7,0-15,1 14,-1-13,0 13,0-13,1 13,-1-6,0 8,1 0,-1 0,0 0,0 0,1 0,-1 0,0 0,1 0,-1 8,0-6,0 5,1-7,-1 8,0-6,1 6,-1-8,0 7,1-5,-1 6,0 0,8-7,-6 7,6-8,-7 0,-1 8,0-6,0 5,1-7,-1 0,0 0,1 0,-1 0,0 0,1 0,-1 0,0 0,0 0,1 0,-1 0,0 0,1 0,-1 0,0 0,0 0,1 0,-1 0,0 0,1 0,-1 0,0 8,1-6,-1 6,0-8,0 0,8 0,-5 0,5 0,0 0,-6 0,6 0,-8 0,0 0,1 0,-1 0,0 0,0 0,1 0,-1 0,0 0,1 0,-1 0,0 0,1 0,-1 0,0 0,0 0,1 0,-1 0,0 0,1 0,-1 0,0 0,0 7,1-5,-1 6,0-8,1 0,-1 0,0 0,1 0,-1 0,0 8,0-6,1 5,-1-7,0 0,1 0,-1 0,0 0,0 0,1 0,7 0,-6 0,6 0,0 0,-6 0,14 0,-14 0,6 0,-8 0,8 0,-6 0,6-7,-15 5,5-6,3 8,1 0,-2 0,-1 0,1 0,2-8,-2 6,-1-5,-7 7,9 0,-1 0,0 0,1 0,-1 0,0 0,0 0,1 0,-1 0,0 0,1 0,-1 0,8 0,2 0,7 0,1 0,7 0,2 0,8 0,0 0,0-8,0 6,0-6,0 1,7 5,-5-6,13 8,-13 0,13 0,-13 0,6 0,-8 0,-8 0,-2 0,-7 8,-1-6,-7 13,-2-13,-8 6,1-8,-1 0,0 0,1 0,-1 0,0 0,0 7,-7 3,-2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6:41.66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0 138,'19'-28,"-3"5,-16 23,23 7,-10-5,12 14,-9-15,-7 7,9-8,-1 0,0 0,1 0,-1 0,0 0,0 0,1 0,-1 0,8 0,-6-8,6 7,0-7,-6 0,6 6,0-13,-5 13,4-13,-6 13,-1-6,0 0,8 6,-5-5,5-1,-8 6,0-13,0 13,1-6,-1 8,0 0,1 0,-1 8,0-6,0 5,1 1,-1-6,0 6,1-8,-1 0,0 0,1-8,-1 6,0-6,0 8,1 0,-1 0,0 0,1 0,-1 0,0 0,0 0,1 0,-1 8,0-6,1 6,-1-8,0 7,0-5,1 6,-1-8,0 0,1 0,-1 0,0 0,1 0,-1 0,0 0,0 0,1 0,-1 0,0 0,1 0,-1 0,0 0,0 0,1 0,-1 0,0 0,1 0,-1 0,0 0,1 0,-1 0,0 0,0 0,1 0,-1 0,0 0,1 0,-1 0,0 0,0 0,1 0,-1 0,0 0,1 0,-1 0,0 0,1 0,-1 0,0 0,0 0,1 0,-1-8,0 6,1-5,-1 7,0 0,0 0,1 0,-1 0,0 0,1-8,-1 6,0-6,0 8,1 0,-1 0,0 0,1 0,-1-7,0 5,1-6,-1 8,0 0,0 0,1 0,-1 0,0 0,1 0,-1 0,0 0,0 0,1 0,-1 0,0 0,1 0,-1 0,0 0,1 0,-1 0,0 8,0-6,1 5,-1-7,0 8,1-6,-1 6,0-8,0 0,1 0,-1 0,8 0,-6 0,6 0,-7 0,-1 0,0 0,0 0,1 0,-1 0,0 0,1 0,-1 0,0 7,0-5,1 6,-1-8,0 0,1 0,-1 0,0 0,0 8,1-6,-1 5,0-7,1 0,-1 0,0 0,1 0,-1 0,0 0,0 0,1 0,-1 0,0 0,1 0,-1 0,8 0,-6 0,6 0,-8 0,8 0,-5 0,5 0,0 0,-6 0,6 0,0 0,-6 0,6 0,0-7,-6 5,6-6,-8 8,-7 0,13 0,-11 0,13 8,-8-6,-8 5,14-7,-11 0,13 0,-8 0,1 0,-1 0,0 0,0 0,1 0,-1 0,0 0,1 0,-1 0,0 0,0 0,1-7,-1 5,0-6,1 8,-1 0,0 0,1 0,-1-8,0 6,0-5,1 7,-1 0,0 0,1 0,-1 0,0 0,0 0,1 0,-1 0,0-8,1 6,-1-6,0 8,1 0,-1 0,0 0,0 0,1 0,-1 0,0 0,1 0,-1 0,0 0,0 0,1 0,-1 0,0 0,8 0,-5 0,4 0,-6 0,7 0,-6 0,6 0,-8 0,1 0,7 0,-6 0,6 0,-8 0,0 0,1 0,-1 0,0 0,0 0,1 0,-1 0,0 0,1 8,-1-6,0 6,1-8,-1 0,0 0,0 0,1 0,-1 0,0 0,1 0,-1 0,0 0,0 0,1 0,-1 0,0 0,1 0,7 0,-6 0,13 0,-12 0,12 0,-12 0,5 0,0 0,-6 0,13 0,-12 0,5 0,0 0,-6-8,6 6,-8-6,0 8,1 0,-1 0,8 0,-6-7,6 5,-8-6,1 8,-1 0,0 0,1 0,-1 0,0 0,0 0,1 0,-1 0,0 0,1 0,7 0,-6 0,6 0,0 8,-6-6,6 5,0 1,-6-6,6 6,0-1,-6-5,14 6,-14 0,6-6,-7 5,-1-7,0 0,0 0,1 0,-1 0,0 0,1 0,-1 0,0 0,0 0,1 0,-1 0,0 0,1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7:15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87,'46'0,"-5"0,-24 0,0 0,1 0,-1 0,0 0,0 8,1-6,-1 13,0-13,1 6,-1-1,0-5,0 6,1-8,-1 8,0-7,1 7,-1-8,0 0,0 0,1 0,-1 0,8 0,-6 0,6 0,-7 0,-1-8,0 7,0-7,1 8,-1 0,0 0,1 0,7 0,-6 0,13 0,-12-8,12 6,-5-13,15 5,-5 1,5-7,1 7,-7-1,6-5,1 5,-7 1,-1-7,-3 14,-5-5,0 7,-2 0,-8 0,1 0,-1 0,0 0,1 0,-1 0,0 0,0 0,1 0,-1 7,0-5,1 6,-1-8,0 0,1 8,-1-7,0 7,0-8,1 0,-1 0,0 0,8 0,-6 0,6 0,-7 0,-1 0,0 0,8 0,-5 0,5 0,-8 0,8 0,-6 0,6 0,-8 0,1 0,-1 0,0 0,0 0,1 0,-1 0,0 0,1 0,-1 0,0 8,0-6,1 5,-1-7,0 8,1-6,-1 6,0-1,1-5,-1 6,0 0,0-6,1 5,-1-7,0 0,1 8,-1-6,0 6,0-8,1 0,-1 0,0 0,1 0,-1 0,0 0,1 0,-1 0,0 0,0 0,8 0,-5 0,5 0,-8 0,8 0,-6 0,14 0,-14-8,6 6,0-6,-6 8,6 0,-15 0,13 0,-12 0,14 0,-7 8,-9-6,7 13,-7-5,8-1,-7 7,5-14,-5 13,7-13,1 6,-1-1,0-5,0 6,1-8,-1 0,0 0,1 0,-1 0,0 0,1 0,-1 0,0-8,0 6,1-5,-1-1,0 6,1-6,-1 8,0-7,0 5,1-6,-1 8,0-8,1 7,-1-7,0 0,1 6,-1-5,0 7,0 0,1 0,-1 0,0 0,1 0,-1 0,0 0,0 0,1 0,-1 0,0 0,1 0,-1 0,0 0,8-8,2 6,8-6,-1 1,1 5,-1-14,1 14,0-5,-1 7,-7 0,6-8,-6 6,0-6,5 8,-5 0,0 0,6 0,-6 0,7 0,-7 0,6 0,-6 0,7 0,1 0,-1-7,1 5,0-6,-9 8,7 0,-14 0,14 0,-14 8,6-6,-8 13,1-13,-1 6,0-1,1-5,-1 6,0 0,1 1,-9 1,14-2,-19-1,19-5,-6 6,-5-8,11 0,-13 0,7 0,0 0,0 0,1 0,-1 0,0 0,1 0,-1 0,0 0,1 0,-1 0,0-8,0 6,1-5,7 7,-6 0,14 0,-14-8,13 6,-5-6,0 8,6 0,-6-7,0 5,5-6,-12 8,5 0,0 0,-6 0,6 0,-8 0,8 0,-13 0,11 0,-14 0,8 0,1 0,-1 0,0 0,1 0,-1 0,0 0,1 0,-1 0,0 0,0 0,1 0,-1 0,0 0,1 0,-1 0,0 0,0 0,1 0,-1 0,0 0,1 0,-1 0,0 0,1 0,-1 8,0-6,0 5,1-7,-1 0,0 0,1 0,-1 0,0 0,0 0,1 0,-1 0,0 8,1-6,-9 13,14-5,-19-1,19-1,-6-8,-5 0,11 0,-13-8,7 7,0-7,1 0,-1 6,0-5,0 7,1 0,-1 0,0 0,1 0,-1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7:50.93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35 157,'-19'-29,"3"6,16 23,31-8,-23 6,30-6,-28 8,-1 0,14 0,-11 0,13 0,-8 0,1 0,-1 0,0 8,0-6,1 6,-1-8,0 0,1 0,7 0,1 0,1 0,6 0,-14 0,6 0,0 0,-6 0,14 0,-14 0,14 0,-6 0,0 0,5 0,-5-8,0-2,6 1,-14 1,6 8,-8 0,1 0,-1 0,0 0,1 0,-1 0,0 0,0 8,1-6,-1 5,8-7,-6 0,6 0,0 0,-6 0,6 0,0 0,-5 0,4 0,-6 8,-1-6,0 6,1-8,-1 7,0-5,1 6,-1-8,0 0,0 0,1 8,-1-6,0 5,1-7,-1 0,0 0,0 0,1 0,-1 0,0 0,1 0,-1 0,0 0,1-7,-1 5,8-6,-6 8,6-8,0 6,-6-5,14 7,-14 0,6 0,0 0,-6 0,14 0,-14-8,14 6,-14-6,6 8,0 0,-6 0,6 0,0 0,-6 0,6 8,0-6,-5 6,4-8,-6 7,7-5,-6 14,6-14,-8 13,8-13,-6 6,6-8,0 0,-5 0,12-8,-5-2,0 1,6 1,-14 0,6 6,0-5,-6 7,6 0,-8 0,1 0,-1 0,0 0,1 0,-1 0,0-8,0 6,1-13,-1 13,0-6,1 0,-1 7,0-15,1 14,-1-13,0 13,0-13,1 13,-1-6,0 8,1 0,-1 0,0 0,0 0,1 0,-1 0,0 0,1 0,-1 8,0-6,0 5,1-7,-1 8,0-6,1 6,-1-8,0 7,1-5,-1 6,0 0,8-7,-6 7,6-8,-7 0,-1 8,0-6,0 5,1-7,-1 0,0 0,1 0,-1 0,0 0,1 0,-1 0,0 0,0 0,1 0,-1 0,0 0,1 0,-1 0,0 0,0 0,1 0,-1 0,0 0,1 0,-1 0,0 8,1-6,-1 6,0-8,0 0,8 0,-5 0,5 0,0 0,-6 0,6 0,-8 0,0 0,1 0,-1 0,0 0,0 0,1 0,-1 0,0 0,1 0,-1 0,0 0,1 0,-1 0,0 0,0 0,1 0,-1 0,0 0,1 0,-1 0,0 0,0 7,1-5,-1 6,0-8,1 0,-1 0,0 0,1 0,-1 0,0 8,0-6,1 5,-1-7,0 0,1 0,-1 0,0 0,0 0,1 0,7 0,-6 0,6 0,0 0,-6 0,14 0,-14 0,6 0,-8 0,8 0,-6 0,6-7,-15 5,5-6,3 8,1 0,-2 0,-1 0,1 0,2-8,-2 6,-1-5,-7 7,9 0,-1 0,0 0,1 0,-1 0,0 0,0 0,1 0,-1 0,0 0,1 0,-1 0,8 0,2 0,7 0,1 0,7 0,2 0,8 0,0 0,0-8,0 6,0-6,0 1,7 5,-5-6,13 8,-13 0,13 0,-13 0,6 0,-8 0,-8 0,-2 0,-7 8,-1-6,-7 13,-2-13,-8 6,1-8,-1 0,0 0,1 0,-1 0,0 0,0 7,-7 3,-2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3.2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1,'-9'28,"1"-5,8-23,23 0,-9-7,18 5,-7-6,-6 8,6 0,-7 8,7 1,-6 9,6-1,-8 0,0 1,1-1,-1 0,0 0,1 1,-1-1,0 0,0 1,1-1,-1-7,0-3,1-7,-1 0,-7 0,5 0,-5 0,-1 0,7 0,-7-7,8 5,-7-6,5 8,-5 0,7-8,1 6,-1-5,0 7,0 0,1 0,-1 0,-7 0,5 0,-5 7,7-5,0 6,1-8,-1 0,0 0,0 0,1 0,7 0,-6 0,6 0,-8 0,0 0,8 0,-5 0,12 0,-12 0,5 0,-1 0,-4-8,5 6,-8-5,0 7,1 0,-1 0,-8 0,7 0,-7 0,9 0,-1 0,0 0,1 0,-1 0,0 7,0-5,1 6,-1-8,0 0,1 0,-1 0,0 0,8 0,-6 8,6-6,0 5,-5-7,12 0,-13 0,14 0,-14 0,14 0,-14 0,6-7,0 5,-6-6,6 8,0 0,-5 0,5 0,-8 0,8 0,-6 0,6 0,-8 0,1 0,-1 0,0 0,1-8,-1 6,8-5,-6-1,14-2,-14-7,14 0,-7-1,9 1,0 0,-1 7,-7 3,6 7,-6 0,0 0,5 0,-13 7,6-5,-7 6,-1-8,8 0,-6-8,6 6,-8-13,1 13,7-13,-6 13,6-6,0 0,-6 6,6-5,0 7,-6 0,6 0,-7 0,-1 7,0 3,8 0,-6 5,6-13,0 13,-5-13,4 6,1 0,-5-7,5 7,-8 0,0-6,1 5,7 1,-6-6,6 6,-8-8,0 0,1 0,-1 0,0 0,0 0,1 0,-1 7,0-5,1 6,-1-8,8 0,-6 0,6 0,-8 0,1 0,-1 0,8 0,-6 0,6 0,-8 0,1 0,-1 0,8 0,-6 0,6 0,0 0,-6 0,6 0,0 0,-5 0,5 0,0 0,-6 0,6 0,0 0,-6 0,6 8,0-6,-6 5,6-7,-8 0,8 0,-5 0,5-7,-8 5,0-6,0 8,1 0,-9 8,7-6,-7 5,9-7,-1 0,0 0,-7 0,5 0,-5 0,7 0,0 0,1 0,-1 0,0 0,1 0,-1 0,0 0,0 0,8 0,-5 0,5-7,0-3,-6 0,13-5,-12 5,12 1,-12 1,12 0,-13 7,14-7,-14 8,6 0,0-8,-6 6,6-5,-15 7,5 0,-5 0,0 0,5 7,-13 3,13-1,-5 7,0-14,5 5,-6 1,1-6,5 6,-5-1,0-5,5 6,-5 0,7-6,-7 5,5 1,-5-6,15 6,-6-8,6 0,-8 0,8 0,-6 0,14 0,-14 0,6 0,0 0,-6 0,6 0,0 0,-6 0,14 0,-14 0,14 0,-14 0,6 0,0-8,-6 6,6-13,-7 13,-1-14,0 14,1-5,-1-1,0 6,0-13,-7 13,5-6,-5 0,7 7,1-7,-1 8,0 0,8 0,-6 0,-1 0,-3-8,-5 6,7-5,-7 7,5 0,-6 0,1 0,5 7,-5-5,0 6,5 0,-5-7,-1 15,7-14,-7 5,9 1,-1-6,0 6,0-8,1 0,-1 0,0 0,1 0,-1 0,0 0,0 0,-7 0,5 0,-5 0,7 0,-7 0,5 0,-5 0,0 0,5 0,-5 0,-1 0,6 0,-5 0,0 7,5-5,-5 6,-1-8,7 0,-7 0,9 0,-1 0,0 0,0 0,1 0,7 0,-6 0,14 0,-14 0,6 0,0 0,-6 0,6 0,-8 0,-7 0,5 0,-5 8,7-6,0 5,-7 1,5-6,-5 13,7-13,1 14,-1-7,0 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08:15.07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87,'38'-10,"-7"3,-24 7,3 0,15 0,-6 0,-2 0,-1 0,1 0,2 0,-1 0,-3 0,2 0,3 0,-3 0,-2 0,2 0,3 0,5 0,-8 0,0 0,1-8,-1 6,0-6,0 8,1 0,-1 0,0 0,1 0,-1 0,0 0,0 0,1 0,7 0,-6 0,6 0,-8 0,8 0,-6 0,6 0,0 0,-5 0,5 0,-8 0,0 0,0 0,1 0,-1 0,0 0,1 0,-1 0,0 8,1-6,-1 6,0-8,0 7,1-5,-1 6,0-8,1 0,-1 0,0 0,0 8,1-6,-1 5,0-7,1 0,-1 0,0 0,0 0,8 0,-5 0,12 0,-12 0,12 0,-13 0,14 0,-14 0,6 0,0 0,-6 0,6 0,0 0,-5-7,5 5,-8-6,0 8,8 0,-6 0,6 0,-7 0,-1 0,0 0,8 0,-6 0,6 0,-7 0,-1 0,8 0,-6 0,6 0,-7 8,-1-6,8 5,-14-7,20 0,-19 0,5 0,6 8,-12-6,14 6,-7-8,-1 0,0 0,8 0,-5-8,4 6,-6-6,7 8,-6-7,6 5,-8-6,1 8,-1 0,0 0,0 0,1 0,-1 0,0 0,1 0,-1 0,0 0,0 0,1 0,-1 0,0 0,1 0,-1 8,0-6,1 5,-1 1,0-6,0 6,1-1,7-5,-6 6,6-8,-8 8,8-7,-6 15,6-14,0 13,-5-13,12 6,-13-8,14 0,-14 0,14 0,-14-8,14 6,-14-6,6 8,0-7,2 5,0-6,5 8,-12-8,12 7,-5-15,8 7,-1-1,1-5,0 13,-1-14,-7 14,6-5,-14 7,6 0,-8 0,1 0,7 0,-14 0,12 7,-6-5,3 6,5-8,-8 0,0 0,0 0,8 0,-5-8,5 6,0-5,-6 7,6 0,0-8,2 6,0-6,5 8,-13 0,6 0,0 0,-5 0,12 0,-12 0,4 0,-6-7,7 5,-6-6,6 8,-8 0,1 0,-1 0,0 8,0-6,1 5,-1-7,0 0,1 0,7 0,-6 0,6 0,0 0,-6 0,6 0,0 0,-6 8,6-6,0 13,-6-13,6 6,0 0,-6-6,14 5,-14 1,14-6,-14 6,14-8,-14 0,14 0,-6 0,0 0,-2 0,0 0,-6 0,13 0,-12-8,12 6,-12-6,4 1,-6 5,7-6,-6 0,6 6,0-5,-6 7,14 0,-14 0,14-8,-14 6,14-6,-7 8,1 0,-2 0,0 0,-5 0,5 0,-8 0,0 0,8 0,-6 0,6 0,-7 0,-1 0,0 0,0 0,8 0,-5 0,5 0,-8-7,8 5,-6-6,6 0,-8 7,1-7,-1 8,0 0,1 0,-1 0,0 0,0 0,1 0,7-8,-6 6,14-5,-14 7,13 0,-5 0,8 0,0 0,-9 0,7 0,-14 0,14 0,-14 0,6 0,0 0,-6 0,6 0,-7 0,-1 0,0 0,1 0,-1 0,0 0,0 0,1 0,-1 7,0-5,-7 14,5-7,-5 1,7 5,0-13,-7 13,13-13,-19 14,19-14,-13 13,7-13,0 6,0-1,1-13,-1 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12:48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0,'-46'0,"14"0,16 8,7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12:53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139 339,'-29'-19,"6"3,23 16,0 39,0-7,0 43,0-13,0 7,0 8,0-6,8 6,-6-8,5-8,-7-1,0-8,0-8,0-2,0-7,0-1,0-14,0 3,0-75,0 38,0-64,0 41,0-22,0 5,0-14,0 15,0-15,0 15,0 1,0 9,0 24,0-4,0 75,0-15,-3 10,-1 6,2 25,-6 1,8 6,0-7,0 9,0-8,0-2,0-16,0-9,0-25,0-12,0-61,0 19,0-54,0 28,0-17,8 1,-6 8,5-6,-7 13,8 2,-6 10,6 15,-8 9,7 65,-5-11,6 54,0-36,-7 13,7 3,-8 1,0-2,0-10,0-22,0-4,8-24,1-55,1 25,-2-58,-1 35,-5-2,6-12,0 22,-6-7,5 9,-7 7,0 2,0 15,0 49,0-12,0 53,0-26,0 15,0 1,0-9,0-9,0-10,0-23,8-11,-6-56,13 13,-13-53,14 32,-14-28,5 13,-7 2,0 1,0 14,0 3,-7 8,-3 9,0 15,-5 3,5 47,1-8,1 50,2-6,1 20,-9-12,12 0,-13-12,13-2,-6-26,16-27,1-49,9-22,-1-29,0-1,-7 17,5 1,-13-4,6 6,-8-2,0 23,-8 8,-1 2,-9 7,1 8,7-6,-5 7,13-1,-6 9,8 3,8 67,-6-31,6 75,-8-33,0 24,-8-1,6-7,-13-10,13-17,-6-25,8-11,0-63,0 21,0-63,0 10,8-11,-7 39,0 0,6-35,-7 15,0-4,0 29,0-4,0 23,-7 2,5 15,-14-5,7 51,-1-26,3 61,-1-17,-2 17,1 6,-7-16,7-1,-9-31,9-6,-7-77,14 2,-5-42,7 9,0 14,0 2,0 9,0 9,0 14,0 4,0 16,0 0,0 61,0-23,7 75,-5-40,6 21,-8-16,0-1,0-24,8-3,-6-23,21-56,-19-6,19-43,-14 11,1 21,5-5,-13 16,6 16,-8 3,0 24,-8 55,6-33,-5 56,14-57,-5 21,14-14,-7 13,8-5,-7 8,5 7,-5 2,0 1,-3 5,1-14,-6-1,6-18,-8-9,7-54,3 26,0-51,-3 42,1-21,-6 6,6 0,-8-6,0 14,0 1,0 18,0 1,0 61,0-19,0 57,0-29,0 5,0-7,0-8,0-9,0-18,0-63,7 17,-5-59,13 34,-5-15,0 15,-3 4,-7 23,0 10,-15 63,3-25,-12 66,6-41,9 8,-7 3,14-28,-5-4,7-17,15-54,-3 27,5-53,-2 44,-13-22,6 13,-8-5,0 7,0 8,-8 2,-1 16,-9 1,1 8,0 15,7-3,-5 21,13-6,-6 15,8-6,-8 7,6-1,-5-6,7 14,0-13,0 13,0-6,0 0,0 6,-8-6,6 1,-13 5,13-14,-14 6,7-7,-1-8,3 5,-1-12,6 5,-6-8,1 8,5-6,-6 6,0 0,6 2,-5 0,-1 6,6-14,-6 13,8-12,-7 5,5-8,-6 8,8-14,0 12,0-13,0 7,-8 1,-1-9,-1 7,3 1,7-6,0 13,0-15,0 8,0 1,7-1,3-7,-1 5,14-13,-19 13,19-13,-13 14,7-14,1-10,-9-4,-1-20,-8-3,0-17,0-9,0-24,0 1,0-9,0 15,0 14,0 8,0-26,0 9,8-21,-7 15,7 2,0 16,-6 1,5 8,-7 0,0 8,-7 2,5 15,-6 2,0 15,-1 41,-1-6,3 48,7-12,0 22,0 4,0-12,0 9,0-3,0 3,0-15,0 6,0 0,-6-5,0-7,0 0,6 7,0-24,0-14,0-116,2 36,1-6,0-2,-1-17,4 10,-4-1,-1-22,5-1,-4 9,6-5,-8 2,0-15,-8 17,6 20,-13 24,5 18,1 9,-7 39,14-16,-13 49,13-10,-6 24,8 17,8-7,-7-34,0 2,7-4,-1 1,-6 4,0 0,15 39,-7-12,1-38,5-13,-5-33,7-33,0-21,1-32,-1-10,-12 44,0 0,3 0,-1 0,-5-44,6 10,-1 9,-5 16,6 16,-8 13,0 22,-15 56,11-17,-12 59,16-26,0 24,0 10,0-44,0 0,0 0,0 0,0 0,0 0,0 36,8-3,-6-39,6-14,-1-101,3 27,-5-20,0-5,2-13,-6 28,-2 0,1 0,0 0,0-44,0 2,0 7,-7 1,-3 15,-7-4,7 21,-5 2,5 10,0 15,-5 2,5 15,-7 3,0 7,0 0,7 15,-5 12,13 33,-6 18,2 20,0 0,1-5,5-19,-6 5,0 8,0 5,6 0,-5-2,-1-9,0-12,6 14,8 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7:12:57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225 416,'0'53,"0"-3,0-7,0 1,0 8,0 7,0-1,0 11,0-27,0 14,0-21,0 9,0-8,0-3,0-23,-7-56,5 9,-6-61,1 35,5-22,-6 14,0-13,6 12,-13-12,13 13,-6 2,8 17,-7 17,5 18,-6 63,8-17,0 67,0-25,0 25,0-44,0 0,0-1,0 2,-3 2,-2 1,1-3,-1 0,0 7,0-1,-10 39,13-12,-14-18,15-40,-7-12,8-64,0 13,0-57,0 23,0 0,0-14,0 12,0-16,0 24,8-18,-7 24,7-36,-8 22,0 10,0 11,0 23,0 10,-8 63,7 6,-3-3,0 3,4 43,0-7,0-37,0 0,0 41,0 0,0-15,-8-2,6-4,-5 8,-1-18,6-26,-6-20,16-68,-6 24,6-60,-8 28,7-18,-5-7,6 7,0 2,-7 16,7 1,0 23,-6 12,5 18,-7 53,0 4,0 44,0-8,0 9,0-7,0-37,0 0,0 37,8-9,-6-19,13-34,-5-10,7-39,1-14,-1-24,0-8,-7-1,5 1,-5 8,-1 1,7 24,-14 3,5 23,-7 64,-7-8,5 54,-6-31,0 1,6-1,-5 0,7-8,0-9,0-25,7-19,3-56,0 6,5-49,-5 5,7-4,-12 38,0 2,10-29,-13 17,6 20,-8 25,-16 78,12-20,-10 14,-2 3,4 5,-13 22,8-29,7 1,2-30,8-25,16-44,-12-8,26-40,-18 19,13-24,-15 15,-3-5,-7 16,0 8,-7 9,-3 9,-15 16,6 2,-6 8,15-8,-5-2,13-23,-6 4,8-21,8 6,-6-1,5 18,-7 11,0 24,-7 55,-3-10,-7 54,7-36,3 6,7-16,0-9,0-18,7-9,11-47,1 14,6-48,-16 19,7-15,-14 0,5 8,-7 9,0 17,-7 18,5 1,-21 53,11-20,-5 49,9-15,1 19,5 1,-14 6,7-8,-1-15,2-20,8-19,0-76,0 0,4 6,0-2,-2-29,13 1,-13 14,6 9,-8 5,0 36,0-2,-15 76,3-8,0 3,-1 4,-4 19,7 13,2-20,1 11,5-29,-6-4,16-25,1-63,9 17,-9-59,-1 34,-8-7,0 1,0 8,0 8,-8 2,-1 22,-9 5,1 23,0 17,0 11,-1 24,1 9,7-6,3 5,7-16,0-16,0-11,23-63,-10 3,20-40,-16 31,0 9,-7 10,-2 16,-16 47,-2 20,2-5,-1 5,1-3,1 0,1 0,0-1,-9 40,13 6,-13-9,13 5,-6-35,16-36,17-81,2-9,-10 14,0-2,10-27,-10 5,1 11,-1-5,-7 25,-3 27,-14 65,-3 4,-7 34,-1-9,1-2,2-4,3 4,-1-4,7-2,-8-7,13 5,-7-21,8-19,23-67,-8-12,20-35,-12 12,0 6,-4 0,-2 0,-1 0,-5-1,5 9,-7-22,1 26,-2-11,-8 42,-23 79,3 7,3-7,0 3,-10 35,4-5,0 1,2-7,9-16,-3-9,13 28,-6-18,8-3,16-29,3-41,15-34,-7-31,-4-20,-9 5,-3 19,-7-2,2-4,2 4,-3-4,1 4,-6 1,0 9,-8-22,-1 18,-9-4,1 34,0 28,0 32,-1 26,-3 19,4 10,3-10,7 20,-3-8,5-23,1 2,-1-8,2-1,2 5,2-2,-1 33,8-19,1-34,8-43,5-46,-5-26,4-7,-9 12,-3-11,3-12,-8 48,1 0,7-48,-5 48,-1 0,0-42,6 7,-7 10,1 12,0-1,3-32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3T10:58:52.610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1 18 18801,'0'-10'-860,"0"2"1,0 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3T10:59:15.483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87 104 16294,'0'-9'-1423,"0"1"882,0 8 1019,8 0-50,-6-8-253,5 7 409,-7-7 1,2 8-604,4 0 48,-4 0 1,8 0 484,-5 0 135,-3 0-627,14 0 0,-13 0 107,9 0-114,-8 0 1,9-2-667,-7-4 1745,8 4-838,-5-5 1070,8 7-1332,1 0-26,-1 0 33,0 0 1,1 0 10,-1 0 0,-6 0-150,1 0 1,-6 0-394,5 0 1,-5 0 250,6 0-1036,-1 0 1318,6 0 1,1 0-2,-1 0 0,-6 0-13,1 0 0,-6 0 15,5 0 0,-5 5-586,6 1 0,-7 0 267,7-6 1,-6 0 319,5 0 0,-5 0 31,5 0 0,-5 6-1494,6-1 558,-8 1 621,11-6 0,-11 0 283,7 0 1173,-7 0-854,12 0 1,-13 0-311,9 0 0,-6 0-38,5 0 1600,-7 0-1104,11 0 1,-11 0-188,8 0 1,-6 0-282,5 0-2,-7 0 17,11 0-321,-5 8 1,1-6-8,1 4 0,-6-5 210,5-1 0,-5 0 104,6 0 0,-9 0 19,13 0 4,-7 0-24,9 0 597,-1 0 35,0 0-406,1 0-168,-1 0-47,0 0 12,0 0-24,1 0 0,-1 0-2,0 0 0,-5 0 0,-1 0 1,-5 0-2,6 0 0,-7 0-2,7 0 1,-6 0 4,5 0 1,-5 0 4,6 0-7,-1 0 0,1 0 10,-1 0 1,-5 0 32,5 0 0,-5 0 5,6 0 0,-7 0 34,7 0 21,0 0-40,5 0-8,0 0-50,0 0 1,1 0 25,-1 0 1,-5 0-63,-1 0 0,-5 0 27,5 0 1,-5 0-12,6 0 0,-7 0 8,7 0 1,-6 0-2,5 0 1,-5-1 408,6-5 1,-7 4 8,7-4 0,-6 4-303,5 2 1,-5 0-107,5 0-3,1 0 2,5 0 1,1 0 0,-1 0 0,-6 0 0,1 0-409,-1 0 0,7 0 0,-1 0 0,-5 0 301,-1 0 0,-5 0 108,5 0 0,1 0 0,5 0-3,0 0 1,1 0-1,-1 0 0,-5 6-451,-1 0 1,-5-1 138,5-5 0,-5 0 317,6 0-4,-1 0-4,7 0 1,-1 0 4,0 0 0,-5 0-24,-1 0 1,-5 6-555,5 0 0,-5 0 711,6-6 0,-6 0 181,5 0 0,-5 0-314,5 0 0,-5 0-4,6 0 1,-7 0-1,7 0 0,-6 0-100,5 0 91,-7 7-204,11-5 590,-5 6-651,7-8 0,-5 0 279,-1 0 0,-5 0 10,6 0 18,-8 0 1,5 0-33,-3 0 25,-4 0 1337,13 0-1115,-13 0 30,13 0 0,-11 0-272,8 0 3,-8 0 1,5 0 3,-3 0 36,-4 0 1,8 0-34,-5 0-14,-3 0 20,14 0-32,-14 0 15,13 0 1,-11 0-6,7 0 5,-7 0 1,6 0-6,-4 0-9,-5 0 13,15 0 0,-12 0 1,7 0 0,-5 0 0,5 0 0,-7 0 0,12 0 0,-12 0 0,7 0 0,-5 0 0,5 0 0,-5 0 0,6 0 0,-7 0 0,7 0 0,-8 0 0,11-8 906,-5 6-493,7-5-189,0 7 0,1 0-199,-1 0-29,-7 0 300,5-8 1,-5 6 89,7-4-108,-8 4 0,7 2-1199,-5 0 540,-3 0-60,7 0 439,-5 0 1,2 0-1,-1 0 1,-5 0-291,5 0 0,-5 0-94,6 0-158,-9 0 544,13 0 0,-7 0 0,9 0 0,-7-5 907,1-1-1,-8 0-621,11 6 0,-11 0-285,7 0 0,-7 0-3,12 0 1,-13 0-2,9 0 1,-6 0-18,5 0-887,-7 0 453,11 0 1,-11 0 168,8 0 1,-6 0 285,5 0-1,-7 0 2,11 0 0,-11 0 1,8 0 1,-7 0-2,7 0 0,-8 0 0,11 0-1,-5 0 0,1 6-453,1 0 0,-6-1 138,5-5 0,-5 0 315,5 0 0,1 0 0,5 0 0,1 0 0,-1 0 3,0 0 0,-5 0-3,-1 0 1,-5 0 456,6 0 1,-3-1 558,3-5-744,3 4 1,-5-6-1,7 8 1,-6 0-274,1 0 1,-6 0-8,5 0 0,-5 0 8,6 0-84,-9 0 80,13 0 0,-12 0-194,7 0 0,-5 0-350,5 0 275,-7 0 0,6 0 281,-4 0 1,-2 0-19,7 0 18,-7 0 0,6 0-8,-5 0 1,-1 0 9,8 0-10,-9 0 0,13 0 0,-7 0 0,3 0 0,0 0 0,-7 0 0,7 0 0,-8 0 0,11 0 0,-11 0 0,7 0 0,-5 0 0,6 0 0,-8 0 0,11 0 0,-5 0 0,1 0 0,1 0 0,-7 0 0,7 0 0,-8 0 0,11 0 0,-11 0 0,7 0 0,-7 0 0,6 0 0,-4 0 0,-4 0 0,5 0 0,1 0 0,-6 0 0,6 0 0,-1 0 0,-5 0 25,6 0 1,-6 0-24,4 0 0,-5 0 1,9 0-3,-4 0 2,-4 0 2,13 0 289,-5-8 1,1 7 15,1-5 1,-6 4-201,5 2 0,-5-2 288,5-4 1,-5 4 9,6-3 1,-7 3 139,7 2-550,-8 0-4,11 0-578,-5 0-45,7 0 415,0 0-612,1 0 29,-1 0 170,0 0 638,1 0-9,-1 0 0,-6 0-1,1 0 0,-6 0 0,5 0 0,-7 2-907,2 3-629,3-3 1150,1 6 114,7-8 0,-5 0 272,-1 0 0,-5 0 0,6 0 0,-7 0 0,7 0 0,-6 0 0,5 0 0,-5 0 453,6 0 0,-7 0 1083,7 0-1150,-8 0 159,11 0-543,-5 0 4,7 0 3,0 8-811,-7-7 435,5 7 110,-5-8 0,1 0 295,1 0 1,-6 0-30,5 0 0,-5 0 22,5 0-38,-7 0 24,12 0 810,-7 0-444,9 0 190,-1 0-588,0 0 13,0 0 2,1 0 0,-1-2 213,0-4 1,-5 5 78,-1-5 1,-5 4-197,6 2 1,-7 0-111,7 0 0,-6 0 4,5 0 1,-5 0-3,6 0 1,-7 0 9,7 0 0,-6 6-574,5-1 1,-5 1-1282,5-6 1221,-7 0 643,12 0 11,-14 0 0,11 2-255,-7 4-1269,0-4 907,1 5 515,-5-7 0,8 0 1604,-4 0-1578,-5 0 64,15 0-31,-14 0 1,7 0 291,-3 0 1265,-4 0-1215,13 0 1,-11 0 344,8 0 1,-8-1 268,1-5 161,5 4-599,0-6 0,5 6-235,-3-4 78,3 5 1,-11-7 103,7 8-124,1-8 1,-1 6-1,1-3 0,-6 1-275,5-2 0,-5 4-164,5-4 1,-5 4-209,6 2 0,-7 0 184,7 0 1,-6 0-114,5 0 0,-5 0-195,6 0-183,-9 0-1,13 0-327,-7 0 166,9 0 598,-1 0 206,0 0 1,-5 0 85,-1 0-87,1 0 0,-1 0 7,1 0 0,-6 0 4,5 0 6,-7 0-71,11 0-18,-5 0 60,0 0 0,5 0 0,-11 0 18,7 0-23,-7 0 32,4 0-41,0 0 2,-6 0-17,5 0-6,1 0 40,-6 8-768,6-6 0,-7 6-262,5-8 1013,-4 0 154,6 0-126,-8 0 0,6 2-612,-1 3-923,1-3 909,-6 6 1619,8-8 14,-6 0-1023,5 0 0,-5 0 11,4 0-10,-4 0 634,6 0 909,-1 0-906,-5 0-92,14 0-541,-14 0 0,7 0-6,-3 0 10,-4 0 1,7 0-3,-3 0 2,-4 0 0,14 0 0,-13 0 1,9 0-1,-8 0 0,5 0 2,-3 0 0,-4 0-2,13 0 0,-13 0 0,8 0 0,-4 0 0,-4 0-1,5 0 1,-5-6 92,4 0 879,-4 1-911,6 5-122,-8 0-20,0 0 92,0 7-531,0-5-3,0 6-96,0 0-916,0-7 1221,0 15 1,0-12-223,0 7-50,0-7 290,0 11 0,-2-7 784,-4 4 428,4 3-539,-6-5 0,3 7-39,-1 0 0,0-5 586,6-1-921,0-7 1,-2 10 279,-4-9 93,4 9 0,-5-10 592,7 7-1872,0-7 181,0 11 82,-8-13 683,6 14 1,-6-12 1402,8 7-1583,0-7 0,0 5-605,0-3-686,0-4 1444,0 14-13,-7-15 496,5 15 0,-6-12-45,8 7-1171,0-7 0,0 6 714,0-5 9,0-3-28,0 14 0,0-12 20,0 7 2,0-7 0,0 6-991,0-5-450,0-3 1442,0 14 0,0-13 0,0 9 10,0-8-8,0 11 0,0-11 2,0 8-3,0-9 372,-8 13 0,7-12 80,-5 7 1,4-5 175,2 5-628,0-7-1,0 12 1,0-12 0,0 7-1,0-7 1,0 11 1,0-11-745,0 8 290,0-9 1,0 7-176,0-4 629,0-4 0,0 7 1,0-3-1,0-4 0,-2 8 386,-4-5 382,4-3 0,-5 8 551,7-4-1319,0-4 0,0 5 0,0 1 0,0-4 0,0 7-7,0-7 0,0 6-381,0-4-380,0-4 1,0 7-554,0-3 1320,0-4 1,0 5 0,0 1 1,7-6 58,-5 6-536,6-1-523,-8-5 1000,0 6 0,2-8 555,4 0 1,-5 0-69,7 0 3,-8 0 609,0 0-558,-8 0 0,5 0 978,-9 0-1243,8 0 1,-5-6-892,3 1 0,2-1-1131,-7 6 1739,7 0-15,-12-8-333,7 6 1,-3-6 58,1 8 0,5-1-111,-6-5 0,7 4 13,-7-4 1,6 4 926,-5 2 0,5-2-85,-6-3 1,7 3-853,-7-4 1,6 4 298,-5 2 1,5 0 478,-5 0 1,5-2-358,-6-4-128,8 4 35,-11-5-118,5 7 1,-5-2 328,4-4 1,1 4-183,4-4 1,2 4 40,-7 2 1,5 0 12,-5 0 0,5 0 659,-6 0-210,8 0 0,-9-2 247,7-3-1637,-7 3 1218,3-6-101,-7 8 1,0 0-63,-1 0 1,7 0-117,-1 0 1,6 0-2,-5 0-16,-1 0 1,-5 0 154,0 0 0,5 0 1371,1 0-1237,-1 0-262,-5-8 0,0 6-215,-1-3 0,7 3 134,-1 2 0,7 0 79,-7 0-5,0 0 0,-5-2-217,0-4 1,5 4-101,1-4 1,5 4 196,-5 2 0,-1 0 373,-5 0 0,5 0 149,1 0-331,-1 0 1,-5 0-83,0 0 0,-1 0 1,1 0 1,5 0 213,1 0 1,-1 0 101,-5 0 1,0 0-208,-1 0 1,7 0-108,-1 0 0,1 0 0,-6 0 0,-1 0 6,1 0 1,5 0 0,1 0 0,-1 0 1,-5 0 0,6 0-7,-1 0 0,6 0 2,-5 0 4,-1 0 1,-5 0-5,0 0 1,5 0 10,1 0-6,-1 0-13,-5 0 1,-1 0 4,1 0 0,6 0-4,-1 0 3,1 0 0,-7 0 0,1 0 0,5 0-4,1 0 5,-1 0 0,-5 0-1,0 0 1,5 0-1,1 0 1,-1 0 0,-5 6 314,0 0 1,5 0 592,1-6-907,-1 0 0,-5 0 0,-1 0 0,7 0 0,-1 0 0,1 0 0,-6 0 0,-1 0 0,7 0 0,-1 0-315,1 0 1,-7 0-140,1 0 1,6 0 453,-1 0 0,1 0 0,-7 0 0,1 0 0,0 0 0,5 0 0,1 0 0,-1 0 0,-5 0 0,0 0 0,5 0 0,0 0 0,7 0 0,-7 0 0,1 0 0,-7 0 0,1 0 0,6 0 0,-1 0 0,0 0 0,-5 0 0,0 0 0,5 0 0,1 0 0,5 0 0,-5 0 0,1 2 386,-2 3 521,-3-3-664,5 6 973,-7-8-1216,0 0 0,0 0 0,-1 0 0,7 0 0,-1 0 0,6 0 73,-5 0-386,-1 0-592,-5 0 789,0 0 1,-1 0-488,1 0 0,6 0 601,-1 0 1,6 0-10,-5 0-1,-1 0 1,-5 0 9,0 0 1,5 0 21,1 0-18,-1 0-2,-5 0 1,0 0-1,-1 0 1,7 0-1,-1 0 0,6 0 1,-5 0 1,5 0-2,-5 0 1,5 0-15,-6 0 0,7 0 13,-7 0 0,6 0-2,-5 0 1,5 0 1,-6 0 1,7 0-1,-7 0 1,1 0 1,-7 0-2,1 0 1,0 0 0,-1 0 1,7 0 0,-1 0 0,7 0 0,-7 0 1,1-2-257,-7-4 0,7 4-68,-1-3 8,1 3 0,-7 2 315,1 0 0,0 0 0,0 0 0,-1 0 0,1 0 0,0 0 0,-1 0 254,1 0 1,0 0 33,-1 0 24,1 0 1,0-6-627,0 0 0,5 0-593,1 6 907,-1 0 0,-5 0-8,-1 0 1,7 0-1,-1 0 1,1-5-375,-6-1 0,5 0 140,0 6 1,7 0 139,-7 0 408,1 0 0,-7 0 104,1 0 1,6 0-429,-1 0 9,0 0 0,-5 0 8,0 0 0,5 0 374,1 0 1,5 0-118,-5 0 0,5 0-264,-6 0 0,6 0 8,-5 0 1,5 0-2,-5 0 1,5 0-138,-6 0 137,1 0 0,-1 0-8,1 0 2,-1 0 11,-5 0 9,0 0 0,-1 0-21,1 0 0,6 0 13,-1 0 1,6 0-5,-5 0 1,5 0 22,-6 0-24,1 0 0,-6 0 0,-1 0 0,1 0 0,6 0 0,-1 0 0,6 0 0,-5 0 0,-1 0 0,-5 0 0,0 0 0,-1 0 0,1 0 0,5 0 6,1 0 1,5 0 8,-5 0 22,-1 0 7,-5 0-17,0 0-8,-1 0-10,1 0 0,0 0 2,-1 0-14,1 0 1,6 0-10,-1 0 3,8 0 1,-11 0 3,5 0 1,-1 0 4,-1 0-3,8 0 3,-11 0 0,11 0 20,-7 0-18,7 0 0,-12 0-2,7 0 1,-3 0-1,1 0-3,7 0 5,-12 0-4,7 0 0,-3 0 2,1 0-2,7 0 2,-11 8 906,5-6-519,-7 5 430,-1-7-817,1 0 0,0 0 0,-1 0 0,7 0 2,-1 0 1,1 0-3,-6 0 0,5 0 0,1 0 0,-1 0-454,-5 0 1,-1 0 260,1 0 0,6 0-207,-1 0 0,1 0 409,-7 0 0,1 0-9,0 0 1,5 0 1,1 0 1,-1 0-1,-5 0 1,5 0-3,1 0 0,5 0 0,-6 0 4,1 0 0,-6 0-1,-1 0 1,7 0 2,-1 0 0,7 0 7,-7 0-14,0 0 4,-5 0 1,0 0-8,0 0 1,5 0 6,1 0 1,5 0-9,-6 0 1,6 0 21,-5 0 0,5 0 0,-5 0 0,5 0 31,-6 0-36,9 0 44,-13 0 0,12 0-28,-7 0-31,7 0 22,-11 0 1,11 0-29,-8 0 1,6 0 3,-5 0-7,7 0 5,-11 0-2,5 0 1,-1-1-316,-1-5 1,6 4-307,-5-4-278,7 4 815,-12 2 0,13 0 103,-9 0-10,8 0 0,-3 0 1,5 0-128,-4 0 752,4 0-198,-6 0 449,8 0-796,0 0 67,0 8-694,0-6 56,0 5 999,-7-7 1,5 2 457,-4 4-17,4-4-1055,2 6 1,-2-3 124,-4 1 885,4 0-263,-5-6-144,-1 8-417,6-6 0,-7 5-139,3-7 1,4 2 138,-4 4 0,2-4 1015,-2 4-132,5-4-940,-7-2-107,0 0 61,6 0 0,-7 0-950,3 0 22,4 0-51,-6 0 78,1 0 423,5 0 0,-8 0 0,4 0 1,4-2-1036,-3-4 0,3 4 0,-6-6 0,6 8 1553,-13-7-513,13 5 1,-8-6-825,4 8 1321,4 0 107,-5-8 1,5 6-108,-4-3 0,4 3-10,-6 2 9,1 0 0,5-2-547,-4-4 328,4 4-1244,-5-6 1249,5 8 984,-6 0 0,6 0 768,-4 0 0,4 0-1540,-5 0 774,7 0 1,0-1 212,0-5 17,0 4-26,0-6-1245,0 0 1,0 5-1,0-9 0,2 6 400,3-5 1,-3 5-2,4-5 1,2 5 245,-3-6 1,3 6 1412,-2-5-878,-4-1-386,13-5 1,-13 0-330,4 0 0,2 5 944,-3 0-1111,1 1 0,0-6-225,0-1-140,-1 1 1,-5 0-562,0-1 0,6 1 758,0 0 0,0 5-9,-6 1-285,0-1-703,0-5 683,0 0 1,0 5-172,0 1 310,0 7 1,0-6 315,0 4-631,0 5-278,0-7 907,-8 8 537,6 0-4,-6-8-1533,8 6 1000,0-5 0,-2 7 537,-3 0-1,3 0 1,-6-8-1145,8 6 0,-2-12-205,-4 9-723,4-1 1906,-5-2-1369,7 6 462,0-13-141,-8 13 1,6-8-245,-4 5 1030,4 3 0,2-8 31,0 4 0,-1 4-140,-5-3-368,4 3 369,-6-6 0,8 4 0,0-7 817,0 7-431,0-4 614,0 0-1000,0 7 999,0-15 109,0 14-604,0-13 0,-2 13-1502,-3-4 7,3 4 2,-6-5-78,8 5 985,0-6-62,0 8 149,0 0 440,8 0 1004,-6 0-705,5 0 1,-7 2-274,0 4 0,0-2 12,0 7 0,0-5-527,0 5 1,0-5-47,0 6-187,0-1 0,0 6-2,0 1 0,0-1-14,0 0 0,0 1 1,0-1 1,0 0 287,0 1 1,0-1 4,0 0 1,0 0 35,0 1 1,-2 5 114,-3 0 1,3 0 56,-4-6 1,2 2 7,-2 4 0,4-3-30,-3 3 0,3-10-111,2-1 0,0-1-74,0 7 0,0-7 1,0 1 0,0-1-326,0 6 139,0 1 0,0-7-35,0 1 1,0-6-134,0 5 202,0-7 150,0 11 0,0-5 0,0 7 0,2-5-323,3-1-131,-3-7 1,8 9-760,-4-7 214,-4 0 370,5 2 351,1-6 0,-6 7-108,4-3-613,3-4 749,-7 6 1,12-6 598,-9 3 1,3-3 920,-2 4-1291,-4-4-176,5 6 1,-1-5 121,0 9-372,0-8 0,-4 5 1049,3-3-793,-3-4-601,6 6-265,0-8 2857,-6 7-1268,5-5 246,-7 6 503,0-8-328,0 0-451,0-8 0,0 5 492,0-9-975,-7 8 0,5-11-549,-4 3 0,2 3 338,-2-3 0,4 6-251,-3-5 1,3 5 327,2-5 0,0 5-155,0-6 1,-2 3-119,-4-3-519,4-3 1570,-6 5-663,8-7 0,-5 0 102,-1-1 1,0 7 66,6-1 1,0 6-62,0-5 1,-2 5-518,-4-5 0,4 5 193,-3-6 0,3 7 561,2-7 0,0 6-102,0-5 302,0 7-231,0-11 1,0 11 164,0-8-479,0 8 37,-8-11 0,6 11-82,-4-7 1,4 5 44,2-6 0,0 7 0,0-7 0,0 6 0,0-5 0,-7 7-370,5-12 11,-6 7 0,6-7 445,-3 5 1,3 1-89,-4 5 1,4 1-12,2-8 0,-2 6-400,-4-5 0,4 5-1,-3-5 1,3 5-247,2-6 996,0 1 27,0-6 0,0-1-97,0 1 0,0 5 195,0 1 0,0 5-345,0-5 1,0 5 671,0-6-386,0 8 0,0-5 214,0 3-660,0 4-14,0-6-126,0 8 707,0 0 11,7 0 16,-5 0-267,14 0 1,-13 0 261,9 0-7,-8 8-1445,11-6 1201,-5 6-1614,7-8 1320,0 0 0,1 6-315,-1-1 1,-6 1-593,1-6 916,0 0 1,5 0 10,0 0 708,0 0 0,1 0-602,-1 0 0,-5 0 1212,-1 0-1338,1 0 631,5 0 278,0 0-908,0 0-7,1 0 0,-7 0 7,1 0 0,-6 0-5,5 0 1,-7-2 909,2-4-454,3 4 1,-5-5-83,8 7-370,-8 0 0,11 0 0,-13 0 0,7 0 0,-3 0 0,-4 0-907,6 0 58,-8 0 557,0 0 293,-8 0-2,6 0-5,-13 0-1,5 0 5,-7 0 0,0 0-5,-1 0 1,7 0 5,-1 0 1,1 0 0,-7 0 0,1 0 0,0 0 0,0 0 0,-1 0 0,1 0 0,0 0 0,5 0 0,1 0 0,-1 0 0,-5 0 0,0 0 0,-1 0 0,7 0 2,-1 0 1,1 0-1,-7 0 0,7 0 15,-1 0 1,7 0 1,-7 0 1,6 0 13,-5 0 0,5 0-17,-6 0-27,9-8-1522,-5 6 951,8-6-42,0 8 509,0 0 90,8 0 1,1 0 41,8 0 1,-5 0-62,0 0-240,-1 8 1,6-6 791,1 4 1,-1-4-312,0-2 1,1 0 356,-1 0-554,0 0 1,0 0-1,1 0 0,-1 0 0,0 0 0,-5 6-453,-1-1 0,-5 1 453,6-6 0,-7 0 438,7 0-283,-8 0-103,11 0-23,-13 0 5,6 0-41,-8-8 204,0 6 1,0-7-127,0 3-829,-8 4 1,4-6 290,-7 8 1,5-5-1076,-6-1 626,9 0-776,-13 6 1398,7-8 0,-3 7 507,1-5-583,7 4 999,-12 2 278,7 0 577,-1 0-613,-5 0 774,5 0-1065,1 0-420,-7 0 0,14 2 1745,-4 4-1008,-3-5 1,7 9-1027,-4-4 1119,4-4-751,-5 13 0,5-11-52,-4 8 0,4-7-345,2 7 0,0-6-110,0 5 1,-6-5 267,0 5-268,1 1 0,5 5 75,0 1 0,0-7-1343,0 1 1040,0-1 0,0 6 42,0 1 1,0-7 345,0 1 0,-2-6 737,-4 5-1258,4-7 629,-6 11 0,8-11 9,0 8 1,0-9-9,0 5 2,0 0-5,0-6-624,0 13 170,0-13 1,0 8-452,0-5 906,0-3 0,0 8 0,0-4 0,0-4 1,0 13 0,0-13 0,0 13 0,0-5 0,0 1 0,0 1 0,6-6-999,0 5 92,0-7 622,-6 11 0,0-11 285,0 8 0,0-6 0,0 5-453,7-7 0,-5 6 67,4-5-614,-4-3 1001,-2 14 906,0-14-337,0 13-570,0-13 0,0 6 906,8-1-1519,-6-5 613,5 6-1,-7-8 563,0 0-24,8 0-1,-6 0-4,13 0 6,-13 0 227,14 0 0,-13 0 2,9 0 1,-6 0 7,5 0 0,-5 0-752,5 0-10,-7 0 1,12 0-14,-5 0 1,-1 0-1,1 0 1,-5 0-12,6 0 14,-1 0 1,6 0-11,1 0 1,-7 0 3,1 0 0,-1 0 0,7 0 0,-1 0 1,-6 6-453,1-1 1,-6 1 138,5-6 1,-5 0 314,6 0 0,-7 6-1536,7 0 629,-1-1 703,7-5 1,-7 0 202,1 0 1,-6 0-1,5 0 906,-7 8-1722,11-6 577,-13 6 597,14-8 1,-15 2-983,5 3 49,-4-3 0,0 6-436,4-8 1014,-4 0-2,5 0 1493,-7 0-1186,0 0 522,-7 0 708,5 0-760,-14 0 1,13 0-248,-9 0 1,6 0-520,-5 0 1,5 0-37,-5 0 22,-1 0 1,-5 0-2,-1 0 0,7 0 5,-1 0 1,1 0-2,-6 0 1,-1 0-8,1 0 0,5 0 5,1 0 0,-6 0 0,-6 0 0,-1 0 11,7 0 0,0 0 0,0 0 1,-1 0 31,1 0 0,0 0 6,-1 0 0,1 0-29,0 0 1,0 0 3,-1 0 0,7 0-20,-1 0 1,6 0 20,-5 0 0,5-6-1605,-5 0 967,7 1 1,-6 5 563,4 0 39,4-8-1024,-5 6 149,7-6 0,0 7 348,0-5-97,0 4 1626,0-6-507,0 8-554,0 0-17,7 0 1099,-5 0-139,6 0 0,-6 0-268,4 0-356,-4 0 0,7 2-402,-3 4 1,-2-4-37,7 4 0,-5-5 94,6-1 0,-7 0 102,7 0 0,-6 2-411,5 4 1,1-4 149,5 4 0,-5-4 173,-1-2 1,1 0 82,5 0 1,0 0 451,1 0 1,-7 0 1,1 0 0,-1 0-238,6 0-217,1 0 0,-1 0 409,0 0 0,-5 0 101,-1 0-348,1 0-162,5 0 0,-5 0-1,-1 0 1,-5 0 0,6 0 0,-7 0-1,7 0 1,-6 0 0,5 0 0,-5 0 7,5 0 1,-5 0-8,6 0 1,-6 0 0,5 0 0,-5 0-1,5 0 0,-5-6 575,6 0 1,-7 0-261,7 6 0,-6 0-315,5 0-3,-7 0 4,11 0-3,-5 0 1,2 0 1,-1 0 0,-5 0 0,5 0-1116,-7 0 820,12 0 1,-13 0 309,9 0 0,-6 0 19,5 0-24,-7 0 10,11 0-28,-5 0 1,2 0 16,-1 0 1,-5 0-21,5 0 1,-5 0 11,6 0-5,-8 0 2,11 0 0,-11 0 1,7 0 0,-5 0 0,6 0 1,-9 0 0,7 0 15,-4 0-14,-4 0 1,7 0 52,-3 0-47,-4 0-1,6 0 0,-6 0 10,3 0 2,-3 0-28,6 0 17,0 0 1,-4 0-24,7 0 20,-7 0 1,6 0-18,-5 0 8,-3 0 4,14 0 1,-14 0 1,13 0 0,-11 0 0,7 0 0,-7 0 0,6 0 0,-5 0 0,-3 0 0,14 0-1,-14 0 1,13 0 0,-13 0 0,13 0 0,-11 0-5,8 0 5,-8 0-8,11 0 0,-11 0 7,7 0 0,-7 0-5,12 0 0,-13 0-8,9 0 13,-8 0 1,11 0 0,-11 0 0,7 0 1,-5 0-5,6 0 11,-8 0-9,11 0 4,-5 0 1,1 0-2,1 0 1,-9 0-374,13 8 0,-12-6-535,7 4 0,-7-4 0,11-2 907,-5 0 0,2 0-1,-1 0 1,-5 0-1,5 0 1,-7 0 0,10 2 466,-9 3-385,9-3 1,-10 6-82,7-8 0,-5 0 907,6 0-907,-9 0 0,13 0 0,-12 0 0,7 0 0,-5 0 0,5 0 139,-7 0 0,10 2-139,-8 4 0,1-4-55,-1 3 1,-2-3-852,7-2 906,-7 0 0,12 0 0,-13 0 0,9 0 0,-6 0 0,5 0 0,-7 0 744,11 0 271,-5 0-562,7 0 1,-5 0-454,-1 0 0,-5 0 0,6 0 0,-8 0 10,11 0-10,-5 0 1,1 0 11,1 0 1,-7 2-413,7 4 0,-6-4 1,5 4 1,-5-4-228,5-2 631,-7 0 1,12 0-17,-5 0 20,-3 0-21,7 0 15,-5 0 809,7 7-817,0-5 417,1 6-1210,-1-8 822,0 0-22,1 0 1,-1 0 0,-6 0 24,1 0 1,-6 0-27,5 0 1,-5 0 407,6 0 1,-7 0-299,7 0 1,-6 6-276,5-1 1,-5 1-143,5-6 0,-5 0 313,6 0 0,-7 0-12,7 0 0,-6 0 8,5 0 1,-5 0-10,6 0 0,-7 0 6,7 0-1,-8 0 1152,11 0-522,-5 0-631,7 0 0,-5 0-1,-1 0 0,-5 0 3,5 0 0,-7 0 0,12 0 0,-13 0 0,9 0 0,-8 0 0,5 0 0,-3 0 0,-2 0 0,8 0 0,-9 0 0,13 0 0,-12 0 0,7 0 0,-5 0 0,5 0 9,-7 0 9,12 0-8,-7 0 0,3 0 5,-1 0 0,-5 0 21,6 0-28,-9 0 5,13 0-21,-7 0 1,3 0 21,-1 0-33,-7 0 15,12 0-1,-7 0 1,3 0 0,-1 0-1,-7 0 5,12 0 0,-13 0 0,9 0 0,-6 0 0,5 0 0,-7 0 0,11 0 0,-5 0 0,2 0 10,-1 0-10,-7-7 371,11 5-12,-5-6 0,1 8-359,1 0 0,-8 0 1,11 0-3,-13 0 1,13 0 1,-11 0 0,8 0-186,-8 0 1,5 0-533,-3 0 718,-4 0 0,8 0 0,-5 0 0,-3 0 0,8 0 0,-4 0 0,-4 0 0,13 0 0,-13 0 0,7 0 0,-3 0 0,-4 0 0,8 0 0,-4 0 0,-5-2 500,5-4 0,-2 4 406,2-3-406,-4 3 0,7 2-500,-3 0 0,-4 0 0,6 0 0,-1 0 0,-5 0-1000,14 0 94,-14 0-94,13 0 1000,-13 0 0,13 0 0,-13 0 0,14 0 0,-13 0 0,9 0 0,-6 0 0,5 0 0,-7-8 371,11 6-12,-5-6 0,2 8-359,-1 0 0,-5 0 0,5 0 0,-7 0 0,12 0 0,-7 0 0,9 0 0,-7 0-186,1 0 1,-7 0-174,7 0 0,-6-2 989,5-3 276,-7 3 1,11-6-615,-5 8 0,2 0-292,-1 0-4,-7 0 1,11 0 1,-11 0-9,8 0-631,-9 0-263,13 0-8,-14 0 623,13 0 1,-11 0 290,8 0-1,-9 0 1,7 0 0,-4 0 1,-4 0-12,13 0 9,-13 0 1,13 0 0,-11 0-2,8 0-52,-8 0 53,3 0-2,1 0 3,-6 0 1,13 0 1,-13 0-7,13 0 10,-13 0 1,8 0-3,-4 0-1,-4 0 0,7 0-2,-3 0 0,-4 0 0,8 0 0,-5 0 0,-3 0 0,14 0 0,-7 0 0,3 0 0,-1 0 0,-7 0 0,12 0 0,-7 0 0,3 0 0,-1 0 0,-5 0 0,6 0 0,-7 0 0,7 0 0,-6 0-1,5 0 1,-5 0-1,5 0 1,-7 0 0,12 0 45,-7 0-20,1 0 7,5 0-29,-5 0 1,-1 0-3,7 0-2,-7 0 0,3 0-3,-1 0 8,-7 0-13,12 0 1,-13 0 3,9 0 2,-8 0 3,11 0 0,-5 0 0,1 0 0,1 0 0,-8 0 0,11 0 0,-11 0 0,7 0 0,-7 0 0,12 0 0,-12 0 0,7 0 0,-7 0 0,11 0 0,-11 0 0,8 0 0,-8 0 0,11 0 0,-11 0 0,7 0 0,-5 0 0,6 0 0,-9 0 0,13 0 0,-12 0 0,7 0 0,-7 0 0,11 0 0,-11 0 0,8 0 102,-8 0-99,11 0 1,-11 0 81,7 0 1,-7-2 843,2-4-461,4 4 0,-7-5-152,9 7-275,-8 0-226,11 0 196,-13 0-106,13 0 59,-13 0-887,14 0-1,-14 0 541,13 0 378,-13 0 1,8 0 2,-5 0 18,-3 0-7,6 0 1,-6 0 5,4 0-15,-5 0 3,7 0-1,-8 0 0,2 0 0,4 0 6,-4 0 2,5 0-9,-7 0 1,8 0-3,-6 0 4,6 0 0,-1 0-6,-5 0-3,6 0 5,0 0 0,-6 0 1,7 0 0,-3 0 0,-4 0 0,8 0-61,-5 0 56,-3 0 3,14 0 1,-13 0 0,9 0 0,-6 0 0,5 0 1,-7 0 0,11 0 1,-11 5-619,8 1 1,-6 0-919,5-6 1645,-7 0-92,11 0-20,-5 0 0,2 2-298,-1 4-585,-7-4 6,11 5 1263,-13-7 390,14 0 0,-13 0-746,9 0 24,-8 0 1,5 0-25,-3 0 150,-4 0 1,12-2 667,-9-3 0,3 3 528,-2-4-422,-4 4 0,7 2-957,-3 0-28,-4 0 448,13-8 0,-11 6 479,8-3-441,-8 3 1,5 2-1210,-3 0 1015,-4-8 1,7 6-875,-3-4 1616,-4 4-1,6 2-1817,-1 0-89,-5 0 1,6 0 906,0 0-500,-6 0 0,7 0 114,-3 0-114,-4 0 1,6-1-7,-8-5-14,7 4 1019,-5-6 1,8 8-492,-4 0-4,-4 0 9,5 0-19,1 0 5,-6 0 0,7 0-482,-3 0 1031,-4 0-1534,6 0 1002,0 0-1,-7 0 5,7 0-7,0 0-1,-6 0-2,5 0-4,1 0-2,-6 0 0,6 0-2,-8 0-1,7 0-43,-5 0 41,6 0 0,-6 0-3,4 0-21,-4 0 11,5 0 1,-5 0 17,4 0-18,-4 0-68,6 0 0,-6 0 60,3 0 35,-3 0-40,6 0 52,0 0-24,-7 0 3,7 0 1,-6 2-1520,4 4 5,-4-4 64,5 5-59,1-7 1589,-6 0-58,6 0 21,-1 0-45,-5 0 764,6 0 1,-6 0 779,4 0-7,-4 0-45,5 0-1547,-7 0 25,8 0 16,-6 0 11,6 0 0,-1 0 4,-5 0 16,6 0 7,0 0-2,-6 0-14,13 0-12,-13 0 11,6 0-18,-1 0 8,-5 0-2,6 0 1,0 0-3,-7 0 3,7 0 1,-6 0 1,4 0 0,-4 0 0,5 0 0,-7 0 0,2 0 0,4 0 0,-4 0 36,6 0-17,-8 0 1,2 0 175,3 0-168,-3 0-11,6 0-10,-8 0 82,0 0-62,0-7-617,0 5-6,0-6-11,0 8 594,0-8-568,0 7-1,0-7 292,0 0 0,0 4-228,0-7 530,0 7 4,0-11-9,0 5 1,0-2-291,0 1 1,0 5 286,0-5-4,0 7-16,0-12 21,0 7 0,6-3 887,0 1 11,-1 7-618,-5-11 0,0 11-286,0-8 2,0 8 0,0-5 0,0 3 0,0 4 0,0-13 0,0 11-906,0-8 452,0 8 1,0-5-117,0 3 570,0 4 0,0-13 0,0 13 0,0-14 0,0 13 0,0-9 0,0 8 0,0-5 0,0 3 0,0 4 0,0-13 0,0 11 0,0-8-26,0 8 1,0-5-36,0 3 51,0 4 1,0-13 20,8 13 476,-6-14 1,6 13 1024,-8-9-1516,0 8 0,0-5 24,0 3-15,0 4-4,0-13 1,0 11-14,0-8-2,0 8-979,0-11-501,0 13 1495,0-13 1,0 11-2,0-8 0,0 8 1,0-5 0,0 3 1,0 4-1,0-13 0,0 13 0,0-8-1,0 4 0,0 5 0,0-9 0,0 4 0,0 4 0,0-13 0,0 13 0,0-6 0,0 1 0,-2 5-954,-4-4 477,4 4 1,-6 0-1,8-4 0,-2 4-518,-3-3 516,3 3 1,-8 2 1034,4 0 6,4 0-4,-13 0 976,5 0 1,-7 0 14,0 0-786,0 0 1,1 2 1023,5 3-1517,-5-3 1,7 6 7,-9-8 0,7 0-277,-1 0 1,7 0-1,-7 0 1,6 0-2,-5 0 1,5 0-1,-6 0 0,7 0 0,-7 0 0,6 0-243,-5 0-302,7 0 1,-11 0 544,5 0 0,-2 0 0,1 0 0,5 2 629,-5 4 277,7-4-453,-12 5 1,13-7-454,-9 0 0,8 0 0,-11 0 0,11 0 3,-8 0 2,9 0-316,-13 0 1,12 0-586,-7 0 448,7 0 1,-9 2 738,7 4 88,-8-4 0,11 6 82,-9-8 0,6 0-448,-5 0-4,7 0 31,-11 0-12,5 0-13,-7 0 0,5 0-151,1 0 0,5 0-233,-6 0 0,7 0-89,-7 0 0,6 0 463,-5 0 0,5 0-12,-6 0 1,7 0 12,-7 0-18,1 0 11,-7 0-4,1 0 5,0 0 0,-1 0 28,1 0-26,0 0 49,0 0-41,-1 0-13,1 0 1,5 0 4,1 0-2,-1 0 1,1 0-2,-1 0 0,7 0-3,-7 0 1,6 0-4,-5 0 1,5 0 3,-6 0-2,9 0 5,-13 0 0,7 0 1,-3 0-1,1 0 1,7 0-1,-12 0 0,12 0 0,-7 0 0,7 0 0,-11 0 292,5 7 0,-1-5 22,-1 4 1,6-4-207,-5-2 0,5 0-108,-6 0 0,7 0 0,-7 0 0,6 0 15,-5 0-7,7 0 1,-11 0 14,3 0 0,3 0-310,-3 0 0,6 0-29,-5 0 0,5 0 99,-6 0 216,9 0 1,-13 0 0,5 0 0,1 0-3,-1 0 1,5 0 11,-6 0-5,8 0 0,-11 0 61,4 0-56,3 0 57,-8 0-53,7 0-15,-8 0 0,5 0 4,0 0-6,9 0-19,-13 0 32,14 0-14,-13 0 0,11 0 1,-7 0 0,7 0 0,-6 0 3,4 0 1,4 0 0,-13 0 0,13 0 9,-13 0 0,11 0 11,-8 0-22,9 0 4,-13 0 1,12 0-3,-7 0 1,5 0 5,-5 0-13,7 0 4,-12 0-3,7 0 4,-9 0 1,7 0-1,-1 0 1,7 0 1,-7 0 1,6 2 628,-5 4 278,7-5-8,-11 7-611,5-8 0,-2 0-289,1 0 1,5 0 0,-5 0 19,7 0 2,-12 0-276,7 0 0,-3 0-637,1 0-17,7 0 340,-11 0 576,5 0 0,-2 0-6,1 0 1,5 0-7,-5 0 0,5 0-10,-6 0 1,7 0 17,-7 0-20,8 0 15,-11 0 2,5 0-1,-7 0 1,5 0 0,1 0 10,7 0-4,-11 0 0,11-2-460,-8-4 0,6 5-172,-5-5-284,7 4 6,-11 2 905,5 0 1,-1 0-4,-1 0-1,8 0-1,-11 0 457,5 0 0,-1 0-123,-1 0 0,6 0 579,-5 0 37,7 0-945,-11 0 0,11 0 2,-8 0 2,8 0-3,-11 0 0,11 0 3,-7 0-3,7 0-9,-11 0 1,11 0 6,-8 0-7,8 0 6,-11 0 1,11 0-1,-7 0 1,7 0 0,-10-2-373,8-4 1,-1 4-135,1-3 0,2 3-399,-7 2 906,7 0 1,-12 0-1,7 0 0,-3 0-4,1 0 0,5 0-1,-6 0 1,7-2 118,-7-4-7,8 4-107,-11-6-292,5 8 0,-1 0 292,-1 0 0,7 0-1,-7 0 4,8 0-2,-11 0 316,5 0 0,-1 0 590,-1 0 0,8 0-323,-11 0-584,5 0 0,-1 0 0,-1 0 0,7 0 0,-7 0 0,6 0-1,-5 0 1,7 0 0,-12 0 0,7 0 0,-8 0 0,5 0 0,1 0 0,5 0 0,-6 0 0,6 0 0,-5 0 0,5 0 15,-5 0-15,7 0 18,-12 0-17,7 0 1,-3 0 18,1 0-12,7 0-2,-11 0 0,11 0-6,-8 0 0,8 0 0,-5 0-1,3 0-1,4 0 0,-8 0 81,5 0-76,3 0 1,-8 0 22,4 0-7,4 0 0,-7 0 32,3 0-41,4 0 0,-7 0 6,3 0-9,4 0-12,-14 0 1,13 0-111,-9 0 116,8 0-84,-11 0 76,5 0 1,-1 0-5,-1 0 1,6 0 8,-5 0 8,7 0-6,-11 0 12,5 0-85,-7 0 0,0 0 67,-1 0 1,7 0-68,-1 0 1,3 2 392,-3 4 1,-3-4-78,3 4 1,-3-2 29,-3 1 1,7-3 39,-1 4 1,3-2 131,-3 2 1,-3-5-190,3 5 0,3-4 190,-3-2-449,1 0-650,-7 0 383,1 0 1,6 0-9,-1 0 0,6 0-352,-5 0-204,7 0 290,-11 0 351,5 0 0,-2 0 193,1 0 0,7-2-907,-2-4 453,-3 5 1,5-7-1066,-8 8 1519,8 0 0,-11 0 0,13-2-1535,-4-4 1081,-3 4 1,5-5-1066,-8 7 1972,9 0 1,-7-6-605,4 0 29,4 0 1,-7 6 73,3 0 21,4 0 1,-8 0 1547,5 0-635,3 0 631,-14 0-1534,14 0 554,-13 0 0,11 0 1209,-7 0-1734,7 0 1,-6 0-11,4 0 1,3 0 7,-9 0-63,8 0 23,-11 0 0,5 0 26,-7 0 0,5 0-4,1 0 0,5 0 12,-5 0 0,5 0-14,-6 0 0,7 2 429,-7 4 1,6-4-10,-5 4 0,5-4-298,-6-2 0,7 0-109,-7 0 0,8 2 914,-1 3 8,-5-3-472,0 6 1,-1-8-454,-1 0-818,8 0 409,-11 0 0,11 0 301,-7 0 0,5 0 108,-6 0-454,9 0 1,-7 0-470,4 0 16,4 0 907,-13 0 0,11 0 0,-7 0 0,7 0-29,-12 0 0,12 0 27,-7 0 453,7 8 1,-5-7-67,3 5 536,4-4 4,-14-2-924,15 0 1,-9 0 6,4 0-9,4 0 6,-5 0-902,-1 0 521,6 0-533,-6 0 3,1 0 904,5 0 0,-8 0 8,4 0-10,4 0 0,-7 0 10,3 0-9,4 0 1,-6 0-1,1 0 1,3 0-2,-8 0 4,8 0 1,-5 0 2,3 0-3,4 0 1,-7 0-1,3 0 0,4 0 0,-13 0 0,11 0 0,-8 0 0,8 0 0,-11 0 0,11 0-1,-7 0 1,5 0 0,-6 0 0,8 0 55,-11 0-51,5 0 8,-7 0 1,6 0-9,-1 0 0,6 0 0,-5 0 0,5 0-4,-5 0 1,5 0-1,-6 0 0,6 0-1,-5 0 0,5 0-3,-5 0 1,5 0-4,-6 0 1,7 0 4,-7 0 1,6 0-2,-5 0 3,-1 0 0,-5 0 0,0 0 0,5 0 0,1 0 0,5 0 0,-6 0 0,7 0 0,-7 0 0,0 0 0,1 0 0,-1 0 0,7 0 0,-7 0 0,8 2 907,-1 4-454,-5-4 0,6 5-158,-7-7-295,7 0 0,-12 0 0,14 0 0,-7 0 0,3 0 0,4 0-907,-6 0 0,8 0 615,-7 0 295,5 0-3,-6 0 0,0 0 0,7 0 1,-9 0-1,4 0-2,4 0 1,-7 0 1,3 0-90,4 0 79,-6 0-5,1 0 14,5 0-1,-14 0 4,14 0 0,-7 0-15,3 0 25,4 0 0,-8 0-12,5 0-69,3 0 60,-6 0 0,6 0-17,-4 0 15,4 0 4,-5 0 1,5 0 26,-4 0-36,4 0 19,-6 0 1,7 0-40,-5 0 1,4 0-80,-6 0-13,0 0 61,7 0-11,-7 0-160,8 0 1,-2 0 139,-4 0-433,4 0 381,-5 0 0,7 2-3,0 4 1,0-4 0,0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5.4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1660,'-9'-28,"1"-3,8 21,0-7,0-8,0-2,0-8,0 1,0-1,0 1,0 7,0 2,0 0,0 6,0-14,0 14,0-14,0-2,8-1,-6 1,5 3,-7 5,0 0,0-6,0 14,0-6,0 0,0 6,0-14,0 6,0 0,0-5,0 13,0-6,0 15,0-5,0 5,0 0,0-5,0 5,0-15,0 6,0-6,0 0,0 6,-7-14,5 14,-6-6,8 8,-8 0,6 7,-5-5,7 5,0-7,-8-8,6 5,-6-12,1 13,5-14,-6 6,8 0,0 2,0 8,0 7,0-5,0 5,0 1,-8-7,6 7,-5-1,7-5,0 5,0 0,-8-5,6 6,-5-9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6:18:59.8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1,'0'29,"0"-6,0-23,0 7,8 11,1-7,1 5,5-9,-5-5,7 14,0-14,8 5,-5-7,5 0,0 0,-6 0,13 8,-5-6,0 6,-2-1,0-5,-6 6,14 0,-14-7,6 7,0-8,-6 0,6 0,0 0,2 0,0 0,6 0,-6 8,7-6,1 5,-8-7,6 0,-14 0,13 0,-12 0,12 0,-12 0,12 0,-13 0,14 0,-14 0,14 0,-14 0,14 0,-14 0,14 0,-14 0,6 0,0 0,-6 0,6 0,-8 0,1 0,-1 0,0 0,1 8,-1-6,8 6,2-8,0 0,5 0,-13 0,14 0,-14 0,14 0,-14-8,14 6,-14-13,14 13,-14-14,14 15,-6-15,7 14,1-5,-8 7,-2 0,0 0,2 0,-1 0,7 0,-14 0,14 0,-6 0,7 0,1 0,0-8,-8 6,5-6,-13 8,14 0,-14-7,14 5,-14-6,6 8,-8 0,1 0,-1 0,0 0,1 0,7 0,-6 0,6 0,-8 0,0 0,1 0,-1 0,0 8,1-6,-1 5,8 1,-6-6,14 6,-14-8,14 0,-14 0,13 0,-12 0,12-8,-5 6,0-6,6 8,-14 0,14 0,-14 0,14 0,-14 0,6 0,0 0,-6 0,6 0,-8 0,0 0,1 0,-1 8,0-6,8 13,-5-13,5 6,-8 0,0-7,0 7,1-8,-1 0,0 0,1 0,-1 8,0-6,0 5,1-7,-1 8,0-6,1 6,-1-8,0 0,1 0,-1 0,0-8,0 6,8-13,-5 5,12-7,-13 0,14 7,-6-5,8 13,-1-6,-7 0,6 6,-14-5,14 7,-14 0,14 0,-14 0,6 0,0 0,-6 0,14 0,-7 0,1 0,-2 0,0 0,-5 0,5 0,-8 0,0 7,0-5,-7 6,5-8,-5 8,7-6,-7 13,5-13,-5 6,7-1,0-5,8 14,-5-15,5 15,0-14,-6 5,6-7,0 0,-6 0,14 0,-6 0,-1 0,7-7,-14 5,14-6,-14 8,14 0,-14 0,6 0,0 0,-6 0,6 0,-7 0,7 8,-6-6,6 13,0-13,-6 6,14-1,-14-5,6 6,0-8,-6 0,6-8,-8 6,1-13,-1 13,0-6,-7 1,5 5,-5-6,-1 8,7 0,-7 0,9 0,-1 0,0 0,0 0,-7 0,5 0,-5 0,0 0,5 0,-5 0,-1 0,7 0,-7 0,1 0,5 0,-5 0,7 0,0 0,1 0,-1 0,-7 0,5 0,-5 8,7-6,8 5,-6-7,6 0,-8 0,1 0,-1 0,0 0,0 0,8 8,-5-6,5 6,-8-8,0 0,1 0,7 0,-14 0,12 0,-13-8,-1 6,7-6,-7 8,1 0,5 0,-5-7,-1 5,7-6,-7 8,1 0,5 0,-5 0,7 0,-7 0,5 0,-5 0,7 0,1 0,-1 0,0 0,0 0,1 0,-9 0,7 0,-7 0,1 0,5 0,-5 0,-1 0,7 0,-7 0,1 0,5 8,-13 1,6 1,0 5,1-13,1 6,5 0,-13-6,14 5,-7 1,1-6,5 6,-5-8,7 0,0 0,1 0,-1 0,0 0,-7 0,5 0,-5 0,-1-8,7 6,-7-6,1 8,5 0,-5 16,7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9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42.xml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0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48.xml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6.xml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0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customXml" Target="../ink/ink54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57.xml"/><Relationship Id="rId7" Type="http://schemas.openxmlformats.org/officeDocument/2006/relationships/customXml" Target="../ink/ink5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customXml" Target="../ink/ink58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5" Type="http://schemas.openxmlformats.org/officeDocument/2006/relationships/image" Target="../media/image29.png"/><Relationship Id="rId4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5" Type="http://schemas.openxmlformats.org/officeDocument/2006/relationships/image" Target="../media/image29.png"/><Relationship Id="rId4" Type="http://schemas.openxmlformats.org/officeDocument/2006/relationships/customXml" Target="../ink/ink64.xml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7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75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customXml" Target="../ink/ink17.xml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customXml" Target="../ink/ink16.xml"/><Relationship Id="rId19" Type="http://schemas.openxmlformats.org/officeDocument/2006/relationships/customXml" Target="../ink/ink21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18.xml"/><Relationship Id="rId2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483B-A827-364D-B721-C66BA2F0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PV197 - Project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E7DC5-90FC-674D-BB18-D3FBDCAEA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Tomáš </a:t>
            </a:r>
            <a:r>
              <a:rPr lang="cs-CZ" err="1"/>
              <a:t>Repák</a:t>
            </a:r>
            <a:endParaRPr lang="cs-CZ"/>
          </a:p>
          <a:p>
            <a:endParaRPr lang="en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437D64A-71B8-49E2-A49E-8E2FC96E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" y="-3045"/>
            <a:ext cx="12249462" cy="68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6A3F-ABB3-4F45-BE6D-E596122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Pitfalls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948A9-2DA3-4EE6-92BC-D043667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Heavily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</a:t>
            </a:r>
            <a:endParaRPr lang="cs-CZ" err="1"/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02D2ECF-A79E-4476-8AC3-5E495BB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02" y="796445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14:cNvPr>
              <p14:cNvContentPartPr/>
              <p14:nvPr/>
            </p14:nvContentPartPr>
            <p14:xfrm>
              <a:off x="8791300" y="2314431"/>
              <a:ext cx="274320" cy="7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300" y="2278414"/>
                <a:ext cx="309960" cy="83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14:cNvPr>
              <p14:cNvContentPartPr/>
              <p14:nvPr/>
            </p14:nvContentPartPr>
            <p14:xfrm>
              <a:off x="8561260" y="3696471"/>
              <a:ext cx="268200" cy="7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3260" y="3660471"/>
                <a:ext cx="3038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14:cNvPr>
              <p14:cNvContentPartPr/>
              <p14:nvPr/>
            </p14:nvContentPartPr>
            <p14:xfrm>
              <a:off x="8542540" y="3709071"/>
              <a:ext cx="261720" cy="71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4565" y="3673071"/>
                <a:ext cx="297311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14:cNvPr>
              <p14:cNvContentPartPr/>
              <p14:nvPr/>
            </p14:nvContentPartPr>
            <p14:xfrm>
              <a:off x="8834860" y="2457711"/>
              <a:ext cx="227880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0860" y="2349711"/>
                <a:ext cx="238644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0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6A3F-ABB3-4F45-BE6D-E596122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Pitfalls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948A9-2DA3-4EE6-92BC-D043667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Heavily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</a:t>
            </a:r>
            <a:endParaRPr lang="cs-CZ" err="1"/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02D2ECF-A79E-4476-8AC3-5E495BB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02" y="796445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14:cNvPr>
              <p14:cNvContentPartPr/>
              <p14:nvPr/>
            </p14:nvContentPartPr>
            <p14:xfrm>
              <a:off x="8791300" y="2314431"/>
              <a:ext cx="274320" cy="7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300" y="2278414"/>
                <a:ext cx="309960" cy="83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14:cNvPr>
              <p14:cNvContentPartPr/>
              <p14:nvPr/>
            </p14:nvContentPartPr>
            <p14:xfrm>
              <a:off x="8561260" y="3696471"/>
              <a:ext cx="268200" cy="7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3260" y="3660471"/>
                <a:ext cx="3038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14:cNvPr>
              <p14:cNvContentPartPr/>
              <p14:nvPr/>
            </p14:nvContentPartPr>
            <p14:xfrm>
              <a:off x="8542540" y="3709071"/>
              <a:ext cx="261720" cy="71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4565" y="3673071"/>
                <a:ext cx="297311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14:cNvPr>
              <p14:cNvContentPartPr/>
              <p14:nvPr/>
            </p14:nvContentPartPr>
            <p14:xfrm>
              <a:off x="8834860" y="2457711"/>
              <a:ext cx="227880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0860" y="2349711"/>
                <a:ext cx="2386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14:cNvPr>
              <p14:cNvContentPartPr/>
              <p14:nvPr/>
            </p14:nvContentPartPr>
            <p14:xfrm>
              <a:off x="8847460" y="2662911"/>
              <a:ext cx="2160720" cy="6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3451" y="2554911"/>
                <a:ext cx="2268378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74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6A3F-ABB3-4F45-BE6D-E596122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Pitfalls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948A9-2DA3-4EE6-92BC-D043667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Heavily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</a:t>
            </a:r>
            <a:endParaRPr lang="cs-CZ" err="1"/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02D2ECF-A79E-4476-8AC3-5E495BB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02" y="796445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14:cNvPr>
              <p14:cNvContentPartPr/>
              <p14:nvPr/>
            </p14:nvContentPartPr>
            <p14:xfrm>
              <a:off x="8791300" y="2314431"/>
              <a:ext cx="274320" cy="7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300" y="2278414"/>
                <a:ext cx="309960" cy="83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14:cNvPr>
              <p14:cNvContentPartPr/>
              <p14:nvPr/>
            </p14:nvContentPartPr>
            <p14:xfrm>
              <a:off x="8561260" y="3696471"/>
              <a:ext cx="268200" cy="7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3260" y="3660471"/>
                <a:ext cx="3038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14:cNvPr>
              <p14:cNvContentPartPr/>
              <p14:nvPr/>
            </p14:nvContentPartPr>
            <p14:xfrm>
              <a:off x="8542540" y="3709071"/>
              <a:ext cx="261720" cy="71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4565" y="3673071"/>
                <a:ext cx="297311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14:cNvPr>
              <p14:cNvContentPartPr/>
              <p14:nvPr/>
            </p14:nvContentPartPr>
            <p14:xfrm>
              <a:off x="8834860" y="2457711"/>
              <a:ext cx="227880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0860" y="2349711"/>
                <a:ext cx="2386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14:cNvPr>
              <p14:cNvContentPartPr/>
              <p14:nvPr/>
            </p14:nvContentPartPr>
            <p14:xfrm>
              <a:off x="8847460" y="2662911"/>
              <a:ext cx="2160720" cy="6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3451" y="2554911"/>
                <a:ext cx="2268378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2CA09F-098E-4341-99EF-6B9C5E8C5F2A}"/>
                  </a:ext>
                </a:extLst>
              </p14:cNvPr>
              <p14:cNvContentPartPr/>
              <p14:nvPr/>
            </p14:nvContentPartPr>
            <p14:xfrm>
              <a:off x="8866180" y="2874591"/>
              <a:ext cx="2179440" cy="87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2CA09F-098E-4341-99EF-6B9C5E8C5F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2180" y="2766591"/>
                <a:ext cx="228708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88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6A3F-ABB3-4F45-BE6D-E596122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Pitfalls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948A9-2DA3-4EE6-92BC-D043667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Heavily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</a:t>
            </a:r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Same </a:t>
            </a:r>
            <a:r>
              <a:rPr lang="cs-CZ" err="1">
                <a:cs typeface="Calibri"/>
              </a:rPr>
              <a:t>happens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other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side</a:t>
            </a:r>
            <a:br>
              <a:rPr lang="cs-CZ">
                <a:cs typeface="Calibri"/>
              </a:rPr>
            </a:br>
            <a:r>
              <a:rPr lang="cs-CZ">
                <a:cs typeface="Calibri"/>
              </a:rPr>
              <a:t>and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almost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every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 segment</a:t>
            </a:r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02D2ECF-A79E-4476-8AC3-5E495BB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02" y="796445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14:cNvPr>
              <p14:cNvContentPartPr/>
              <p14:nvPr/>
            </p14:nvContentPartPr>
            <p14:xfrm>
              <a:off x="8791300" y="2314431"/>
              <a:ext cx="274320" cy="7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300" y="2278414"/>
                <a:ext cx="309960" cy="83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14:cNvPr>
              <p14:cNvContentPartPr/>
              <p14:nvPr/>
            </p14:nvContentPartPr>
            <p14:xfrm>
              <a:off x="8561260" y="3696471"/>
              <a:ext cx="268200" cy="7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3260" y="3660471"/>
                <a:ext cx="3038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14:cNvPr>
              <p14:cNvContentPartPr/>
              <p14:nvPr/>
            </p14:nvContentPartPr>
            <p14:xfrm>
              <a:off x="8542540" y="3709071"/>
              <a:ext cx="261720" cy="71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4565" y="3673071"/>
                <a:ext cx="297311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14:cNvPr>
              <p14:cNvContentPartPr/>
              <p14:nvPr/>
            </p14:nvContentPartPr>
            <p14:xfrm>
              <a:off x="8834860" y="2457711"/>
              <a:ext cx="227880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46FC10-9D71-434B-846A-696C20A65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0860" y="2349711"/>
                <a:ext cx="2386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14:cNvPr>
              <p14:cNvContentPartPr/>
              <p14:nvPr/>
            </p14:nvContentPartPr>
            <p14:xfrm>
              <a:off x="8847460" y="2662911"/>
              <a:ext cx="2160720" cy="6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C251A9-BA72-234A-8E00-6335ECCED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3451" y="2554911"/>
                <a:ext cx="2268378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2CA09F-098E-4341-99EF-6B9C5E8C5F2A}"/>
                  </a:ext>
                </a:extLst>
              </p14:cNvPr>
              <p14:cNvContentPartPr/>
              <p14:nvPr/>
            </p14:nvContentPartPr>
            <p14:xfrm>
              <a:off x="8866180" y="2874591"/>
              <a:ext cx="2179440" cy="87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2CA09F-098E-4341-99EF-6B9C5E8C5F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2180" y="2766591"/>
                <a:ext cx="228708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4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</a:p>
        </p:txBody>
      </p:sp>
      <p:pic>
        <p:nvPicPr>
          <p:cNvPr id="6" name="Obrázek 2">
            <a:extLst>
              <a:ext uri="{FF2B5EF4-FFF2-40B4-BE49-F238E27FC236}">
                <a16:creationId xmlns:a16="http://schemas.microsoft.com/office/drawing/2014/main" id="{0970D43A-DC23-45EB-82C6-82252D2C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54" y="677967"/>
            <a:ext cx="5963842" cy="5702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14:cNvPr>
              <p14:cNvContentPartPr/>
              <p14:nvPr/>
            </p14:nvContentPartPr>
            <p14:xfrm>
              <a:off x="8542540" y="3671631"/>
              <a:ext cx="29916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4540" y="3635631"/>
                <a:ext cx="3348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14:cNvPr>
              <p14:cNvContentPartPr/>
              <p14:nvPr/>
            </p14:nvContentPartPr>
            <p14:xfrm>
              <a:off x="8785180" y="2252151"/>
              <a:ext cx="274320" cy="75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7180" y="2216151"/>
                <a:ext cx="3099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14:cNvPr>
              <p14:cNvContentPartPr/>
              <p14:nvPr/>
            </p14:nvContentPartPr>
            <p14:xfrm>
              <a:off x="8803900" y="2276991"/>
              <a:ext cx="255600" cy="72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5900" y="2240991"/>
                <a:ext cx="2912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14:cNvPr>
              <p14:cNvContentPartPr/>
              <p14:nvPr/>
            </p14:nvContentPartPr>
            <p14:xfrm>
              <a:off x="8542540" y="3621951"/>
              <a:ext cx="280440" cy="78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4540" y="3585951"/>
                <a:ext cx="3160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51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</a:p>
        </p:txBody>
      </p:sp>
      <p:pic>
        <p:nvPicPr>
          <p:cNvPr id="6" name="Obrázek 2">
            <a:extLst>
              <a:ext uri="{FF2B5EF4-FFF2-40B4-BE49-F238E27FC236}">
                <a16:creationId xmlns:a16="http://schemas.microsoft.com/office/drawing/2014/main" id="{0970D43A-DC23-45EB-82C6-82252D2C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54" y="677967"/>
            <a:ext cx="5963842" cy="5702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14:cNvPr>
              <p14:cNvContentPartPr/>
              <p14:nvPr/>
            </p14:nvContentPartPr>
            <p14:xfrm>
              <a:off x="8542540" y="3671631"/>
              <a:ext cx="29916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4540" y="3635631"/>
                <a:ext cx="3348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14:cNvPr>
              <p14:cNvContentPartPr/>
              <p14:nvPr/>
            </p14:nvContentPartPr>
            <p14:xfrm>
              <a:off x="8785180" y="2252151"/>
              <a:ext cx="274320" cy="75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7180" y="2216151"/>
                <a:ext cx="3099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14:cNvPr>
              <p14:cNvContentPartPr/>
              <p14:nvPr/>
            </p14:nvContentPartPr>
            <p14:xfrm>
              <a:off x="8803900" y="2276991"/>
              <a:ext cx="255600" cy="72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5900" y="2240991"/>
                <a:ext cx="2912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14:cNvPr>
              <p14:cNvContentPartPr/>
              <p14:nvPr/>
            </p14:nvContentPartPr>
            <p14:xfrm>
              <a:off x="8542540" y="3621951"/>
              <a:ext cx="280440" cy="78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4540" y="3585951"/>
                <a:ext cx="316080" cy="8564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0889035-7F90-514B-AD96-96074FE94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958" y="3397988"/>
            <a:ext cx="4572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4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</a:p>
        </p:txBody>
      </p:sp>
      <p:pic>
        <p:nvPicPr>
          <p:cNvPr id="6" name="Obrázek 2">
            <a:extLst>
              <a:ext uri="{FF2B5EF4-FFF2-40B4-BE49-F238E27FC236}">
                <a16:creationId xmlns:a16="http://schemas.microsoft.com/office/drawing/2014/main" id="{0970D43A-DC23-45EB-82C6-82252D2C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54" y="677967"/>
            <a:ext cx="5963842" cy="5702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14:cNvPr>
              <p14:cNvContentPartPr/>
              <p14:nvPr/>
            </p14:nvContentPartPr>
            <p14:xfrm>
              <a:off x="8542540" y="3671631"/>
              <a:ext cx="29916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25ED13-3336-F345-9493-9268E91E4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4540" y="3635631"/>
                <a:ext cx="3348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14:cNvPr>
              <p14:cNvContentPartPr/>
              <p14:nvPr/>
            </p14:nvContentPartPr>
            <p14:xfrm>
              <a:off x="8785180" y="2252151"/>
              <a:ext cx="274320" cy="75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39D8BF-C42F-E143-955E-C1939CC8C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7180" y="2216151"/>
                <a:ext cx="3099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14:cNvPr>
              <p14:cNvContentPartPr/>
              <p14:nvPr/>
            </p14:nvContentPartPr>
            <p14:xfrm>
              <a:off x="8803900" y="2276991"/>
              <a:ext cx="255600" cy="72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199A33-1641-E348-B00B-83EDED9B1A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5900" y="2240991"/>
                <a:ext cx="2912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14:cNvPr>
              <p14:cNvContentPartPr/>
              <p14:nvPr/>
            </p14:nvContentPartPr>
            <p14:xfrm>
              <a:off x="8542540" y="3621951"/>
              <a:ext cx="280440" cy="78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670FCD-28B0-1A49-9AA4-45757824D8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4540" y="3585951"/>
                <a:ext cx="316080" cy="856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631013-30F4-EB41-8C44-E01B4C2B1B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7877" y="4025394"/>
            <a:ext cx="2032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5" name="Obrázek 2" descr="Obsah obrázku stůl&#10;&#10;Popis se vygeneroval automaticky.">
            <a:extLst>
              <a:ext uri="{FF2B5EF4-FFF2-40B4-BE49-F238E27FC236}">
                <a16:creationId xmlns:a16="http://schemas.microsoft.com/office/drawing/2014/main" id="{14F5F5B6-98E9-4B46-9AAF-D5700D6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41" y="314825"/>
            <a:ext cx="6528214" cy="6228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14:cNvPr>
              <p14:cNvContentPartPr/>
              <p14:nvPr/>
            </p14:nvContentPartPr>
            <p14:xfrm>
              <a:off x="6916420" y="1667151"/>
              <a:ext cx="247176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428" y="1559151"/>
                <a:ext cx="2579384" cy="2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02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5" name="Obrázek 2" descr="Obsah obrázku stůl&#10;&#10;Popis se vygeneroval automaticky.">
            <a:extLst>
              <a:ext uri="{FF2B5EF4-FFF2-40B4-BE49-F238E27FC236}">
                <a16:creationId xmlns:a16="http://schemas.microsoft.com/office/drawing/2014/main" id="{14F5F5B6-98E9-4B46-9AAF-D5700D6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41" y="314825"/>
            <a:ext cx="6528214" cy="6228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14:cNvPr>
              <p14:cNvContentPartPr/>
              <p14:nvPr/>
            </p14:nvContentPartPr>
            <p14:xfrm>
              <a:off x="6916420" y="1667151"/>
              <a:ext cx="247176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428" y="1559151"/>
                <a:ext cx="2579384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14:cNvPr>
              <p14:cNvContentPartPr/>
              <p14:nvPr/>
            </p14:nvContentPartPr>
            <p14:xfrm>
              <a:off x="6935140" y="1909791"/>
              <a:ext cx="2465640" cy="7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1140" y="1801272"/>
                <a:ext cx="2573280" cy="291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66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5548-A7A3-E94B-97E5-4FBBEF2D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16" y="2589549"/>
            <a:ext cx="8596668" cy="1378967"/>
          </a:xfrm>
        </p:spPr>
        <p:txBody>
          <a:bodyPr/>
          <a:lstStyle/>
          <a:p>
            <a:r>
              <a:rPr lang="cs-CZ" sz="7200"/>
              <a:t>     My </a:t>
            </a:r>
            <a:r>
              <a:rPr lang="cs-CZ" sz="7200" err="1"/>
              <a:t>approach</a:t>
            </a:r>
            <a:endParaRPr lang="cs-CZ" sz="72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9A1C5A9-EDE7-4E5B-BFB4-D3523BC5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20884"/>
            <a:ext cx="8596668" cy="52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15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5" name="Obrázek 2" descr="Obsah obrázku stůl&#10;&#10;Popis se vygeneroval automaticky.">
            <a:extLst>
              <a:ext uri="{FF2B5EF4-FFF2-40B4-BE49-F238E27FC236}">
                <a16:creationId xmlns:a16="http://schemas.microsoft.com/office/drawing/2014/main" id="{14F5F5B6-98E9-4B46-9AAF-D5700D6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41" y="314825"/>
            <a:ext cx="6528214" cy="6228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14:cNvPr>
              <p14:cNvContentPartPr/>
              <p14:nvPr/>
            </p14:nvContentPartPr>
            <p14:xfrm>
              <a:off x="6916420" y="1667151"/>
              <a:ext cx="247176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428" y="1559151"/>
                <a:ext cx="2579384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14:cNvPr>
              <p14:cNvContentPartPr/>
              <p14:nvPr/>
            </p14:nvContentPartPr>
            <p14:xfrm>
              <a:off x="6935140" y="1909791"/>
              <a:ext cx="2465640" cy="7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1140" y="1801272"/>
                <a:ext cx="2573280" cy="291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FCC4A7-4E90-FA49-A1E9-164A33BDB422}"/>
                  </a:ext>
                </a:extLst>
              </p14:cNvPr>
              <p14:cNvContentPartPr/>
              <p14:nvPr/>
            </p14:nvContentPartPr>
            <p14:xfrm>
              <a:off x="6916420" y="2152431"/>
              <a:ext cx="2453040" cy="5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FCC4A7-4E90-FA49-A1E9-164A33BDB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2428" y="2044431"/>
                <a:ext cx="2560664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65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5" name="Obrázek 2" descr="Obsah obrázku stůl&#10;&#10;Popis se vygeneroval automaticky.">
            <a:extLst>
              <a:ext uri="{FF2B5EF4-FFF2-40B4-BE49-F238E27FC236}">
                <a16:creationId xmlns:a16="http://schemas.microsoft.com/office/drawing/2014/main" id="{14F5F5B6-98E9-4B46-9AAF-D5700D6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41" y="314825"/>
            <a:ext cx="6528214" cy="6228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14:cNvPr>
              <p14:cNvContentPartPr/>
              <p14:nvPr/>
            </p14:nvContentPartPr>
            <p14:xfrm>
              <a:off x="6916420" y="1667151"/>
              <a:ext cx="247176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1616E-01A8-7545-88F2-F67A74DAF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428" y="1559151"/>
                <a:ext cx="2579384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14:cNvPr>
              <p14:cNvContentPartPr/>
              <p14:nvPr/>
            </p14:nvContentPartPr>
            <p14:xfrm>
              <a:off x="6935140" y="1909791"/>
              <a:ext cx="2465640" cy="7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B2D9F3-2ED0-C246-8EB5-B07FE3E7D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1140" y="1801272"/>
                <a:ext cx="2573280" cy="291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FCC4A7-4E90-FA49-A1E9-164A33BDB422}"/>
                  </a:ext>
                </a:extLst>
              </p14:cNvPr>
              <p14:cNvContentPartPr/>
              <p14:nvPr/>
            </p14:nvContentPartPr>
            <p14:xfrm>
              <a:off x="6916420" y="2152431"/>
              <a:ext cx="2453040" cy="5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FCC4A7-4E90-FA49-A1E9-164A33BDB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2428" y="2044431"/>
                <a:ext cx="2560664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91230C-3110-7D4F-A1C1-86CB28A28BAA}"/>
                  </a:ext>
                </a:extLst>
              </p14:cNvPr>
              <p14:cNvContentPartPr/>
              <p14:nvPr/>
            </p14:nvContentPartPr>
            <p14:xfrm>
              <a:off x="6878980" y="1909791"/>
              <a:ext cx="2540520" cy="6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91230C-3110-7D4F-A1C1-86CB28A28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4972" y="1801791"/>
                <a:ext cx="2648175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9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6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  <a:endParaRPr lang="cs-CZ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[0] = 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[1]</a:t>
            </a: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[1] = 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[2]</a:t>
            </a: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[2] = in[</a:t>
            </a:r>
            <a:r>
              <a:rPr lang="cs-CZ" err="1">
                <a:cs typeface="Calibri"/>
              </a:rPr>
              <a:t>position</a:t>
            </a:r>
            <a:r>
              <a:rPr lang="cs-CZ">
                <a:cs typeface="Calibri"/>
              </a:rPr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F23B8-F6AA-7A41-BB5D-784C2168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11" y="3826311"/>
            <a:ext cx="447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6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44B-C80D-D34B-B8BF-8A141B9B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Explored optimizations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621-F31C-864A-B814-ABF2BF0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D0A7D84-8287-4440-B7B1-BE8D8494D2D1}"/>
              </a:ext>
            </a:extLst>
          </p:cNvPr>
          <p:cNvSpPr txBox="1"/>
          <p:nvPr/>
        </p:nvSpPr>
        <p:spPr>
          <a:xfrm>
            <a:off x="452203" y="1801318"/>
            <a:ext cx="1111895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const</a:t>
            </a:r>
            <a:r>
              <a:rPr lang="cs-CZ">
                <a:cs typeface="Calibri"/>
              </a:rPr>
              <a:t> __</a:t>
            </a:r>
            <a:r>
              <a:rPr lang="cs-CZ" err="1">
                <a:cs typeface="Calibri"/>
              </a:rPr>
              <a:t>restrict</a:t>
            </a:r>
            <a:r>
              <a:rPr lang="cs-CZ">
                <a:cs typeface="Calibri"/>
              </a:rPr>
              <a:t>__</a:t>
            </a:r>
          </a:p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On-</a:t>
            </a:r>
            <a:r>
              <a:rPr lang="cs-CZ" err="1">
                <a:cs typeface="Calibri"/>
              </a:rPr>
              <a:t>demand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loading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out-of-block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values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Add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lanes</a:t>
            </a:r>
            <a:r>
              <a:rPr lang="cs-CZ">
                <a:cs typeface="Calibri"/>
              </a:rPr>
              <a:t> and use "</a:t>
            </a:r>
            <a:r>
              <a:rPr lang="cs-CZ" err="1">
                <a:cs typeface="Calibri"/>
              </a:rPr>
              <a:t>cyclic</a:t>
            </a:r>
            <a:r>
              <a:rPr lang="cs-CZ">
                <a:cs typeface="Calibri"/>
              </a:rPr>
              <a:t> buffer"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neighborhood</a:t>
            </a:r>
            <a:endParaRPr lang="cs-CZ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[0] = 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[1]</a:t>
            </a: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[1] = 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[2]</a:t>
            </a:r>
          </a:p>
          <a:p>
            <a:pPr marL="742950" lvl="1" indent="-285750">
              <a:buFont typeface="Arial"/>
              <a:buChar char="•"/>
            </a:pP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[2] = in[</a:t>
            </a:r>
            <a:r>
              <a:rPr lang="cs-CZ" err="1">
                <a:cs typeface="Calibri"/>
              </a:rPr>
              <a:t>position</a:t>
            </a:r>
            <a:r>
              <a:rPr lang="cs-CZ">
                <a:cs typeface="Calibri"/>
              </a:rPr>
              <a:t>]</a:t>
            </a: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Using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vector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reduction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instead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atomicAdd</a:t>
            </a:r>
            <a:r>
              <a:rPr lang="cs-CZ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Using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texture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faster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access</a:t>
            </a:r>
            <a:endParaRPr lang="cs-CZ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038C-34AC-8B47-A67E-22CA4593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927911"/>
            <a:ext cx="4546600" cy="172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F23B8-F6AA-7A41-BB5D-784C2168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11" y="3826311"/>
            <a:ext cx="447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DEF54-72A5-4201-9A43-D4AD524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Optimization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that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actually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worked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9CA534-70F1-4EFE-B16D-4A4B4B0C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cs typeface="Calibri"/>
              </a:rPr>
              <a:t>One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of</a:t>
            </a:r>
            <a:r>
              <a:rPr lang="cs-CZ" dirty="0">
                <a:cs typeface="Calibri"/>
              </a:rPr>
              <a:t> my </a:t>
            </a:r>
            <a:r>
              <a:rPr lang="cs-CZ" dirty="0" err="1">
                <a:cs typeface="Calibri"/>
              </a:rPr>
              <a:t>later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kernels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was</a:t>
            </a:r>
            <a:r>
              <a:rPr lang="cs-CZ" dirty="0">
                <a:cs typeface="Calibri"/>
              </a:rPr>
              <a:t> (</a:t>
            </a:r>
            <a:r>
              <a:rPr lang="cs-CZ" dirty="0" err="1">
                <a:cs typeface="Calibri"/>
              </a:rPr>
              <a:t>suprisingly</a:t>
            </a:r>
            <a:r>
              <a:rPr lang="cs-CZ" dirty="0">
                <a:cs typeface="Calibri"/>
              </a:rPr>
              <a:t>) </a:t>
            </a:r>
            <a:r>
              <a:rPr lang="cs-CZ" dirty="0" err="1">
                <a:cs typeface="Calibri"/>
              </a:rPr>
              <a:t>computationaly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underutilized</a:t>
            </a:r>
          </a:p>
          <a:p>
            <a:pPr marL="0" indent="0">
              <a:buNone/>
            </a:pPr>
            <a:endParaRPr lang="cs-CZ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29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DEF54-72A5-4201-9A43-D4AD524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Optimization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that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actually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worked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9CA534-70F1-4EFE-B16D-4A4B4B0C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 err="1">
                <a:cs typeface="Calibri"/>
              </a:rPr>
              <a:t>One</a:t>
            </a:r>
            <a:r>
              <a:rPr lang="cs-CZ" sz="2000" dirty="0">
                <a:cs typeface="Calibri"/>
              </a:rPr>
              <a:t> </a:t>
            </a:r>
            <a:r>
              <a:rPr lang="cs-CZ" sz="2000" dirty="0" err="1">
                <a:cs typeface="Calibri"/>
              </a:rPr>
              <a:t>of</a:t>
            </a:r>
            <a:r>
              <a:rPr lang="cs-CZ" sz="2000" dirty="0">
                <a:cs typeface="Calibri"/>
              </a:rPr>
              <a:t> my </a:t>
            </a:r>
            <a:r>
              <a:rPr lang="cs-CZ" sz="2000" dirty="0" err="1">
                <a:cs typeface="Calibri"/>
              </a:rPr>
              <a:t>later</a:t>
            </a:r>
            <a:r>
              <a:rPr lang="cs-CZ" sz="2000" dirty="0">
                <a:cs typeface="Calibri"/>
              </a:rPr>
              <a:t> </a:t>
            </a:r>
            <a:r>
              <a:rPr lang="cs-CZ" sz="2000" dirty="0" err="1">
                <a:cs typeface="Calibri"/>
              </a:rPr>
              <a:t>kernels</a:t>
            </a:r>
            <a:r>
              <a:rPr lang="cs-CZ" sz="2000" dirty="0">
                <a:cs typeface="Calibri"/>
              </a:rPr>
              <a:t> </a:t>
            </a:r>
            <a:r>
              <a:rPr lang="cs-CZ" sz="2000" dirty="0" err="1">
                <a:cs typeface="Calibri"/>
              </a:rPr>
              <a:t>was</a:t>
            </a:r>
            <a:r>
              <a:rPr lang="cs-CZ" sz="2000" dirty="0">
                <a:cs typeface="Calibri"/>
              </a:rPr>
              <a:t> (</a:t>
            </a:r>
            <a:r>
              <a:rPr lang="cs-CZ" sz="2000" dirty="0" err="1">
                <a:cs typeface="Calibri"/>
              </a:rPr>
              <a:t>suprisingly</a:t>
            </a:r>
            <a:r>
              <a:rPr lang="cs-CZ" sz="2000" dirty="0">
                <a:cs typeface="Calibri"/>
              </a:rPr>
              <a:t>) </a:t>
            </a:r>
            <a:r>
              <a:rPr lang="cs-CZ" sz="2000" dirty="0" err="1">
                <a:cs typeface="Calibri"/>
              </a:rPr>
              <a:t>computationaly</a:t>
            </a:r>
            <a:r>
              <a:rPr lang="cs-CZ" sz="2000" dirty="0">
                <a:cs typeface="Calibri"/>
              </a:rPr>
              <a:t> </a:t>
            </a:r>
            <a:r>
              <a:rPr lang="cs-CZ" sz="2000" dirty="0" err="1">
                <a:cs typeface="Calibri"/>
              </a:rPr>
              <a:t>underutilized</a:t>
            </a:r>
          </a:p>
          <a:p>
            <a:r>
              <a:rPr lang="cs-CZ" sz="2000" dirty="0" err="1">
                <a:cs typeface="Calibri"/>
              </a:rPr>
              <a:t>Assign</a:t>
            </a:r>
            <a:r>
              <a:rPr lang="cs-CZ" sz="2000" dirty="0">
                <a:cs typeface="Calibri"/>
              </a:rPr>
              <a:t> more </a:t>
            </a:r>
            <a:r>
              <a:rPr lang="cs-CZ" sz="2000" dirty="0" err="1">
                <a:cs typeface="Calibri"/>
              </a:rPr>
              <a:t>work</a:t>
            </a:r>
            <a:r>
              <a:rPr lang="cs-CZ" sz="2000" dirty="0">
                <a:cs typeface="Calibri"/>
              </a:rPr>
              <a:t> to a single </a:t>
            </a:r>
            <a:r>
              <a:rPr lang="cs-CZ" sz="2000" dirty="0" err="1">
                <a:cs typeface="Calibri"/>
              </a:rPr>
              <a:t>thread</a:t>
            </a:r>
            <a:endParaRPr lang="cs-CZ" sz="2000" dirty="0">
              <a:cs typeface="Calibri"/>
            </a:endParaRPr>
          </a:p>
          <a:p>
            <a:r>
              <a:rPr lang="cs-CZ" sz="2000" dirty="0" err="1">
                <a:ea typeface="+mn-lt"/>
                <a:cs typeface="+mn-lt"/>
              </a:rPr>
              <a:t>Int</a:t>
            </a:r>
            <a:r>
              <a:rPr lang="cs-CZ" sz="2000" dirty="0">
                <a:ea typeface="+mn-lt"/>
                <a:cs typeface="+mn-lt"/>
              </a:rPr>
              <a:t> offset = </a:t>
            </a:r>
            <a:r>
              <a:rPr lang="cs-CZ" sz="2000" dirty="0" err="1">
                <a:ea typeface="+mn-lt"/>
                <a:cs typeface="+mn-lt"/>
              </a:rPr>
              <a:t>blockDim.x</a:t>
            </a:r>
            <a:r>
              <a:rPr lang="cs-CZ" sz="2000" dirty="0">
                <a:ea typeface="+mn-lt"/>
                <a:cs typeface="+mn-lt"/>
              </a:rPr>
              <a:t> &gt;&gt; 1</a:t>
            </a:r>
          </a:p>
          <a:p>
            <a:pPr marL="0" indent="0">
              <a:buNone/>
            </a:pPr>
            <a:endParaRPr lang="cs-CZ" sz="20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683CD-C861-D741-82F4-A2F9256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88" y="3984625"/>
            <a:ext cx="6858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DEF54-72A5-4201-9A43-D4AD524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Optimization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that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actually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worked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9CA534-70F1-4EFE-B16D-4A4B4B0C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err="1">
                <a:cs typeface="Calibri"/>
              </a:rPr>
              <a:t>One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my </a:t>
            </a:r>
            <a:r>
              <a:rPr lang="cs-CZ" sz="2000" err="1">
                <a:cs typeface="Calibri"/>
              </a:rPr>
              <a:t>later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kernels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was</a:t>
            </a:r>
            <a:r>
              <a:rPr lang="cs-CZ" sz="2000">
                <a:cs typeface="Calibri"/>
              </a:rPr>
              <a:t> (</a:t>
            </a:r>
            <a:r>
              <a:rPr lang="cs-CZ" sz="2000" err="1">
                <a:cs typeface="Calibri"/>
              </a:rPr>
              <a:t>suprisingly</a:t>
            </a:r>
            <a:r>
              <a:rPr lang="cs-CZ" sz="2000">
                <a:cs typeface="Calibri"/>
              </a:rPr>
              <a:t>) </a:t>
            </a:r>
            <a:r>
              <a:rPr lang="cs-CZ" sz="2000" err="1">
                <a:cs typeface="Calibri"/>
              </a:rPr>
              <a:t>computationaly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bound</a:t>
            </a:r>
            <a:endParaRPr lang="cs-CZ" sz="2000">
              <a:cs typeface="Calibri"/>
            </a:endParaRPr>
          </a:p>
          <a:p>
            <a:r>
              <a:rPr lang="cs-CZ" sz="2000" err="1">
                <a:cs typeface="Calibri"/>
              </a:rPr>
              <a:t>Assign</a:t>
            </a:r>
            <a:r>
              <a:rPr lang="cs-CZ" sz="2000">
                <a:cs typeface="Calibri"/>
              </a:rPr>
              <a:t> more </a:t>
            </a:r>
            <a:r>
              <a:rPr lang="cs-CZ" sz="2000" err="1">
                <a:cs typeface="Calibri"/>
              </a:rPr>
              <a:t>work</a:t>
            </a:r>
            <a:r>
              <a:rPr lang="cs-CZ" sz="2000">
                <a:cs typeface="Calibri"/>
              </a:rPr>
              <a:t> to a single </a:t>
            </a:r>
            <a:r>
              <a:rPr lang="cs-CZ" sz="2000" err="1">
                <a:cs typeface="Calibri"/>
              </a:rPr>
              <a:t>thread</a:t>
            </a:r>
            <a:endParaRPr lang="cs-CZ" sz="2000">
              <a:cs typeface="Calibri"/>
            </a:endParaRPr>
          </a:p>
          <a:p>
            <a:r>
              <a:rPr lang="cs-CZ" sz="2000" err="1">
                <a:ea typeface="+mn-lt"/>
                <a:cs typeface="+mn-lt"/>
              </a:rPr>
              <a:t>Int</a:t>
            </a:r>
            <a:r>
              <a:rPr lang="cs-CZ" sz="2000">
                <a:ea typeface="+mn-lt"/>
                <a:cs typeface="+mn-lt"/>
              </a:rPr>
              <a:t> offset = </a:t>
            </a:r>
            <a:r>
              <a:rPr lang="cs-CZ" sz="2000" err="1">
                <a:ea typeface="+mn-lt"/>
                <a:cs typeface="+mn-lt"/>
              </a:rPr>
              <a:t>blockDim.x</a:t>
            </a:r>
            <a:r>
              <a:rPr lang="cs-CZ" sz="2000">
                <a:ea typeface="+mn-lt"/>
                <a:cs typeface="+mn-lt"/>
              </a:rPr>
              <a:t> &gt;&gt; 1</a:t>
            </a:r>
          </a:p>
          <a:p>
            <a:pPr marL="0" indent="0">
              <a:buNone/>
            </a:pPr>
            <a:r>
              <a:rPr lang="cs-CZ" sz="2000" err="1">
                <a:ea typeface="+mn-lt"/>
                <a:cs typeface="+mn-lt"/>
              </a:rPr>
              <a:t>neighborhood</a:t>
            </a:r>
            <a:r>
              <a:rPr lang="cs-CZ" sz="2000">
                <a:ea typeface="+mn-lt"/>
                <a:cs typeface="+mn-lt"/>
              </a:rPr>
              <a:t>[0][</a:t>
            </a:r>
            <a:r>
              <a:rPr lang="cs-CZ" sz="2000" err="1">
                <a:ea typeface="+mn-lt"/>
                <a:cs typeface="+mn-lt"/>
              </a:rPr>
              <a:t>threadIdx.x</a:t>
            </a:r>
            <a:r>
              <a:rPr lang="cs-CZ" sz="2000">
                <a:ea typeface="+mn-lt"/>
                <a:cs typeface="+mn-lt"/>
              </a:rPr>
              <a:t> + 1] = </a:t>
            </a:r>
            <a:r>
              <a:rPr lang="cs-CZ" sz="2000" err="1">
                <a:ea typeface="+mn-lt"/>
                <a:cs typeface="+mn-lt"/>
              </a:rPr>
              <a:t>blockIdx.y</a:t>
            </a:r>
            <a:r>
              <a:rPr lang="cs-CZ" sz="2000">
                <a:ea typeface="+mn-lt"/>
                <a:cs typeface="+mn-lt"/>
              </a:rPr>
              <a:t> != 0 ? in[(y-1)*n + x] : 0;</a:t>
            </a:r>
            <a:endParaRPr lang="cs-CZ" sz="2000">
              <a:cs typeface="Calibri"/>
            </a:endParaRPr>
          </a:p>
          <a:p>
            <a:pPr marL="0" indent="0">
              <a:buNone/>
            </a:pPr>
            <a:r>
              <a:rPr lang="cs-CZ" sz="2000" err="1">
                <a:ea typeface="+mn-lt"/>
                <a:cs typeface="+mn-lt"/>
              </a:rPr>
              <a:t>neighborhood</a:t>
            </a:r>
            <a:r>
              <a:rPr lang="cs-CZ" sz="2000">
                <a:ea typeface="+mn-lt"/>
                <a:cs typeface="+mn-lt"/>
              </a:rPr>
              <a:t>[0][</a:t>
            </a:r>
            <a:r>
              <a:rPr lang="cs-CZ" sz="2000" err="1">
                <a:ea typeface="+mn-lt"/>
                <a:cs typeface="+mn-lt"/>
              </a:rPr>
              <a:t>threadIdx.x</a:t>
            </a:r>
            <a:r>
              <a:rPr lang="cs-CZ" sz="2000">
                <a:ea typeface="+mn-lt"/>
                <a:cs typeface="+mn-lt"/>
              </a:rPr>
              <a:t> + 1 + offset] = </a:t>
            </a:r>
            <a:r>
              <a:rPr lang="cs-CZ" sz="2000" err="1">
                <a:ea typeface="+mn-lt"/>
                <a:cs typeface="+mn-lt"/>
              </a:rPr>
              <a:t>blockIdx.y</a:t>
            </a:r>
            <a:r>
              <a:rPr lang="cs-CZ" sz="2000">
                <a:ea typeface="+mn-lt"/>
                <a:cs typeface="+mn-lt"/>
              </a:rPr>
              <a:t> != 0 ?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sz="2000">
                <a:ea typeface="+mn-lt"/>
                <a:cs typeface="+mn-lt"/>
              </a:rPr>
              <a:t>in[(y-1)*n + x + offset] : 0;</a:t>
            </a:r>
            <a:endParaRPr lang="cs-CZ" sz="20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683CD-C861-D741-82F4-A2F9256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88" y="3984625"/>
            <a:ext cx="6858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0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D3782-5F81-4EDE-9D83-C3BB024B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Proposed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optimalization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086936-70C6-4480-8BC7-40C35331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Only</a:t>
            </a:r>
            <a:r>
              <a:rPr lang="cs-CZ">
                <a:cs typeface="Calibri"/>
              </a:rPr>
              <a:t> a </a:t>
            </a:r>
            <a:r>
              <a:rPr lang="cs-CZ" err="1">
                <a:cs typeface="Calibri"/>
              </a:rPr>
              <a:t>theoretical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approach</a:t>
            </a:r>
            <a:r>
              <a:rPr lang="cs-CZ">
                <a:cs typeface="Calibri"/>
              </a:rPr>
              <a:t>. I </a:t>
            </a:r>
            <a:r>
              <a:rPr lang="cs-CZ" err="1">
                <a:cs typeface="Calibri"/>
              </a:rPr>
              <a:t>tried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it</a:t>
            </a:r>
            <a:r>
              <a:rPr lang="cs-CZ">
                <a:cs typeface="Calibri"/>
              </a:rPr>
              <a:t> and </a:t>
            </a:r>
            <a:r>
              <a:rPr lang="cs-CZ" err="1">
                <a:cs typeface="Calibri"/>
              </a:rPr>
              <a:t>got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working</a:t>
            </a:r>
            <a:r>
              <a:rPr lang="cs-CZ">
                <a:cs typeface="Calibri"/>
              </a:rPr>
              <a:t>, but </a:t>
            </a:r>
            <a:r>
              <a:rPr lang="cs-CZ" err="1">
                <a:cs typeface="Calibri"/>
              </a:rPr>
              <a:t>only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with</a:t>
            </a:r>
            <a:r>
              <a:rPr lang="cs-CZ">
                <a:cs typeface="Calibri"/>
              </a:rPr>
              <a:t> N = 32</a:t>
            </a:r>
          </a:p>
          <a:p>
            <a:r>
              <a:rPr lang="cs-CZ" err="1">
                <a:cs typeface="Calibri"/>
              </a:rPr>
              <a:t>Complicated</a:t>
            </a:r>
          </a:p>
        </p:txBody>
      </p:sp>
    </p:spTree>
    <p:extLst>
      <p:ext uri="{BB962C8B-B14F-4D97-AF65-F5344CB8AC3E}">
        <p14:creationId xmlns:p14="http://schemas.microsoft.com/office/powerpoint/2010/main" val="82441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AA8095-924B-4CE3-9493-D3EE8012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The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problem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is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global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memory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7C8624-BB43-4898-A7ED-2252A309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A64EC66-54DD-4E95-A1FB-484DED39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51" y="1246150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64DF92-CD09-0642-BEBD-4AECCFE4BFA2}"/>
                  </a:ext>
                </a:extLst>
              </p14:cNvPr>
              <p14:cNvContentPartPr/>
              <p14:nvPr/>
            </p14:nvContentPartPr>
            <p14:xfrm>
              <a:off x="6151780" y="2949471"/>
              <a:ext cx="37800" cy="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64DF92-CD09-0642-BEBD-4AECCFE4B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7261" y="2847155"/>
                <a:ext cx="146475" cy="210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42E86-4847-AD4A-91A3-5822F11676FE}"/>
                  </a:ext>
                </a:extLst>
              </p14:cNvPr>
              <p14:cNvContentPartPr/>
              <p14:nvPr/>
            </p14:nvContentPartPr>
            <p14:xfrm>
              <a:off x="6126940" y="2877471"/>
              <a:ext cx="124920" cy="57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42E86-4847-AD4A-91A3-5822F11676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784" y="2769471"/>
                <a:ext cx="232871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0869C7-F602-1740-BCB0-A78A9D8ED127}"/>
                  </a:ext>
                </a:extLst>
              </p14:cNvPr>
              <p14:cNvContentPartPr/>
              <p14:nvPr/>
            </p14:nvContentPartPr>
            <p14:xfrm>
              <a:off x="5896540" y="4206951"/>
              <a:ext cx="124920" cy="57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0869C7-F602-1740-BCB0-A78A9D8ED1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2540" y="4098951"/>
                <a:ext cx="232560" cy="7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4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tůl&#10;&#10;Popis se vygeneroval automaticky.">
            <a:extLst>
              <a:ext uri="{FF2B5EF4-FFF2-40B4-BE49-F238E27FC236}">
                <a16:creationId xmlns:a16="http://schemas.microsoft.com/office/drawing/2014/main" id="{2E438DC3-81B8-4AE5-9CF2-3E03C965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1" y="439744"/>
            <a:ext cx="4210985" cy="4017296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6D6A68E6-E940-4F51-A1C3-B9E2F49C99ED}"/>
              </a:ext>
            </a:extLst>
          </p:cNvPr>
          <p:cNvSpPr txBox="1"/>
          <p:nvPr/>
        </p:nvSpPr>
        <p:spPr>
          <a:xfrm>
            <a:off x="4537023" y="739515"/>
            <a:ext cx="5485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cs-CZ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5037893-189C-4F9A-834C-E91AF923F796}"/>
              </a:ext>
            </a:extLst>
          </p:cNvPr>
          <p:cNvSpPr txBox="1"/>
          <p:nvPr/>
        </p:nvSpPr>
        <p:spPr>
          <a:xfrm rot="-10800000" flipV="1">
            <a:off x="907373" y="489154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cs typeface="Calibri"/>
              </a:rPr>
              <a:t>               </a:t>
            </a:r>
            <a:r>
              <a:rPr lang="cs-CZ" sz="3200">
                <a:cs typeface="Calibri"/>
              </a:rPr>
              <a:t>1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5139E62-18C7-4640-85E3-29D9D8553E43}"/>
              </a:ext>
            </a:extLst>
          </p:cNvPr>
          <p:cNvSpPr txBox="1"/>
          <p:nvPr/>
        </p:nvSpPr>
        <p:spPr>
          <a:xfrm>
            <a:off x="5759658" y="2717904"/>
            <a:ext cx="48043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>
                <a:cs typeface="Calibri"/>
              </a:rPr>
              <a:t>Input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size</a:t>
            </a:r>
            <a:r>
              <a:rPr lang="cs-CZ">
                <a:cs typeface="Calibri"/>
              </a:rPr>
              <a:t> N x N     (N </a:t>
            </a:r>
            <a:r>
              <a:rPr lang="cs-CZ" err="1">
                <a:cs typeface="Calibri"/>
              </a:rPr>
              <a:t>is</a:t>
            </a:r>
            <a:r>
              <a:rPr lang="cs-CZ">
                <a:cs typeface="Calibri"/>
              </a:rPr>
              <a:t> a </a:t>
            </a:r>
            <a:r>
              <a:rPr lang="cs-CZ" err="1">
                <a:cs typeface="Calibri"/>
              </a:rPr>
              <a:t>multiple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32)</a:t>
            </a: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Determine</a:t>
            </a:r>
            <a:r>
              <a:rPr lang="cs-CZ">
                <a:cs typeface="Calibri"/>
              </a:rPr>
              <a:t> kernel </a:t>
            </a:r>
            <a:r>
              <a:rPr lang="cs-CZ" err="1">
                <a:cs typeface="Calibri"/>
              </a:rPr>
              <a:t>grid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size</a:t>
            </a:r>
            <a:r>
              <a:rPr lang="cs-CZ">
                <a:cs typeface="Calibri"/>
              </a:rPr>
              <a:t> N x (N / BLOCK)</a:t>
            </a: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Calculate</a:t>
            </a:r>
            <a:r>
              <a:rPr lang="cs-CZ">
                <a:cs typeface="Calibri"/>
              </a:rPr>
              <a:t> update </a:t>
            </a:r>
            <a:r>
              <a:rPr lang="cs-CZ" err="1">
                <a:cs typeface="Calibri"/>
              </a:rPr>
              <a:t>for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each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 segment</a:t>
            </a: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44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10996-EDF1-4028-802B-88ECDD97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AB7ED8-5D4E-40A9-83A5-4BD854EA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/>
          </a:p>
          <a:p>
            <a:pPr marL="0" indent="0">
              <a:buNone/>
            </a:pPr>
            <a:endParaRPr lang="cs-CZ">
              <a:cs typeface="Calibri"/>
            </a:endParaRPr>
          </a:p>
          <a:p>
            <a:pPr marL="0" indent="0">
              <a:buNone/>
            </a:pPr>
            <a:endParaRPr lang="cs-CZ">
              <a:cs typeface="Calibri"/>
            </a:endParaRPr>
          </a:p>
          <a:p>
            <a:pPr marL="0" indent="0">
              <a:buNone/>
            </a:pPr>
            <a:r>
              <a:rPr lang="cs-CZ">
                <a:cs typeface="Calibri"/>
              </a:rPr>
              <a:t>                                   </a:t>
            </a:r>
            <a:r>
              <a:rPr lang="cs-CZ" sz="3600" err="1">
                <a:cs typeface="Calibri"/>
              </a:rPr>
              <a:t>Then</a:t>
            </a:r>
            <a:r>
              <a:rPr lang="cs-CZ" sz="3600">
                <a:cs typeface="Calibri"/>
              </a:rPr>
              <a:t> do not </a:t>
            </a:r>
            <a:r>
              <a:rPr lang="cs-CZ" sz="3600" err="1">
                <a:cs typeface="Calibri"/>
              </a:rPr>
              <a:t>load</a:t>
            </a:r>
            <a:r>
              <a:rPr lang="cs-CZ" sz="3600">
                <a:cs typeface="Calibri"/>
              </a:rPr>
              <a:t> </a:t>
            </a:r>
            <a:r>
              <a:rPr lang="cs-CZ" sz="3600" err="1">
                <a:cs typeface="Calibri"/>
              </a:rPr>
              <a:t>them</a:t>
            </a:r>
            <a:r>
              <a:rPr lang="cs-CZ" sz="3600">
                <a:cs typeface="Calibri"/>
              </a:rPr>
              <a:t> :) </a:t>
            </a: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65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158DE-34FE-48F5-A70F-7D755DC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74C61D-247A-8248-B5D9-CF650D24C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42" y="1999938"/>
            <a:ext cx="4404218" cy="435133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AFE585C-E08F-4BD5-BB3C-555862B12241}"/>
              </a:ext>
            </a:extLst>
          </p:cNvPr>
          <p:cNvSpPr txBox="1"/>
          <p:nvPr/>
        </p:nvSpPr>
        <p:spPr>
          <a:xfrm>
            <a:off x="5954843" y="2169826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rgbClr val="FF0000"/>
                </a:solidFill>
                <a:cs typeface="Calibri"/>
              </a:rPr>
              <a:t>Compute</a:t>
            </a:r>
            <a:r>
              <a:rPr lang="cs-CZ">
                <a:solidFill>
                  <a:srgbClr val="FF0000"/>
                </a:solidFill>
                <a:cs typeface="Calibri"/>
              </a:rPr>
              <a:t> these </a:t>
            </a:r>
            <a:r>
              <a:rPr lang="cs-CZ" err="1">
                <a:solidFill>
                  <a:srgbClr val="FF0000"/>
                </a:solidFill>
                <a:cs typeface="Calibri"/>
              </a:rPr>
              <a:t>without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overextending</a:t>
            </a:r>
            <a:r>
              <a:rPr lang="cs-CZ">
                <a:solidFill>
                  <a:srgbClr val="FF0000"/>
                </a:solidFill>
                <a:cs typeface="Calibri"/>
              </a:rPr>
              <a:t> to </a:t>
            </a:r>
            <a:r>
              <a:rPr lang="cs-CZ" err="1">
                <a:solidFill>
                  <a:srgbClr val="FF0000"/>
                </a:solidFill>
                <a:cs typeface="Calibri"/>
              </a:rPr>
              <a:t>another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memory</a:t>
            </a:r>
            <a:r>
              <a:rPr lang="cs-CZ">
                <a:solidFill>
                  <a:srgbClr val="FF0000"/>
                </a:solidFill>
                <a:cs typeface="Calibri"/>
              </a:rPr>
              <a:t> part</a:t>
            </a:r>
          </a:p>
          <a:p>
            <a:pPr marL="285750" indent="-285750">
              <a:buFont typeface="Arial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chemeClr val="accent1"/>
                </a:solidFill>
                <a:cs typeface="Calibri"/>
              </a:rPr>
              <a:t>Block</a:t>
            </a:r>
            <a:r>
              <a:rPr lang="cs-CZ">
                <a:solidFill>
                  <a:schemeClr val="accent1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1"/>
                </a:solidFill>
                <a:cs typeface="Calibri"/>
              </a:rPr>
              <a:t>boundary</a:t>
            </a: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idea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"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" </a:t>
            </a:r>
            <a:r>
              <a:rPr lang="cs-CZ" err="1">
                <a:cs typeface="Calibri"/>
              </a:rPr>
              <a:t>does</a:t>
            </a:r>
            <a:r>
              <a:rPr lang="cs-CZ">
                <a:cs typeface="Calibri"/>
              </a:rPr>
              <a:t> not </a:t>
            </a:r>
            <a:r>
              <a:rPr lang="cs-CZ" err="1">
                <a:cs typeface="Calibri"/>
              </a:rPr>
              <a:t>change</a:t>
            </a:r>
            <a:r>
              <a:rPr lang="cs-CZ">
                <a:cs typeface="Calibri"/>
              </a:rPr>
              <a:t>. </a:t>
            </a:r>
            <a:r>
              <a:rPr lang="cs-CZ" err="1">
                <a:cs typeface="Calibri"/>
              </a:rPr>
              <a:t>We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only</a:t>
            </a:r>
            <a:r>
              <a:rPr lang="cs-CZ">
                <a:cs typeface="Calibri"/>
              </a:rPr>
              <a:t> do </a:t>
            </a:r>
            <a:r>
              <a:rPr lang="cs-CZ" err="1">
                <a:cs typeface="Calibri"/>
              </a:rPr>
              <a:t>it</a:t>
            </a:r>
            <a:r>
              <a:rPr lang="cs-CZ">
                <a:cs typeface="Calibri"/>
              </a:rPr>
              <a:t> in a more </a:t>
            </a:r>
            <a:r>
              <a:rPr lang="cs-CZ" err="1">
                <a:cs typeface="Calibri"/>
              </a:rPr>
              <a:t>memory-friendly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way</a:t>
            </a:r>
            <a:r>
              <a:rPr lang="cs-CZ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rgbClr val="7030A0"/>
                </a:solidFill>
                <a:cs typeface="Calibri"/>
              </a:rPr>
              <a:t>We</a:t>
            </a:r>
            <a:r>
              <a:rPr lang="cs-CZ">
                <a:solidFill>
                  <a:srgbClr val="7030A0"/>
                </a:solidFill>
                <a:cs typeface="Calibri"/>
              </a:rPr>
              <a:t> </a:t>
            </a:r>
            <a:r>
              <a:rPr lang="cs-CZ" err="1">
                <a:solidFill>
                  <a:srgbClr val="7030A0"/>
                </a:solidFill>
                <a:cs typeface="Calibri"/>
              </a:rPr>
              <a:t>load</a:t>
            </a:r>
            <a:r>
              <a:rPr lang="cs-CZ">
                <a:solidFill>
                  <a:srgbClr val="7030A0"/>
                </a:solidFill>
                <a:cs typeface="Calibri"/>
              </a:rPr>
              <a:t> </a:t>
            </a:r>
            <a:r>
              <a:rPr lang="cs-CZ" err="1">
                <a:solidFill>
                  <a:srgbClr val="7030A0"/>
                </a:solidFill>
                <a:cs typeface="Calibri"/>
              </a:rPr>
              <a:t>this</a:t>
            </a:r>
            <a:r>
              <a:rPr lang="cs-CZ">
                <a:solidFill>
                  <a:srgbClr val="7030A0"/>
                </a:solidFill>
                <a:cs typeface="Calibri"/>
              </a:rPr>
              <a:t> </a:t>
            </a:r>
            <a:r>
              <a:rPr lang="cs-CZ" err="1">
                <a:solidFill>
                  <a:srgbClr val="7030A0"/>
                </a:solidFill>
                <a:cs typeface="Calibri"/>
              </a:rPr>
              <a:t>row</a:t>
            </a:r>
            <a:r>
              <a:rPr lang="cs-CZ">
                <a:solidFill>
                  <a:srgbClr val="7030A0"/>
                </a:solidFill>
                <a:cs typeface="Calibri"/>
              </a:rPr>
              <a:t> segment </a:t>
            </a:r>
            <a:r>
              <a:rPr lang="cs-CZ" err="1">
                <a:solidFill>
                  <a:srgbClr val="7030A0"/>
                </a:solidFill>
                <a:cs typeface="Calibri"/>
              </a:rPr>
              <a:t>from</a:t>
            </a:r>
            <a:r>
              <a:rPr lang="cs-CZ">
                <a:solidFill>
                  <a:srgbClr val="7030A0"/>
                </a:solidFill>
                <a:cs typeface="Calibri"/>
              </a:rPr>
              <a:t> </a:t>
            </a:r>
            <a:r>
              <a:rPr lang="cs-CZ" err="1">
                <a:solidFill>
                  <a:srgbClr val="7030A0"/>
                </a:solidFill>
                <a:cs typeface="Calibri"/>
              </a:rPr>
              <a:t>global</a:t>
            </a:r>
            <a:r>
              <a:rPr lang="cs-CZ">
                <a:solidFill>
                  <a:srgbClr val="7030A0"/>
                </a:solidFill>
                <a:cs typeface="Calibri"/>
              </a:rPr>
              <a:t> memory</a:t>
            </a:r>
            <a:endParaRPr lang="cs-CZ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4EA415-B1A4-5848-9435-DB6F561F00A8}"/>
                  </a:ext>
                </a:extLst>
              </p14:cNvPr>
              <p14:cNvContentPartPr/>
              <p14:nvPr/>
            </p14:nvContentPartPr>
            <p14:xfrm>
              <a:off x="903700" y="3011751"/>
              <a:ext cx="36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4EA415-B1A4-5848-9435-DB6F561F0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180" y="2992311"/>
                <a:ext cx="41040" cy="45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1E5932-C843-FA41-9CBA-B1218C6994CE}"/>
                  </a:ext>
                </a:extLst>
              </p14:cNvPr>
              <p14:cNvContentPartPr/>
              <p14:nvPr/>
            </p14:nvContentPartPr>
            <p14:xfrm>
              <a:off x="860140" y="3167271"/>
              <a:ext cx="1955160" cy="30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1E5932-C843-FA41-9CBA-B1218C699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620" y="3146751"/>
                <a:ext cx="199584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662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158DE-34FE-48F5-A70F-7D755DC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AFE585C-E08F-4BD5-BB3C-555862B12241}"/>
              </a:ext>
            </a:extLst>
          </p:cNvPr>
          <p:cNvSpPr txBox="1"/>
          <p:nvPr/>
        </p:nvSpPr>
        <p:spPr>
          <a:xfrm>
            <a:off x="5954843" y="2169826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rgbClr val="FF0000"/>
                </a:solidFill>
                <a:cs typeface="Calibri"/>
              </a:rPr>
              <a:t>Compute</a:t>
            </a:r>
            <a:r>
              <a:rPr lang="cs-CZ">
                <a:solidFill>
                  <a:srgbClr val="FF0000"/>
                </a:solidFill>
                <a:cs typeface="Calibri"/>
              </a:rPr>
              <a:t> these </a:t>
            </a:r>
            <a:r>
              <a:rPr lang="cs-CZ" err="1">
                <a:solidFill>
                  <a:srgbClr val="FF0000"/>
                </a:solidFill>
                <a:cs typeface="Calibri"/>
              </a:rPr>
              <a:t>without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overextending</a:t>
            </a:r>
            <a:r>
              <a:rPr lang="cs-CZ">
                <a:solidFill>
                  <a:srgbClr val="FF0000"/>
                </a:solidFill>
                <a:cs typeface="Calibri"/>
              </a:rPr>
              <a:t> to </a:t>
            </a:r>
            <a:r>
              <a:rPr lang="cs-CZ" err="1">
                <a:solidFill>
                  <a:srgbClr val="FF0000"/>
                </a:solidFill>
                <a:cs typeface="Calibri"/>
              </a:rPr>
              <a:t>another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memory</a:t>
            </a:r>
            <a:r>
              <a:rPr lang="cs-CZ">
                <a:solidFill>
                  <a:srgbClr val="FF0000"/>
                </a:solidFill>
                <a:cs typeface="Calibri"/>
              </a:rPr>
              <a:t> part</a:t>
            </a:r>
          </a:p>
          <a:p>
            <a:pPr marL="285750" indent="-285750">
              <a:buFont typeface="Arial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chemeClr val="accent1"/>
                </a:solidFill>
                <a:cs typeface="Calibri"/>
              </a:rPr>
              <a:t>Block</a:t>
            </a:r>
            <a:r>
              <a:rPr lang="cs-CZ">
                <a:solidFill>
                  <a:schemeClr val="accent1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1"/>
                </a:solidFill>
                <a:cs typeface="Calibri"/>
              </a:rPr>
              <a:t>boundary</a:t>
            </a: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s-CZ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solidFill>
                  <a:schemeClr val="accent6"/>
                </a:solidFill>
                <a:cs typeface="Calibri"/>
              </a:rPr>
              <a:t>We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cannot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compute</a:t>
            </a:r>
            <a:r>
              <a:rPr lang="cs-CZ">
                <a:solidFill>
                  <a:schemeClr val="accent6"/>
                </a:solidFill>
                <a:cs typeface="Calibri"/>
              </a:rPr>
              <a:t> these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without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exploring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the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neighboring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values</a:t>
            </a:r>
            <a:r>
              <a:rPr lang="cs-CZ">
                <a:solidFill>
                  <a:schemeClr val="accent6"/>
                </a:solidFill>
                <a:cs typeface="Calibri"/>
              </a:rPr>
              <a:t>. They,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however</a:t>
            </a:r>
            <a:r>
              <a:rPr lang="cs-CZ">
                <a:solidFill>
                  <a:schemeClr val="accent6"/>
                </a:solidFill>
                <a:cs typeface="Calibri"/>
              </a:rPr>
              <a:t>,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overextend</a:t>
            </a:r>
            <a:r>
              <a:rPr lang="cs-CZ">
                <a:solidFill>
                  <a:schemeClr val="accent6"/>
                </a:solidFill>
                <a:cs typeface="Calibri"/>
              </a:rPr>
              <a:t> to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another</a:t>
            </a:r>
            <a:r>
              <a:rPr lang="cs-CZ">
                <a:solidFill>
                  <a:schemeClr val="accent6"/>
                </a:solidFill>
                <a:cs typeface="Calibri"/>
              </a:rPr>
              <a:t> region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of</a:t>
            </a:r>
            <a:r>
              <a:rPr lang="cs-CZ">
                <a:solidFill>
                  <a:schemeClr val="accent6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6"/>
                </a:solidFill>
                <a:cs typeface="Calibri"/>
              </a:rPr>
              <a:t>the</a:t>
            </a:r>
            <a:r>
              <a:rPr lang="cs-CZ">
                <a:solidFill>
                  <a:schemeClr val="accent6"/>
                </a:solidFill>
                <a:cs typeface="Calibri"/>
              </a:rPr>
              <a:t> memory.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1E84A8-6A07-154E-8C3B-1025E933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08" y="1975037"/>
            <a:ext cx="4456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6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01FA5-6672-4F7C-9AFF-75CEC1A6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6EA2E3-9DC6-2845-99FA-E095B339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52" y="273098"/>
            <a:ext cx="11274864" cy="60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0F99D-9BD5-4C1A-AA06-89AE6883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637EB-C74F-A54C-8CA5-185CE377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85487"/>
            <a:ext cx="11353800" cy="66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6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172212-FABE-4B78-A4CC-55F1819A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610B58-312B-425E-B4FB-8EAC74E2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+</a:t>
            </a:r>
          </a:p>
          <a:p>
            <a:pPr lvl="1"/>
            <a:r>
              <a:rPr lang="cs-CZ" err="1">
                <a:cs typeface="Calibri"/>
              </a:rPr>
              <a:t>We</a:t>
            </a:r>
            <a:r>
              <a:rPr lang="cs-CZ">
                <a:cs typeface="Calibri"/>
              </a:rPr>
              <a:t> do not </a:t>
            </a:r>
            <a:r>
              <a:rPr lang="cs-CZ" err="1">
                <a:cs typeface="Calibri"/>
              </a:rPr>
              <a:t>overextend</a:t>
            </a:r>
            <a:r>
              <a:rPr lang="cs-CZ">
                <a:cs typeface="Calibri"/>
              </a:rPr>
              <a:t> to </a:t>
            </a:r>
            <a:r>
              <a:rPr lang="cs-CZ" err="1">
                <a:cs typeface="Calibri"/>
              </a:rPr>
              <a:t>another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partitions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</a:p>
          <a:p>
            <a:pPr lvl="1"/>
            <a:r>
              <a:rPr lang="cs-CZ" err="1">
                <a:cs typeface="Calibri"/>
              </a:rPr>
              <a:t>We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can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compute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second matrix </a:t>
            </a:r>
            <a:r>
              <a:rPr lang="cs-CZ" err="1">
                <a:cs typeface="Calibri"/>
              </a:rPr>
              <a:t>efficiently</a:t>
            </a:r>
            <a:r>
              <a:rPr lang="cs-CZ">
                <a:cs typeface="Calibri"/>
              </a:rPr>
              <a:t> –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wise</a:t>
            </a:r>
          </a:p>
          <a:p>
            <a:pPr lvl="1"/>
            <a:r>
              <a:rPr lang="cs-CZ">
                <a:cs typeface="Calibri"/>
              </a:rPr>
              <a:t>Second matrix has </a:t>
            </a:r>
            <a:r>
              <a:rPr lang="cs-CZ" err="1">
                <a:cs typeface="Calibri"/>
              </a:rPr>
              <a:t>size</a:t>
            </a:r>
            <a:r>
              <a:rPr lang="cs-CZ">
                <a:cs typeface="Calibri"/>
              </a:rPr>
              <a:t> (N / BLOCK) * 4 x N</a:t>
            </a:r>
          </a:p>
          <a:p>
            <a:pPr lvl="1"/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-</a:t>
            </a:r>
          </a:p>
          <a:p>
            <a:pPr lvl="1"/>
            <a:r>
              <a:rPr lang="cs-CZ" err="1">
                <a:cs typeface="Calibri"/>
              </a:rPr>
              <a:t>We</a:t>
            </a:r>
            <a:r>
              <a:rPr lang="cs-CZ">
                <a:cs typeface="Calibri"/>
              </a:rPr>
              <a:t> are </a:t>
            </a:r>
            <a:r>
              <a:rPr lang="cs-CZ" err="1">
                <a:cs typeface="Calibri"/>
              </a:rPr>
              <a:t>using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even</a:t>
            </a:r>
            <a:r>
              <a:rPr lang="cs-CZ">
                <a:cs typeface="Calibri"/>
              </a:rPr>
              <a:t> more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67045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613144-55B5-445C-99E9-C1907DCF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Performance notes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B1B59D-327C-403A-B580-F128D82B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cs-CZ" err="1">
                <a:ea typeface="+mn-lt"/>
                <a:cs typeface="+mn-lt"/>
              </a:rPr>
              <a:t>Initial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version</a:t>
            </a:r>
            <a:r>
              <a:rPr lang="cs-CZ">
                <a:ea typeface="+mn-lt"/>
                <a:cs typeface="+mn-lt"/>
              </a:rPr>
              <a:t> -O2:                                                                                           7847.043945</a:t>
            </a:r>
            <a:endParaRPr lang="cs-CZ">
              <a:cs typeface="Calibri" panose="020F0502020204030204"/>
            </a:endParaRPr>
          </a:p>
          <a:p>
            <a:r>
              <a:rPr lang="cs-CZ" err="1">
                <a:ea typeface="+mn-lt"/>
                <a:cs typeface="+mn-lt"/>
              </a:rPr>
              <a:t>Removed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redundant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position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computing</a:t>
            </a:r>
            <a:r>
              <a:rPr lang="cs-CZ">
                <a:ea typeface="+mn-lt"/>
                <a:cs typeface="+mn-lt"/>
              </a:rPr>
              <a:t> and "in" </a:t>
            </a:r>
            <a:r>
              <a:rPr lang="cs-CZ" err="1">
                <a:ea typeface="+mn-lt"/>
                <a:cs typeface="+mn-lt"/>
              </a:rPr>
              <a:t>array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access</a:t>
            </a:r>
            <a:r>
              <a:rPr lang="cs-CZ">
                <a:ea typeface="+mn-lt"/>
                <a:cs typeface="+mn-lt"/>
              </a:rPr>
              <a:t> -O2:    8299.672852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Shared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memory</a:t>
            </a:r>
            <a:r>
              <a:rPr lang="cs-CZ">
                <a:ea typeface="+mn-lt"/>
                <a:cs typeface="+mn-lt"/>
              </a:rPr>
              <a:t>, data </a:t>
            </a:r>
            <a:r>
              <a:rPr lang="cs-CZ" err="1">
                <a:ea typeface="+mn-lt"/>
                <a:cs typeface="+mn-lt"/>
              </a:rPr>
              <a:t>locality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exploit</a:t>
            </a:r>
            <a:r>
              <a:rPr lang="cs-CZ">
                <a:ea typeface="+mn-lt"/>
                <a:cs typeface="+mn-lt"/>
              </a:rPr>
              <a:t>                                                          8351.838867</a:t>
            </a:r>
          </a:p>
          <a:p>
            <a:r>
              <a:rPr lang="cs-CZ" err="1">
                <a:ea typeface="+mn-lt"/>
                <a:cs typeface="+mn-lt"/>
              </a:rPr>
              <a:t>Shared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memory</a:t>
            </a:r>
            <a:r>
              <a:rPr lang="cs-CZ">
                <a:ea typeface="+mn-lt"/>
                <a:cs typeface="+mn-lt"/>
              </a:rPr>
              <a:t>, data </a:t>
            </a:r>
            <a:r>
              <a:rPr lang="cs-CZ" err="1">
                <a:ea typeface="+mn-lt"/>
                <a:cs typeface="+mn-lt"/>
              </a:rPr>
              <a:t>locality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padding</a:t>
            </a:r>
            <a:r>
              <a:rPr lang="cs-CZ">
                <a:ea typeface="+mn-lt"/>
                <a:cs typeface="+mn-lt"/>
              </a:rPr>
              <a:t> in </a:t>
            </a:r>
            <a:r>
              <a:rPr lang="cs-CZ" err="1">
                <a:ea typeface="+mn-lt"/>
                <a:cs typeface="+mn-lt"/>
              </a:rPr>
              <a:t>shared</a:t>
            </a:r>
            <a:r>
              <a:rPr lang="cs-CZ">
                <a:ea typeface="+mn-lt"/>
                <a:cs typeface="+mn-lt"/>
              </a:rPr>
              <a:t> mem                           8984.913086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Shared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memory</a:t>
            </a:r>
            <a:r>
              <a:rPr lang="cs-CZ">
                <a:ea typeface="+mn-lt"/>
                <a:cs typeface="+mn-lt"/>
              </a:rPr>
              <a:t>, data </a:t>
            </a:r>
            <a:r>
              <a:rPr lang="cs-CZ" err="1">
                <a:ea typeface="+mn-lt"/>
                <a:cs typeface="+mn-lt"/>
              </a:rPr>
              <a:t>locality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padding</a:t>
            </a:r>
            <a:r>
              <a:rPr lang="cs-CZ">
                <a:ea typeface="+mn-lt"/>
                <a:cs typeface="+mn-lt"/>
              </a:rPr>
              <a:t> in </a:t>
            </a:r>
            <a:r>
              <a:rPr lang="cs-CZ" err="1">
                <a:ea typeface="+mn-lt"/>
                <a:cs typeface="+mn-lt"/>
              </a:rPr>
              <a:t>shared</a:t>
            </a:r>
            <a:r>
              <a:rPr lang="cs-CZ">
                <a:ea typeface="+mn-lt"/>
                <a:cs typeface="+mn-lt"/>
              </a:rPr>
              <a:t> mem, no </a:t>
            </a:r>
            <a:r>
              <a:rPr lang="cs-CZ" err="1">
                <a:ea typeface="+mn-lt"/>
                <a:cs typeface="+mn-lt"/>
              </a:rPr>
              <a:t>red</a:t>
            </a:r>
            <a:r>
              <a:rPr lang="cs-CZ">
                <a:ea typeface="+mn-lt"/>
                <a:cs typeface="+mn-lt"/>
              </a:rPr>
              <a:t>. </a:t>
            </a:r>
            <a:r>
              <a:rPr lang="cs-CZ" err="1">
                <a:ea typeface="+mn-lt"/>
                <a:cs typeface="+mn-lt"/>
              </a:rPr>
              <a:t>write</a:t>
            </a:r>
            <a:r>
              <a:rPr lang="cs-CZ">
                <a:ea typeface="+mn-lt"/>
                <a:cs typeface="+mn-lt"/>
              </a:rPr>
              <a:t>  8999.825195</a:t>
            </a:r>
            <a:endParaRPr lang="cs-CZ"/>
          </a:p>
          <a:p>
            <a:r>
              <a:rPr lang="cs-CZ" b="1" u="sng" err="1">
                <a:ea typeface="+mn-lt"/>
                <a:cs typeface="+mn-lt"/>
              </a:rPr>
              <a:t>different</a:t>
            </a:r>
            <a:r>
              <a:rPr lang="cs-CZ" b="1" u="sng">
                <a:ea typeface="+mn-lt"/>
                <a:cs typeface="+mn-lt"/>
              </a:rPr>
              <a:t> </a:t>
            </a:r>
            <a:r>
              <a:rPr lang="cs-CZ" b="1" u="sng" err="1">
                <a:ea typeface="+mn-lt"/>
                <a:cs typeface="+mn-lt"/>
              </a:rPr>
              <a:t>access</a:t>
            </a:r>
            <a:r>
              <a:rPr lang="cs-CZ" b="1" u="sng">
                <a:ea typeface="+mn-lt"/>
                <a:cs typeface="+mn-lt"/>
              </a:rPr>
              <a:t> </a:t>
            </a:r>
            <a:r>
              <a:rPr lang="cs-CZ" b="1" u="sng" err="1">
                <a:ea typeface="+mn-lt"/>
                <a:cs typeface="+mn-lt"/>
              </a:rPr>
              <a:t>pattern</a:t>
            </a:r>
            <a:r>
              <a:rPr lang="cs-CZ">
                <a:ea typeface="+mn-lt"/>
                <a:cs typeface="+mn-lt"/>
              </a:rPr>
              <a:t> (</a:t>
            </a:r>
            <a:r>
              <a:rPr lang="cs-CZ" err="1">
                <a:ea typeface="+mn-lt"/>
                <a:cs typeface="+mn-lt"/>
              </a:rPr>
              <a:t>Doesnt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work</a:t>
            </a:r>
            <a:r>
              <a:rPr lang="cs-CZ">
                <a:ea typeface="+mn-lt"/>
                <a:cs typeface="+mn-lt"/>
              </a:rPr>
              <a:t> on </a:t>
            </a:r>
            <a:r>
              <a:rPr lang="cs-CZ" err="1">
                <a:ea typeface="+mn-lt"/>
                <a:cs typeface="+mn-lt"/>
              </a:rPr>
              <a:t>all</a:t>
            </a:r>
            <a:r>
              <a:rPr lang="cs-CZ">
                <a:ea typeface="+mn-lt"/>
                <a:cs typeface="+mn-lt"/>
              </a:rPr>
              <a:t> N)                                        16015.130859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works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for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all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inputs</a:t>
            </a:r>
            <a:r>
              <a:rPr lang="cs-CZ">
                <a:ea typeface="+mn-lt"/>
                <a:cs typeface="+mn-lt"/>
              </a:rPr>
              <a:t> N*32                                                                               16909.503906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const</a:t>
            </a:r>
            <a:r>
              <a:rPr lang="cs-CZ">
                <a:ea typeface="+mn-lt"/>
                <a:cs typeface="+mn-lt"/>
              </a:rPr>
              <a:t> __</a:t>
            </a:r>
            <a:r>
              <a:rPr lang="cs-CZ" err="1">
                <a:ea typeface="+mn-lt"/>
                <a:cs typeface="+mn-lt"/>
              </a:rPr>
              <a:t>restrict</a:t>
            </a:r>
            <a:r>
              <a:rPr lang="cs-CZ">
                <a:ea typeface="+mn-lt"/>
                <a:cs typeface="+mn-lt"/>
              </a:rPr>
              <a:t>__                                                                                           16935.658203</a:t>
            </a:r>
            <a:endParaRPr lang="cs-CZ">
              <a:cs typeface="Calibri"/>
            </a:endParaRPr>
          </a:p>
          <a:p>
            <a:r>
              <a:rPr lang="cs-CZ" err="1">
                <a:ea typeface="+mn-lt"/>
                <a:cs typeface="+mn-lt"/>
              </a:rPr>
              <a:t>loading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from</a:t>
            </a:r>
            <a:r>
              <a:rPr lang="cs-CZ">
                <a:ea typeface="+mn-lt"/>
                <a:cs typeface="+mn-lt"/>
              </a:rPr>
              <a:t> glob. mem on </a:t>
            </a:r>
            <a:r>
              <a:rPr lang="cs-CZ" err="1">
                <a:ea typeface="+mn-lt"/>
                <a:cs typeface="+mn-lt"/>
              </a:rPr>
              <a:t>demand</a:t>
            </a:r>
            <a:r>
              <a:rPr lang="cs-CZ">
                <a:ea typeface="+mn-lt"/>
                <a:cs typeface="+mn-lt"/>
              </a:rPr>
              <a:t>                                                           16709.480469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assign</a:t>
            </a:r>
            <a:r>
              <a:rPr lang="cs-CZ">
                <a:ea typeface="+mn-lt"/>
                <a:cs typeface="+mn-lt"/>
              </a:rPr>
              <a:t> more </a:t>
            </a:r>
            <a:r>
              <a:rPr lang="cs-CZ" err="1">
                <a:ea typeface="+mn-lt"/>
                <a:cs typeface="+mn-lt"/>
              </a:rPr>
              <a:t>work</a:t>
            </a:r>
            <a:r>
              <a:rPr lang="cs-CZ">
                <a:ea typeface="+mn-lt"/>
                <a:cs typeface="+mn-lt"/>
              </a:rPr>
              <a:t> to </a:t>
            </a:r>
            <a:r>
              <a:rPr lang="cs-CZ" err="1">
                <a:ea typeface="+mn-lt"/>
                <a:cs typeface="+mn-lt"/>
              </a:rPr>
              <a:t>one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thread</a:t>
            </a:r>
            <a:r>
              <a:rPr lang="cs-CZ">
                <a:ea typeface="+mn-lt"/>
                <a:cs typeface="+mn-lt"/>
              </a:rPr>
              <a:t> (Not on </a:t>
            </a:r>
            <a:r>
              <a:rPr lang="cs-CZ" err="1">
                <a:ea typeface="+mn-lt"/>
                <a:cs typeface="+mn-lt"/>
              </a:rPr>
              <a:t>demand</a:t>
            </a:r>
            <a:r>
              <a:rPr lang="cs-CZ">
                <a:ea typeface="+mn-lt"/>
                <a:cs typeface="+mn-lt"/>
              </a:rPr>
              <a:t>)                                   17649.894531</a:t>
            </a:r>
            <a:endParaRPr lang="cs-CZ"/>
          </a:p>
          <a:p>
            <a:r>
              <a:rPr lang="cs-CZ" err="1">
                <a:ea typeface="+mn-lt"/>
                <a:cs typeface="+mn-lt"/>
              </a:rPr>
              <a:t>flushed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write</a:t>
            </a:r>
            <a:r>
              <a:rPr lang="cs-CZ">
                <a:ea typeface="+mn-lt"/>
                <a:cs typeface="+mn-lt"/>
              </a:rPr>
              <a:t> to </a:t>
            </a:r>
            <a:r>
              <a:rPr lang="cs-CZ" err="1">
                <a:ea typeface="+mn-lt"/>
                <a:cs typeface="+mn-lt"/>
              </a:rPr>
              <a:t>global</a:t>
            </a:r>
            <a:r>
              <a:rPr lang="cs-CZ">
                <a:ea typeface="+mn-lt"/>
                <a:cs typeface="+mn-lt"/>
              </a:rPr>
              <a:t> mem. (</a:t>
            </a:r>
            <a:r>
              <a:rPr lang="cs-CZ" err="1">
                <a:ea typeface="+mn-lt"/>
                <a:cs typeface="+mn-lt"/>
              </a:rPr>
              <a:t>less</a:t>
            </a:r>
            <a:r>
              <a:rPr lang="cs-CZ">
                <a:ea typeface="+mn-lt"/>
                <a:cs typeface="+mn-lt"/>
              </a:rPr>
              <a:t> on RTX, more on GTX)                       17801.730469</a:t>
            </a:r>
            <a:endParaRPr lang="cs-CZ"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BLOCK 256                                                                                                  ***17954.650391***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218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E7587-0D55-4B5A-A51E-BB1E6A5B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5B5E38-16C6-494E-A58D-25EAB1B1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/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                               </a:t>
            </a:r>
            <a:r>
              <a:rPr lang="cs-CZ" sz="3600" err="1">
                <a:cs typeface="Calibri"/>
              </a:rPr>
              <a:t>Thank</a:t>
            </a:r>
            <a:r>
              <a:rPr lang="cs-CZ" sz="3600">
                <a:cs typeface="Calibri"/>
              </a:rPr>
              <a:t> </a:t>
            </a:r>
            <a:r>
              <a:rPr lang="cs-CZ" sz="3600" err="1">
                <a:cs typeface="Calibri"/>
              </a:rPr>
              <a:t>you</a:t>
            </a:r>
            <a:r>
              <a:rPr lang="cs-CZ" sz="3600">
                <a:cs typeface="Calibri"/>
              </a:rPr>
              <a:t> </a:t>
            </a:r>
            <a:r>
              <a:rPr lang="cs-CZ" sz="3600" err="1">
                <a:cs typeface="Calibri"/>
              </a:rPr>
              <a:t>for</a:t>
            </a:r>
            <a:r>
              <a:rPr lang="cs-CZ" sz="3600">
                <a:cs typeface="Calibri"/>
              </a:rPr>
              <a:t> </a:t>
            </a:r>
            <a:r>
              <a:rPr lang="cs-CZ" sz="3600" err="1">
                <a:cs typeface="Calibri"/>
              </a:rPr>
              <a:t>attention</a:t>
            </a:r>
            <a:r>
              <a:rPr lang="cs-CZ" sz="360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065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8FA58F10-A956-4A6D-9172-5380CEB2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5" y="314827"/>
            <a:ext cx="5029200" cy="4798034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96EB944-AFA2-4FF9-8ECD-61B71D9D8C65}"/>
              </a:ext>
            </a:extLst>
          </p:cNvPr>
          <p:cNvSpPr txBox="1"/>
          <p:nvPr/>
        </p:nvSpPr>
        <p:spPr>
          <a:xfrm>
            <a:off x="5961089" y="1526498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>
                <a:solidFill>
                  <a:srgbClr val="FF0000"/>
                </a:solidFill>
                <a:cs typeface="Calibri"/>
              </a:rPr>
              <a:t>Row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segments</a:t>
            </a:r>
            <a:r>
              <a:rPr lang="cs-CZ">
                <a:solidFill>
                  <a:srgbClr val="FF0000"/>
                </a:solidFill>
                <a:cs typeface="Calibri"/>
              </a:rPr>
              <a:t> </a:t>
            </a:r>
            <a:r>
              <a:rPr lang="cs-CZ" err="1">
                <a:solidFill>
                  <a:srgbClr val="FF0000"/>
                </a:solidFill>
                <a:cs typeface="Calibri"/>
              </a:rPr>
              <a:t>that</a:t>
            </a:r>
            <a:r>
              <a:rPr lang="cs-CZ">
                <a:solidFill>
                  <a:srgbClr val="FF0000"/>
                </a:solidFill>
                <a:cs typeface="Calibri"/>
              </a:rPr>
              <a:t> are </a:t>
            </a:r>
            <a:r>
              <a:rPr lang="cs-CZ" err="1">
                <a:solidFill>
                  <a:srgbClr val="FF0000"/>
                </a:solidFill>
                <a:cs typeface="Calibri"/>
              </a:rPr>
              <a:t>computed</a:t>
            </a:r>
            <a:r>
              <a:rPr lang="cs-CZ">
                <a:solidFill>
                  <a:srgbClr val="FF0000"/>
                </a:solidFill>
                <a:cs typeface="Calibri"/>
              </a:rPr>
              <a:t> in </a:t>
            </a:r>
            <a:r>
              <a:rPr lang="cs-CZ" err="1">
                <a:solidFill>
                  <a:srgbClr val="FF0000"/>
                </a:solidFill>
                <a:cs typeface="Calibri"/>
              </a:rPr>
              <a:t>parallel</a:t>
            </a: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>
                <a:solidFill>
                  <a:schemeClr val="accent5"/>
                </a:solidFill>
                <a:cs typeface="Calibri"/>
              </a:rPr>
              <a:t>Boundary</a:t>
            </a:r>
            <a:r>
              <a:rPr lang="cs-CZ">
                <a:solidFill>
                  <a:schemeClr val="accent5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5"/>
                </a:solidFill>
                <a:cs typeface="Calibri"/>
              </a:rPr>
              <a:t>of</a:t>
            </a:r>
            <a:r>
              <a:rPr lang="cs-CZ">
                <a:solidFill>
                  <a:schemeClr val="accent5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5"/>
                </a:solidFill>
                <a:cs typeface="Calibri"/>
              </a:rPr>
              <a:t>one</a:t>
            </a:r>
            <a:r>
              <a:rPr lang="cs-CZ">
                <a:solidFill>
                  <a:schemeClr val="accent5"/>
                </a:solidFill>
                <a:cs typeface="Calibri"/>
              </a:rPr>
              <a:t> </a:t>
            </a:r>
            <a:r>
              <a:rPr lang="cs-CZ" err="1">
                <a:solidFill>
                  <a:schemeClr val="accent5"/>
                </a:solidFill>
                <a:cs typeface="Calibri"/>
              </a:rPr>
              <a:t>block</a:t>
            </a:r>
            <a:r>
              <a:rPr lang="cs-CZ">
                <a:solidFill>
                  <a:schemeClr val="accent5"/>
                </a:solidFill>
                <a:cs typeface="Calibri"/>
              </a:rPr>
              <a:t> / </a:t>
            </a:r>
            <a:r>
              <a:rPr lang="cs-CZ" err="1">
                <a:solidFill>
                  <a:schemeClr val="accent5"/>
                </a:solidFill>
                <a:cs typeface="Calibri"/>
              </a:rPr>
              <a:t>row</a:t>
            </a:r>
            <a:r>
              <a:rPr lang="cs-CZ">
                <a:solidFill>
                  <a:schemeClr val="accent5"/>
                </a:solidFill>
                <a:cs typeface="Calibri"/>
              </a:rPr>
              <a:t> segment</a:t>
            </a:r>
          </a:p>
        </p:txBody>
      </p:sp>
    </p:spTree>
    <p:extLst>
      <p:ext uri="{BB962C8B-B14F-4D97-AF65-F5344CB8AC3E}">
        <p14:creationId xmlns:p14="http://schemas.microsoft.com/office/powerpoint/2010/main" val="423866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2">
            <a:extLst>
              <a:ext uri="{FF2B5EF4-FFF2-40B4-BE49-F238E27FC236}">
                <a16:creationId xmlns:a16="http://schemas.microsoft.com/office/drawing/2014/main" id="{ABA076FB-F4DE-0B4C-8C8A-BF6C3F65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8" y="617863"/>
            <a:ext cx="5665029" cy="54096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1F542E-3E8F-C54E-9D3B-E42BE2E0AAD0}"/>
              </a:ext>
            </a:extLst>
          </p:cNvPr>
          <p:cNvGrpSpPr/>
          <p:nvPr/>
        </p:nvGrpSpPr>
        <p:grpSpPr>
          <a:xfrm>
            <a:off x="3518380" y="-921609"/>
            <a:ext cx="56160" cy="61560"/>
            <a:chOff x="3518380" y="-921609"/>
            <a:chExt cx="56160" cy="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A1480E-FDD0-1C46-A26D-5E392A62F00B}"/>
                    </a:ext>
                  </a:extLst>
                </p14:cNvPr>
                <p14:cNvContentPartPr/>
                <p14:nvPr/>
              </p14:nvContentPartPr>
              <p14:xfrm>
                <a:off x="3543220" y="-916569"/>
                <a:ext cx="31320" cy="56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A1480E-FDD0-1C46-A26D-5E392A62F0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22700" y="-937089"/>
                  <a:ext cx="72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6A214F-592B-B649-9974-E7D6BBD70325}"/>
                    </a:ext>
                  </a:extLst>
                </p14:cNvPr>
                <p14:cNvContentPartPr/>
                <p14:nvPr/>
              </p14:nvContentPartPr>
              <p14:xfrm>
                <a:off x="3530980" y="-871569"/>
                <a:ext cx="64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6A214F-592B-B649-9974-E7D6BBD703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1540" y="-892089"/>
                  <a:ext cx="45019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5D592A-9A8E-C745-A148-13D39F585569}"/>
                    </a:ext>
                  </a:extLst>
                </p14:cNvPr>
                <p14:cNvContentPartPr/>
                <p14:nvPr/>
              </p14:nvContentPartPr>
              <p14:xfrm>
                <a:off x="3518380" y="-921609"/>
                <a:ext cx="1296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5D592A-9A8E-C745-A148-13D39F5855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7274" y="-942129"/>
                  <a:ext cx="54802" cy="90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FCF73-2951-D740-A128-FDD5242D2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660" y="3896035"/>
            <a:ext cx="4457700" cy="1257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542B29-CD77-7547-8429-DB3083F7A294}"/>
                  </a:ext>
                </a:extLst>
              </p14:cNvPr>
              <p14:cNvContentPartPr/>
              <p14:nvPr/>
            </p14:nvContentPartPr>
            <p14:xfrm>
              <a:off x="2404180" y="3498471"/>
              <a:ext cx="31320" cy="65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542B29-CD77-7547-8429-DB3083F7A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8589" y="3426431"/>
                <a:ext cx="102146" cy="797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E9F35D-A05B-E84F-A45C-D68CBDA80649}"/>
                  </a:ext>
                </a:extLst>
              </p14:cNvPr>
              <p14:cNvContentPartPr/>
              <p14:nvPr/>
            </p14:nvContentPartPr>
            <p14:xfrm>
              <a:off x="2459980" y="407123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E9F35D-A05B-E84F-A45C-D68CBDA806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3980" y="399923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49F966-47E1-C846-A84D-71AAA9BEDE23}"/>
                  </a:ext>
                </a:extLst>
              </p14:cNvPr>
              <p14:cNvContentPartPr/>
              <p14:nvPr/>
            </p14:nvContentPartPr>
            <p14:xfrm>
              <a:off x="2447740" y="409607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49F966-47E1-C846-A84D-71AAA9BEDE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1740" y="402407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E225A6-F7F3-8B4E-A540-693799DF2E32}"/>
                  </a:ext>
                </a:extLst>
              </p14:cNvPr>
              <p14:cNvContentPartPr/>
              <p14:nvPr/>
            </p14:nvContentPartPr>
            <p14:xfrm>
              <a:off x="2441620" y="4089951"/>
              <a:ext cx="2552760" cy="10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E225A6-F7F3-8B4E-A540-693799DF2E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5620" y="4017951"/>
                <a:ext cx="2624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DAD047-FE02-824B-A448-584AB28C3E42}"/>
                  </a:ext>
                </a:extLst>
              </p14:cNvPr>
              <p14:cNvContentPartPr/>
              <p14:nvPr/>
            </p14:nvContentPartPr>
            <p14:xfrm>
              <a:off x="4894300" y="3573351"/>
              <a:ext cx="37800" cy="597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DAD047-FE02-824B-A448-584AB28C3E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7954" y="3501351"/>
                <a:ext cx="110129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1A7035-6823-A848-8F28-0B0016537B60}"/>
                  </a:ext>
                </a:extLst>
              </p14:cNvPr>
              <p14:cNvContentPartPr/>
              <p14:nvPr/>
            </p14:nvContentPartPr>
            <p14:xfrm>
              <a:off x="2503540" y="3417471"/>
              <a:ext cx="2471760" cy="10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1A7035-6823-A848-8F28-0B0016537B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67540" y="3345471"/>
                <a:ext cx="2543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6CDD83-AEF7-BE4E-A4F2-078A7D678429}"/>
                  </a:ext>
                </a:extLst>
              </p14:cNvPr>
              <p14:cNvContentPartPr/>
              <p14:nvPr/>
            </p14:nvContentPartPr>
            <p14:xfrm>
              <a:off x="2385460" y="3467511"/>
              <a:ext cx="174600" cy="722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6CDD83-AEF7-BE4E-A4F2-078A7D6784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9534" y="3395511"/>
                <a:ext cx="246093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B4BB12-5267-F54C-BF73-9184A68D11C3}"/>
                  </a:ext>
                </a:extLst>
              </p14:cNvPr>
              <p14:cNvContentPartPr/>
              <p14:nvPr/>
            </p14:nvContentPartPr>
            <p14:xfrm>
              <a:off x="2522260" y="3436191"/>
              <a:ext cx="2409480" cy="75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B4BB12-5267-F54C-BF73-9184A68D11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86260" y="3364191"/>
                <a:ext cx="248112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34A63E-4366-584A-8121-588FA5CDD817}"/>
                  </a:ext>
                </a:extLst>
              </p14:cNvPr>
              <p14:cNvContentPartPr/>
              <p14:nvPr/>
            </p14:nvContentPartPr>
            <p14:xfrm>
              <a:off x="2404180" y="4114791"/>
              <a:ext cx="2565360" cy="118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34A63E-4366-584A-8121-588FA5CDD8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68180" y="4042572"/>
                <a:ext cx="2637000" cy="26287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ovéPole 10">
            <a:extLst>
              <a:ext uri="{FF2B5EF4-FFF2-40B4-BE49-F238E27FC236}">
                <a16:creationId xmlns:a16="http://schemas.microsoft.com/office/drawing/2014/main" id="{7F41BE8F-B828-406B-9ABF-1E42BCE47DBF}"/>
              </a:ext>
            </a:extLst>
          </p:cNvPr>
          <p:cNvSpPr txBox="1"/>
          <p:nvPr/>
        </p:nvSpPr>
        <p:spPr>
          <a:xfrm>
            <a:off x="6279629" y="664564"/>
            <a:ext cx="46981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Fetch</a:t>
            </a:r>
            <a:r>
              <a:rPr lang="cs-CZ">
                <a:cs typeface="Calibri"/>
              </a:rPr>
              <a:t> "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"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currently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computed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 segment </a:t>
            </a:r>
            <a:r>
              <a:rPr lang="cs-CZ" err="1">
                <a:cs typeface="Calibri"/>
              </a:rPr>
              <a:t>from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into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shared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Initialize</a:t>
            </a:r>
            <a:r>
              <a:rPr lang="cs-CZ">
                <a:cs typeface="Calibri"/>
              </a:rPr>
              <a:t> to </a:t>
            </a:r>
            <a:r>
              <a:rPr lang="cs-CZ" err="1">
                <a:cs typeface="Calibri"/>
              </a:rPr>
              <a:t>zeros</a:t>
            </a:r>
            <a:r>
              <a:rPr lang="cs-CZ">
                <a:cs typeface="Calibri"/>
              </a:rPr>
              <a:t>, </a:t>
            </a:r>
            <a:r>
              <a:rPr lang="cs-CZ" err="1">
                <a:cs typeface="Calibri"/>
              </a:rPr>
              <a:t>if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anything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is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out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bounds</a:t>
            </a:r>
            <a:r>
              <a:rPr lang="cs-CZ">
                <a:cs typeface="Calibri"/>
              </a:rPr>
              <a:t> (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 segment </a:t>
            </a:r>
            <a:r>
              <a:rPr lang="cs-CZ" err="1">
                <a:cs typeface="Calibri"/>
              </a:rPr>
              <a:t>is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close</a:t>
            </a:r>
            <a:r>
              <a:rPr lang="cs-CZ">
                <a:cs typeface="Calibri"/>
              </a:rPr>
              <a:t> to a city </a:t>
            </a:r>
            <a:r>
              <a:rPr lang="cs-CZ" err="1">
                <a:cs typeface="Calibri"/>
              </a:rPr>
              <a:t>boundary</a:t>
            </a:r>
            <a:r>
              <a:rPr lang="cs-CZ">
                <a:cs typeface="Calibri"/>
              </a:rPr>
              <a:t>) </a:t>
            </a:r>
            <a:r>
              <a:rPr lang="cs-CZ" err="1">
                <a:cs typeface="Calibri"/>
              </a:rPr>
              <a:t>it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will</a:t>
            </a:r>
            <a:r>
              <a:rPr lang="cs-CZ">
                <a:cs typeface="Calibri"/>
              </a:rPr>
              <a:t> not </a:t>
            </a:r>
            <a:r>
              <a:rPr lang="cs-CZ" err="1">
                <a:cs typeface="Calibri"/>
              </a:rPr>
              <a:t>get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updated</a:t>
            </a:r>
            <a:r>
              <a:rPr lang="cs-CZ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898C872-D254-4218-A7C3-38A5760A63AE}"/>
              </a:ext>
            </a:extLst>
          </p:cNvPr>
          <p:cNvSpPr txBox="1"/>
          <p:nvPr/>
        </p:nvSpPr>
        <p:spPr>
          <a:xfrm>
            <a:off x="6528685" y="3287062"/>
            <a:ext cx="5154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/>
              <a:t>__</a:t>
            </a:r>
            <a:r>
              <a:rPr lang="cs-CZ" err="1"/>
              <a:t>shared</a:t>
            </a:r>
            <a:r>
              <a:rPr lang="cs-CZ"/>
              <a:t>__ </a:t>
            </a:r>
            <a:r>
              <a:rPr lang="cs-CZ" err="1"/>
              <a:t>int</a:t>
            </a:r>
            <a:r>
              <a:rPr lang="cs-CZ"/>
              <a:t> </a:t>
            </a:r>
            <a:r>
              <a:rPr lang="cs-CZ" err="1"/>
              <a:t>neighborhood</a:t>
            </a:r>
            <a:r>
              <a:rPr lang="cs-CZ"/>
              <a:t> [3][BLOCK + 3]</a:t>
            </a:r>
            <a:endParaRPr lang="cs-CZ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10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2">
            <a:extLst>
              <a:ext uri="{FF2B5EF4-FFF2-40B4-BE49-F238E27FC236}">
                <a16:creationId xmlns:a16="http://schemas.microsoft.com/office/drawing/2014/main" id="{ABA076FB-F4DE-0B4C-8C8A-BF6C3F65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8" y="617863"/>
            <a:ext cx="5665029" cy="54096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1F542E-3E8F-C54E-9D3B-E42BE2E0AAD0}"/>
              </a:ext>
            </a:extLst>
          </p:cNvPr>
          <p:cNvGrpSpPr/>
          <p:nvPr/>
        </p:nvGrpSpPr>
        <p:grpSpPr>
          <a:xfrm>
            <a:off x="3518380" y="-921609"/>
            <a:ext cx="56160" cy="61560"/>
            <a:chOff x="3518380" y="-921609"/>
            <a:chExt cx="56160" cy="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A1480E-FDD0-1C46-A26D-5E392A62F00B}"/>
                    </a:ext>
                  </a:extLst>
                </p14:cNvPr>
                <p14:cNvContentPartPr/>
                <p14:nvPr/>
              </p14:nvContentPartPr>
              <p14:xfrm>
                <a:off x="3543220" y="-916569"/>
                <a:ext cx="31320" cy="56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A1480E-FDD0-1C46-A26D-5E392A62F0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22700" y="-937089"/>
                  <a:ext cx="72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6A214F-592B-B649-9974-E7D6BBD70325}"/>
                    </a:ext>
                  </a:extLst>
                </p14:cNvPr>
                <p14:cNvContentPartPr/>
                <p14:nvPr/>
              </p14:nvContentPartPr>
              <p14:xfrm>
                <a:off x="3530980" y="-871569"/>
                <a:ext cx="64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6A214F-592B-B649-9974-E7D6BBD703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1540" y="-892089"/>
                  <a:ext cx="45019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5D592A-9A8E-C745-A148-13D39F585569}"/>
                    </a:ext>
                  </a:extLst>
                </p14:cNvPr>
                <p14:cNvContentPartPr/>
                <p14:nvPr/>
              </p14:nvContentPartPr>
              <p14:xfrm>
                <a:off x="3518380" y="-921609"/>
                <a:ext cx="1296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5D592A-9A8E-C745-A148-13D39F5855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7274" y="-942129"/>
                  <a:ext cx="54802" cy="90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FCF73-2951-D740-A128-FDD5242D2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660" y="3896035"/>
            <a:ext cx="4457700" cy="1257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542B29-CD77-7547-8429-DB3083F7A294}"/>
                  </a:ext>
                </a:extLst>
              </p14:cNvPr>
              <p14:cNvContentPartPr/>
              <p14:nvPr/>
            </p14:nvContentPartPr>
            <p14:xfrm>
              <a:off x="2404180" y="3498471"/>
              <a:ext cx="31320" cy="65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542B29-CD77-7547-8429-DB3083F7A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8589" y="3426431"/>
                <a:ext cx="102146" cy="797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E9F35D-A05B-E84F-A45C-D68CBDA80649}"/>
                  </a:ext>
                </a:extLst>
              </p14:cNvPr>
              <p14:cNvContentPartPr/>
              <p14:nvPr/>
            </p14:nvContentPartPr>
            <p14:xfrm>
              <a:off x="2459980" y="407123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E9F35D-A05B-E84F-A45C-D68CBDA806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3980" y="399923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49F966-47E1-C846-A84D-71AAA9BEDE23}"/>
                  </a:ext>
                </a:extLst>
              </p14:cNvPr>
              <p14:cNvContentPartPr/>
              <p14:nvPr/>
            </p14:nvContentPartPr>
            <p14:xfrm>
              <a:off x="2447740" y="409607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49F966-47E1-C846-A84D-71AAA9BEDE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1740" y="402407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E225A6-F7F3-8B4E-A540-693799DF2E32}"/>
                  </a:ext>
                </a:extLst>
              </p14:cNvPr>
              <p14:cNvContentPartPr/>
              <p14:nvPr/>
            </p14:nvContentPartPr>
            <p14:xfrm>
              <a:off x="2441620" y="4089951"/>
              <a:ext cx="2552760" cy="10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E225A6-F7F3-8B4E-A540-693799DF2E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5620" y="4017951"/>
                <a:ext cx="2624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DAD047-FE02-824B-A448-584AB28C3E42}"/>
                  </a:ext>
                </a:extLst>
              </p14:cNvPr>
              <p14:cNvContentPartPr/>
              <p14:nvPr/>
            </p14:nvContentPartPr>
            <p14:xfrm>
              <a:off x="4894300" y="3573351"/>
              <a:ext cx="37800" cy="597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DAD047-FE02-824B-A448-584AB28C3E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7954" y="3501351"/>
                <a:ext cx="110129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1A7035-6823-A848-8F28-0B0016537B60}"/>
                  </a:ext>
                </a:extLst>
              </p14:cNvPr>
              <p14:cNvContentPartPr/>
              <p14:nvPr/>
            </p14:nvContentPartPr>
            <p14:xfrm>
              <a:off x="2503540" y="3417471"/>
              <a:ext cx="2471760" cy="10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1A7035-6823-A848-8F28-0B0016537B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67540" y="3345471"/>
                <a:ext cx="2543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6CDD83-AEF7-BE4E-A4F2-078A7D678429}"/>
                  </a:ext>
                </a:extLst>
              </p14:cNvPr>
              <p14:cNvContentPartPr/>
              <p14:nvPr/>
            </p14:nvContentPartPr>
            <p14:xfrm>
              <a:off x="2385460" y="3467511"/>
              <a:ext cx="174600" cy="722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6CDD83-AEF7-BE4E-A4F2-078A7D6784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9534" y="3395511"/>
                <a:ext cx="246093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B4BB12-5267-F54C-BF73-9184A68D11C3}"/>
                  </a:ext>
                </a:extLst>
              </p14:cNvPr>
              <p14:cNvContentPartPr/>
              <p14:nvPr/>
            </p14:nvContentPartPr>
            <p14:xfrm>
              <a:off x="2522260" y="3436191"/>
              <a:ext cx="2409480" cy="75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B4BB12-5267-F54C-BF73-9184A68D11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86260" y="3364191"/>
                <a:ext cx="248112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34A63E-4366-584A-8121-588FA5CDD817}"/>
                  </a:ext>
                </a:extLst>
              </p14:cNvPr>
              <p14:cNvContentPartPr/>
              <p14:nvPr/>
            </p14:nvContentPartPr>
            <p14:xfrm>
              <a:off x="2404180" y="4114791"/>
              <a:ext cx="2565360" cy="118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34A63E-4366-584A-8121-588FA5CDD8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68180" y="4042572"/>
                <a:ext cx="2637000" cy="26287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ovéPole 10">
            <a:extLst>
              <a:ext uri="{FF2B5EF4-FFF2-40B4-BE49-F238E27FC236}">
                <a16:creationId xmlns:a16="http://schemas.microsoft.com/office/drawing/2014/main" id="{7F41BE8F-B828-406B-9ABF-1E42BCE47DBF}"/>
              </a:ext>
            </a:extLst>
          </p:cNvPr>
          <p:cNvSpPr txBox="1"/>
          <p:nvPr/>
        </p:nvSpPr>
        <p:spPr>
          <a:xfrm>
            <a:off x="6279629" y="664564"/>
            <a:ext cx="46794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err="1">
                <a:cs typeface="Calibri"/>
              </a:rPr>
              <a:t>Fetch</a:t>
            </a:r>
            <a:r>
              <a:rPr lang="cs-CZ">
                <a:cs typeface="Calibri"/>
              </a:rPr>
              <a:t> "</a:t>
            </a:r>
            <a:r>
              <a:rPr lang="cs-CZ" err="1">
                <a:cs typeface="Calibri"/>
              </a:rPr>
              <a:t>neighborhood</a:t>
            </a:r>
            <a:r>
              <a:rPr lang="cs-CZ">
                <a:cs typeface="Calibri"/>
              </a:rPr>
              <a:t>" </a:t>
            </a:r>
            <a:r>
              <a:rPr lang="cs-CZ" err="1">
                <a:cs typeface="Calibri"/>
              </a:rPr>
              <a:t>of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the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currently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computed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row</a:t>
            </a:r>
            <a:r>
              <a:rPr lang="cs-CZ">
                <a:cs typeface="Calibri"/>
              </a:rPr>
              <a:t> segment </a:t>
            </a:r>
            <a:r>
              <a:rPr lang="cs-CZ" err="1">
                <a:cs typeface="Calibri"/>
              </a:rPr>
              <a:t>from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into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shared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endParaRPr lang="cs-CZ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cs-CZ" err="1">
                <a:ea typeface="+mn-lt"/>
                <a:cs typeface="+mn-lt"/>
              </a:rPr>
              <a:t>Initialize</a:t>
            </a:r>
            <a:r>
              <a:rPr lang="cs-CZ">
                <a:ea typeface="+mn-lt"/>
                <a:cs typeface="+mn-lt"/>
              </a:rPr>
              <a:t> to </a:t>
            </a:r>
            <a:r>
              <a:rPr lang="cs-CZ" err="1">
                <a:ea typeface="+mn-lt"/>
                <a:cs typeface="+mn-lt"/>
              </a:rPr>
              <a:t>zeros</a:t>
            </a:r>
            <a:r>
              <a:rPr lang="cs-CZ">
                <a:ea typeface="+mn-lt"/>
                <a:cs typeface="+mn-lt"/>
              </a:rPr>
              <a:t>, </a:t>
            </a:r>
            <a:r>
              <a:rPr lang="cs-CZ" err="1">
                <a:ea typeface="+mn-lt"/>
                <a:cs typeface="+mn-lt"/>
              </a:rPr>
              <a:t>if</a:t>
            </a:r>
            <a:r>
              <a:rPr lang="cs-CZ">
                <a:ea typeface="+mn-lt"/>
                <a:cs typeface="+mn-lt"/>
              </a:rPr>
              <a:t> </a:t>
            </a:r>
            <a:r>
              <a:rPr lang="cs-CZ" err="1">
                <a:ea typeface="+mn-lt"/>
                <a:cs typeface="+mn-lt"/>
              </a:rPr>
              <a:t>anything</a:t>
            </a:r>
            <a:r>
              <a:rPr lang="cs-CZ">
                <a:ea typeface="+mn-lt"/>
                <a:cs typeface="+mn-lt"/>
              </a:rPr>
              <a:t> </a:t>
            </a:r>
            <a:r>
              <a:rPr lang="cs-CZ" err="1">
                <a:ea typeface="+mn-lt"/>
                <a:cs typeface="+mn-lt"/>
              </a:rPr>
              <a:t>is</a:t>
            </a:r>
            <a:r>
              <a:rPr lang="cs-CZ">
                <a:ea typeface="+mn-lt"/>
                <a:cs typeface="+mn-lt"/>
              </a:rPr>
              <a:t> </a:t>
            </a:r>
            <a:r>
              <a:rPr lang="cs-CZ" err="1">
                <a:ea typeface="+mn-lt"/>
                <a:cs typeface="+mn-lt"/>
              </a:rPr>
              <a:t>out</a:t>
            </a:r>
            <a:r>
              <a:rPr lang="cs-CZ">
                <a:ea typeface="+mn-lt"/>
                <a:cs typeface="+mn-lt"/>
              </a:rPr>
              <a:t> </a:t>
            </a:r>
            <a:r>
              <a:rPr lang="cs-CZ" err="1">
                <a:ea typeface="+mn-lt"/>
                <a:cs typeface="+mn-lt"/>
              </a:rPr>
              <a:t>of</a:t>
            </a:r>
            <a:r>
              <a:rPr lang="cs-CZ">
                <a:ea typeface="+mn-lt"/>
                <a:cs typeface="+mn-lt"/>
              </a:rPr>
              <a:t> </a:t>
            </a:r>
            <a:r>
              <a:rPr lang="cs-CZ" err="1">
                <a:ea typeface="+mn-lt"/>
                <a:cs typeface="+mn-lt"/>
              </a:rPr>
              <a:t>bounds</a:t>
            </a:r>
            <a:r>
              <a:rPr lang="cs-CZ">
                <a:ea typeface="+mn-lt"/>
                <a:cs typeface="+mn-lt"/>
              </a:rPr>
              <a:t> (</a:t>
            </a:r>
            <a:r>
              <a:rPr lang="cs-CZ" err="1">
                <a:ea typeface="+mn-lt"/>
                <a:cs typeface="+mn-lt"/>
              </a:rPr>
              <a:t>the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row</a:t>
            </a:r>
            <a:r>
              <a:rPr lang="cs-CZ">
                <a:ea typeface="+mn-lt"/>
                <a:cs typeface="+mn-lt"/>
              </a:rPr>
              <a:t> segment </a:t>
            </a:r>
            <a:r>
              <a:rPr lang="cs-CZ" err="1">
                <a:ea typeface="+mn-lt"/>
                <a:cs typeface="+mn-lt"/>
              </a:rPr>
              <a:t>is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close</a:t>
            </a:r>
            <a:r>
              <a:rPr lang="cs-CZ">
                <a:ea typeface="+mn-lt"/>
                <a:cs typeface="+mn-lt"/>
              </a:rPr>
              <a:t> to a city </a:t>
            </a:r>
            <a:r>
              <a:rPr lang="cs-CZ" err="1">
                <a:ea typeface="+mn-lt"/>
                <a:cs typeface="+mn-lt"/>
              </a:rPr>
              <a:t>boundary</a:t>
            </a:r>
            <a:r>
              <a:rPr lang="cs-CZ">
                <a:ea typeface="+mn-lt"/>
                <a:cs typeface="+mn-lt"/>
              </a:rPr>
              <a:t>)</a:t>
            </a:r>
            <a:br>
              <a:rPr lang="cs-CZ">
                <a:ea typeface="+mn-lt"/>
                <a:cs typeface="+mn-lt"/>
              </a:rPr>
            </a:br>
            <a:r>
              <a:rPr lang="cs-CZ" err="1">
                <a:cs typeface="Calibri"/>
              </a:rPr>
              <a:t>it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will</a:t>
            </a:r>
            <a:r>
              <a:rPr lang="cs-CZ">
                <a:cs typeface="Calibri"/>
              </a:rPr>
              <a:t> not </a:t>
            </a:r>
            <a:r>
              <a:rPr lang="cs-CZ" err="1">
                <a:cs typeface="Calibri"/>
              </a:rPr>
              <a:t>get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updated</a:t>
            </a:r>
            <a:r>
              <a:rPr lang="cs-CZ">
                <a:cs typeface="Calibri"/>
              </a:rPr>
              <a:t>.</a:t>
            </a:r>
          </a:p>
          <a:p>
            <a:endParaRPr lang="cs-CZ">
              <a:cs typeface="Calibri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898C872-D254-4218-A7C3-38A5760A63AE}"/>
              </a:ext>
            </a:extLst>
          </p:cNvPr>
          <p:cNvSpPr txBox="1"/>
          <p:nvPr/>
        </p:nvSpPr>
        <p:spPr>
          <a:xfrm>
            <a:off x="6528685" y="3287062"/>
            <a:ext cx="5154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/>
              <a:t>__</a:t>
            </a:r>
            <a:r>
              <a:rPr lang="cs-CZ" err="1"/>
              <a:t>shared</a:t>
            </a:r>
            <a:r>
              <a:rPr lang="cs-CZ"/>
              <a:t>__ </a:t>
            </a:r>
            <a:r>
              <a:rPr lang="cs-CZ" err="1"/>
              <a:t>int</a:t>
            </a:r>
            <a:r>
              <a:rPr lang="cs-CZ"/>
              <a:t> </a:t>
            </a:r>
            <a:r>
              <a:rPr lang="cs-CZ" err="1"/>
              <a:t>neighborhood</a:t>
            </a:r>
            <a:r>
              <a:rPr lang="cs-CZ"/>
              <a:t> [3][BLOCK + 3]</a:t>
            </a:r>
            <a:endParaRPr lang="cs-CZ" err="1">
              <a:cs typeface="Calibri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5C9450B-DF82-49A4-A8FB-FB951F2D5F28}"/>
              </a:ext>
            </a:extLst>
          </p:cNvPr>
          <p:cNvSpPr txBox="1"/>
          <p:nvPr/>
        </p:nvSpPr>
        <p:spPr>
          <a:xfrm>
            <a:off x="5504357" y="5598045"/>
            <a:ext cx="631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err="1"/>
              <a:t>After</a:t>
            </a:r>
            <a:r>
              <a:rPr lang="cs-CZ"/>
              <a:t> </a:t>
            </a:r>
            <a:r>
              <a:rPr lang="cs-CZ" err="1"/>
              <a:t>everything</a:t>
            </a:r>
            <a:r>
              <a:rPr lang="cs-CZ"/>
              <a:t> </a:t>
            </a:r>
            <a:r>
              <a:rPr lang="cs-CZ" err="1"/>
              <a:t>is</a:t>
            </a:r>
            <a:r>
              <a:rPr lang="cs-CZ"/>
              <a:t> </a:t>
            </a:r>
            <a:r>
              <a:rPr lang="cs-CZ" err="1"/>
              <a:t>fetched</a:t>
            </a:r>
            <a:r>
              <a:rPr lang="cs-CZ"/>
              <a:t>,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can</a:t>
            </a:r>
            <a:r>
              <a:rPr lang="cs-CZ"/>
              <a:t> </a:t>
            </a:r>
            <a:r>
              <a:rPr lang="cs-CZ" err="1"/>
              <a:t>quickly</a:t>
            </a:r>
            <a:r>
              <a:rPr lang="cs-CZ"/>
              <a:t> </a:t>
            </a:r>
            <a:r>
              <a:rPr lang="cs-CZ" err="1"/>
              <a:t>compute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update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each</a:t>
            </a:r>
            <a:r>
              <a:rPr lang="cs-CZ"/>
              <a:t> element in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row</a:t>
            </a:r>
            <a:r>
              <a:rPr lang="cs-CZ"/>
              <a:t> segment.</a:t>
            </a: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2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92D5-AACC-3B41-B9DC-87AA9D6C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              After computing the update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4BEF-7FF4-414A-A8C5-B974BA0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Z" sz="2000">
                <a:cs typeface="Calibri"/>
              </a:rPr>
              <a:t>It is not efficient to write each result independently from each thread because of uncoalesced and unsynchronized access to global memory.</a:t>
            </a:r>
            <a:endParaRPr lang="cs-CZ" sz="2000">
              <a:cs typeface="Calibri"/>
            </a:endParaRPr>
          </a:p>
          <a:p>
            <a:r>
              <a:rPr lang="cs-CZ" sz="2000" err="1">
                <a:cs typeface="Calibri"/>
              </a:rPr>
              <a:t>Declare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another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array</a:t>
            </a:r>
            <a:r>
              <a:rPr lang="cs-CZ" sz="2000">
                <a:cs typeface="Calibri"/>
              </a:rPr>
              <a:t> in </a:t>
            </a:r>
            <a:r>
              <a:rPr lang="cs-CZ" sz="2000" err="1">
                <a:cs typeface="Calibri"/>
              </a:rPr>
              <a:t>shared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memory</a:t>
            </a:r>
            <a:endParaRPr lang="cs-CZ" sz="2000">
              <a:cs typeface="Calibri"/>
            </a:endParaRPr>
          </a:p>
          <a:p>
            <a:r>
              <a:rPr lang="cs-CZ" sz="2000">
                <a:cs typeface="Calibri"/>
              </a:rPr>
              <a:t>__</a:t>
            </a:r>
            <a:r>
              <a:rPr lang="cs-CZ" sz="2000" err="1">
                <a:cs typeface="Calibri"/>
              </a:rPr>
              <a:t>shared</a:t>
            </a:r>
            <a:r>
              <a:rPr lang="cs-CZ" sz="2000">
                <a:cs typeface="Calibri"/>
              </a:rPr>
              <a:t>__ </a:t>
            </a:r>
            <a:r>
              <a:rPr lang="cs-CZ" sz="2000" err="1">
                <a:cs typeface="Calibri"/>
              </a:rPr>
              <a:t>int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result</a:t>
            </a:r>
            <a:r>
              <a:rPr lang="cs-CZ" sz="2000">
                <a:cs typeface="Calibri"/>
              </a:rPr>
              <a:t>[BLOCK + 3]</a:t>
            </a:r>
          </a:p>
          <a:p>
            <a:r>
              <a:rPr lang="cs-CZ" sz="2000" err="1">
                <a:cs typeface="Calibri"/>
              </a:rPr>
              <a:t>We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will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store</a:t>
            </a:r>
            <a:r>
              <a:rPr lang="cs-CZ" sz="2000">
                <a:cs typeface="Calibri"/>
              </a:rPr>
              <a:t> </a:t>
            </a:r>
            <a:r>
              <a:rPr lang="cs-CZ" sz="2000" err="1">
                <a:cs typeface="Calibri"/>
              </a:rPr>
              <a:t>the</a:t>
            </a:r>
            <a:r>
              <a:rPr lang="cs-CZ" sz="2000">
                <a:cs typeface="Calibri"/>
              </a:rPr>
              <a:t> update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each</a:t>
            </a:r>
            <a:r>
              <a:rPr lang="cs-CZ" sz="2000">
                <a:cs typeface="Calibri"/>
              </a:rPr>
              <a:t> element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row</a:t>
            </a:r>
            <a:r>
              <a:rPr lang="cs-CZ" sz="2000">
                <a:cs typeface="Calibri"/>
              </a:rPr>
              <a:t> segment </a:t>
            </a:r>
            <a:r>
              <a:rPr lang="cs-CZ" sz="2000" err="1">
                <a:cs typeface="Calibri"/>
              </a:rPr>
              <a:t>here</a:t>
            </a:r>
            <a:endParaRPr lang="cs-CZ" sz="2000">
              <a:cs typeface="Calibri"/>
            </a:endParaRPr>
          </a:p>
          <a:p>
            <a:r>
              <a:rPr lang="cs-CZ" sz="2000" err="1">
                <a:cs typeface="Calibri"/>
              </a:rPr>
              <a:t>Only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one</a:t>
            </a:r>
            <a:r>
              <a:rPr lang="cs-CZ" sz="2000">
                <a:cs typeface="Calibri"/>
              </a:rPr>
              <a:t> "flush" to </a:t>
            </a:r>
            <a:r>
              <a:rPr lang="cs-CZ" sz="2000" err="1">
                <a:cs typeface="Calibri"/>
              </a:rPr>
              <a:t>global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memory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after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we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finish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computing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all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the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elements</a:t>
            </a:r>
            <a:r>
              <a:rPr lang="cs-CZ" sz="2000">
                <a:cs typeface="Calibri"/>
              </a:rPr>
              <a:t> – </a:t>
            </a:r>
            <a:r>
              <a:rPr lang="cs-CZ" sz="2000" err="1">
                <a:cs typeface="Calibri"/>
              </a:rPr>
              <a:t>this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ensures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coalesced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access</a:t>
            </a:r>
            <a:r>
              <a:rPr lang="cs-CZ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58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92D5-AACC-3B41-B9DC-87AA9D6C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>
                <a:cs typeface="Calibri Light"/>
              </a:rPr>
              <a:t>              After computing the update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4BEF-7FF4-414A-A8C5-B974BA0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Z" sz="2000">
                <a:cs typeface="Calibri"/>
              </a:rPr>
              <a:t>It is not efficient to write each result independently from each thread because of uncoalesced and unsynchronized access to global memory.</a:t>
            </a:r>
            <a:endParaRPr lang="cs-CZ" sz="2000">
              <a:cs typeface="Calibri"/>
            </a:endParaRPr>
          </a:p>
          <a:p>
            <a:r>
              <a:rPr lang="cs-CZ" sz="2000" err="1">
                <a:cs typeface="Calibri"/>
              </a:rPr>
              <a:t>Declare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another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array</a:t>
            </a:r>
            <a:r>
              <a:rPr lang="cs-CZ" sz="2000">
                <a:cs typeface="Calibri"/>
              </a:rPr>
              <a:t> in </a:t>
            </a:r>
            <a:r>
              <a:rPr lang="cs-CZ" sz="2000" err="1">
                <a:cs typeface="Calibri"/>
              </a:rPr>
              <a:t>shared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memory</a:t>
            </a:r>
            <a:endParaRPr lang="cs-CZ" sz="2000">
              <a:cs typeface="Calibri"/>
            </a:endParaRPr>
          </a:p>
          <a:p>
            <a:r>
              <a:rPr lang="cs-CZ" sz="2000">
                <a:cs typeface="Calibri"/>
              </a:rPr>
              <a:t>__</a:t>
            </a:r>
            <a:r>
              <a:rPr lang="cs-CZ" sz="2000" err="1">
                <a:cs typeface="Calibri"/>
              </a:rPr>
              <a:t>shared</a:t>
            </a:r>
            <a:r>
              <a:rPr lang="cs-CZ" sz="2000">
                <a:cs typeface="Calibri"/>
              </a:rPr>
              <a:t>__ </a:t>
            </a:r>
            <a:r>
              <a:rPr lang="cs-CZ" sz="2000" err="1">
                <a:cs typeface="Calibri"/>
              </a:rPr>
              <a:t>int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result</a:t>
            </a:r>
            <a:r>
              <a:rPr lang="cs-CZ" sz="2000">
                <a:cs typeface="Calibri"/>
              </a:rPr>
              <a:t>[BLOCK + 3]</a:t>
            </a:r>
          </a:p>
          <a:p>
            <a:r>
              <a:rPr lang="cs-CZ" sz="2000" err="1">
                <a:cs typeface="Calibri"/>
              </a:rPr>
              <a:t>We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will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store</a:t>
            </a:r>
            <a:r>
              <a:rPr lang="cs-CZ" sz="2000">
                <a:cs typeface="Calibri"/>
              </a:rPr>
              <a:t> </a:t>
            </a:r>
            <a:r>
              <a:rPr lang="cs-CZ" sz="2000" err="1">
                <a:cs typeface="Calibri"/>
              </a:rPr>
              <a:t>the</a:t>
            </a:r>
            <a:r>
              <a:rPr lang="cs-CZ" sz="2000">
                <a:cs typeface="Calibri"/>
              </a:rPr>
              <a:t> update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each</a:t>
            </a:r>
            <a:r>
              <a:rPr lang="cs-CZ" sz="2000">
                <a:cs typeface="Calibri"/>
              </a:rPr>
              <a:t> element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row</a:t>
            </a:r>
            <a:r>
              <a:rPr lang="cs-CZ" sz="2000">
                <a:cs typeface="Calibri"/>
              </a:rPr>
              <a:t> segment </a:t>
            </a:r>
            <a:r>
              <a:rPr lang="cs-CZ" sz="2000" err="1">
                <a:cs typeface="Calibri"/>
              </a:rPr>
              <a:t>here</a:t>
            </a:r>
            <a:endParaRPr lang="cs-CZ" sz="2000">
              <a:cs typeface="Calibri"/>
            </a:endParaRPr>
          </a:p>
          <a:p>
            <a:r>
              <a:rPr lang="cs-CZ" sz="2000" err="1">
                <a:cs typeface="Calibri"/>
              </a:rPr>
              <a:t>Only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one</a:t>
            </a:r>
            <a:r>
              <a:rPr lang="cs-CZ" sz="2000">
                <a:cs typeface="Calibri"/>
              </a:rPr>
              <a:t> "flush" to </a:t>
            </a:r>
            <a:r>
              <a:rPr lang="cs-CZ" sz="2000" err="1">
                <a:cs typeface="Calibri"/>
              </a:rPr>
              <a:t>global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memory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after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we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finish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computing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all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of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the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elements</a:t>
            </a:r>
            <a:r>
              <a:rPr lang="cs-CZ" sz="2000">
                <a:cs typeface="Calibri"/>
              </a:rPr>
              <a:t> – </a:t>
            </a:r>
            <a:r>
              <a:rPr lang="cs-CZ" sz="2000" err="1">
                <a:cs typeface="Calibri"/>
              </a:rPr>
              <a:t>this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ensures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coalesced</a:t>
            </a:r>
            <a:r>
              <a:rPr lang="cs-CZ" sz="2000">
                <a:cs typeface="Calibri"/>
              </a:rPr>
              <a:t> </a:t>
            </a:r>
            <a:r>
              <a:rPr lang="cs-CZ" sz="2000" err="1">
                <a:cs typeface="Calibri"/>
              </a:rPr>
              <a:t>access</a:t>
            </a:r>
            <a:r>
              <a:rPr lang="cs-CZ" sz="2000">
                <a:cs typeface="Calibri"/>
              </a:rPr>
              <a:t>.</a:t>
            </a:r>
          </a:p>
          <a:p>
            <a:endParaRPr lang="cs-CZ" sz="2000">
              <a:cs typeface="Calibri"/>
            </a:endParaRPr>
          </a:p>
          <a:p>
            <a:endParaRPr lang="cs-CZ" sz="2000">
              <a:cs typeface="Calibri"/>
            </a:endParaRPr>
          </a:p>
          <a:p>
            <a:r>
              <a:rPr lang="cs-CZ" sz="2000">
                <a:cs typeface="Calibri"/>
              </a:rPr>
              <a:t>N = 2048, ITERS = 100</a:t>
            </a:r>
          </a:p>
          <a:p>
            <a:r>
              <a:rPr lang="cs-CZ" sz="2000">
                <a:cs typeface="Calibri"/>
              </a:rPr>
              <a:t>Performance ~18k </a:t>
            </a:r>
            <a:r>
              <a:rPr lang="cs-CZ" sz="2000" err="1">
                <a:cs typeface="Calibri"/>
              </a:rPr>
              <a:t>mevals</a:t>
            </a:r>
            <a:r>
              <a:rPr lang="cs-CZ" sz="2000">
                <a:cs typeface="Calibri"/>
              </a:rPr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1982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6A3F-ABB3-4F45-BE6D-E596122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Pitfalls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948A9-2DA3-4EE6-92BC-D043667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Heavily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global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memory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bound</a:t>
            </a:r>
            <a:endParaRPr lang="cs-CZ" err="1"/>
          </a:p>
        </p:txBody>
      </p:sp>
      <p:pic>
        <p:nvPicPr>
          <p:cNvPr id="5" name="Obrázek 2">
            <a:extLst>
              <a:ext uri="{FF2B5EF4-FFF2-40B4-BE49-F238E27FC236}">
                <a16:creationId xmlns:a16="http://schemas.microsoft.com/office/drawing/2014/main" id="{102D2ECF-A79E-4476-8AC3-5E495BB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02" y="796445"/>
            <a:ext cx="5803719" cy="55162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14:cNvPr>
              <p14:cNvContentPartPr/>
              <p14:nvPr/>
            </p14:nvContentPartPr>
            <p14:xfrm>
              <a:off x="8791300" y="2314431"/>
              <a:ext cx="274320" cy="7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E33D9-51F6-E943-B90B-D5CBB41D9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300" y="2278414"/>
                <a:ext cx="309960" cy="83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14:cNvPr>
              <p14:cNvContentPartPr/>
              <p14:nvPr/>
            </p14:nvContentPartPr>
            <p14:xfrm>
              <a:off x="8561260" y="3696471"/>
              <a:ext cx="268200" cy="7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B8B5C-6DFF-904B-8C6F-C5FF0DDA3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3260" y="3660471"/>
                <a:ext cx="3038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14:cNvPr>
              <p14:cNvContentPartPr/>
              <p14:nvPr/>
            </p14:nvContentPartPr>
            <p14:xfrm>
              <a:off x="8542540" y="3709071"/>
              <a:ext cx="261720" cy="71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40F70B-2139-0C49-86D5-EEE56BD508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4565" y="3673071"/>
                <a:ext cx="297311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7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37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38" baseType="lpstr">
      <vt:lpstr>Office Theme</vt:lpstr>
      <vt:lpstr>PV197 - Project</vt:lpstr>
      <vt:lpstr>     My approach</vt:lpstr>
      <vt:lpstr>Prezentace aplikace PowerPoint</vt:lpstr>
      <vt:lpstr>Prezentace aplikace PowerPoint</vt:lpstr>
      <vt:lpstr>Prezentace aplikace PowerPoint</vt:lpstr>
      <vt:lpstr>Prezentace aplikace PowerPoint</vt:lpstr>
      <vt:lpstr>              After computing the update</vt:lpstr>
      <vt:lpstr>              After computing the update</vt:lpstr>
      <vt:lpstr>Pitfalls</vt:lpstr>
      <vt:lpstr>Pitfalls</vt:lpstr>
      <vt:lpstr>Pitfalls</vt:lpstr>
      <vt:lpstr>Pitfalls</vt:lpstr>
      <vt:lpstr>Pitfalls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Explored optimizations</vt:lpstr>
      <vt:lpstr>Optimization that actually worked</vt:lpstr>
      <vt:lpstr>Optimization that actually worked</vt:lpstr>
      <vt:lpstr>Optimization that actually worked</vt:lpstr>
      <vt:lpstr>Proposed optimalization</vt:lpstr>
      <vt:lpstr>The problem is global memory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Performance notes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PV197 - Project</dc:title>
  <dc:creator>Tomáš Repák</dc:creator>
  <cp:revision>5</cp:revision>
  <dcterms:created xsi:type="dcterms:W3CDTF">2021-01-12T13:24:30Z</dcterms:created>
  <dcterms:modified xsi:type="dcterms:W3CDTF">2021-01-15T17:26:59Z</dcterms:modified>
</cp:coreProperties>
</file>