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9C70B-A9AD-4CF3-8184-B09A9D4A309E}" v="3" dt="2023-12-18T01:24:15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1:16:18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24575,'-3'0'0,"1"1"0,-1-1 0,0 1 0,0 0 0,1 0 0,-1 1 0,0-1 0,1 0 0,-1 1 0,1 0 0,0-1 0,-1 1 0,1 0 0,0 0 0,0 0 0,0 0 0,1 1 0,-3 2 0,-32 54 0,25-38 0,0-1 0,1 0 0,1 1 0,1 0 0,1 0 0,1 1 0,1 0 0,1 0 0,-2 33 0,5-36 0,0 1 0,1-1 0,1 1 0,1-1 0,1 0 0,1 0 0,0 0 0,1 0 0,1 0 0,9 18 0,-8-25-124,1-1 0,0 1 0,0-1 0,1-1 0,1 1 0,0-2-1,0 1 1,1-1 0,0-1 0,18 10 0,-11-4-6702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1:18:44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1361 24575,'28'0'0,"0"0"0,0-2 0,0-1 0,-1-1 0,1-2 0,-1 0 0,0-2 0,0-1 0,34-17 0,208-91 0,-210 97 0,75-13 0,-77 20 0,97-35 0,59-25 0,-42 15 0,35-18 0,188-105 0,-341 154 0,135-60 0,-18 10 0,-73 32 0,-18 13 0,30-13 0,21-10 0,-85 38 0,-20 6 0,0-2 0,-1-1 0,36-26 0,-32 20 0,52-28 0,20-6 28,-64 32-493,1 3 1,61-24 0,-72 35-6362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1:29:03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48 121 24575,'0'471'0,"0"-458"0,0 0 0,1 0 0,1 0 0,0 0 0,1 0 0,0 0 0,8 20 0,-8-28 0,-1 0 0,0-1 0,1 1 0,0-1 0,0 0 0,0 0 0,1 0 0,-1 0 0,1-1 0,0 0 0,0 1 0,0-1 0,1-1 0,-1 1 0,1-1 0,-1 1 0,1-1 0,0 0 0,0-1 0,0 1 0,0-1 0,6 0 0,28 3 0,1-2 0,63-6 0,-72 1 0,0 1 0,0 2 0,0 1 0,-1 2 0,50 9 0,-46-4 0,0-2 0,0-2 0,60 0 0,-3 0 0,5 14 0,-70-12 0,50 6 0,398-9 0,-245-6 0,-140 4 0,-15 1 0,0-3 0,103-16 0,-56 2 0,0 5 0,192 10 0,-139 2 0,58 9 0,245 43 0,-426-47 0,30 4 0,33 6 0,152 2 0,-233-19 0,50-1 0,123 15 0,-22 4 0,323-9 0,-289-12 0,-159 3 0,1-3 0,98-18 0,-111 15 0,0 1 0,74 2 0,12-1 0,-97-1 0,1-2 0,-1-2 0,0-1 0,54-24 0,34-10 0,22 5 0,-141 38 0,-1 0 0,0-1 0,1 1 0,-1-1 0,0 0 0,0 0 0,0-1 0,-1 1 0,1-1 0,0 0 0,-1 0 0,0 0 0,0 0 0,0-1 0,0 1 0,3-6 0,-2 2 0,-1-1 0,0 1 0,0 0 0,0-1 0,-1 0 0,-1 1 0,1-1 0,0-14 0,-2 0 0,0-1 0,-2 1 0,0 0 0,-2 0 0,-12-41 0,9 34 0,1-1 0,1 0 0,-1-38 0,2 15 0,4 49 0,-1-1 0,0 1 0,0-1 0,0 1 0,-1 0 0,1 0 0,-1 0 0,0 0 0,0 0 0,0 0 0,-1 0 0,0 1 0,1-1 0,-1 1 0,-6-6 0,3 4 0,0 1 0,-1 0 0,0-1 0,0 2 0,0-1 0,0 1 0,0 0 0,-10-2 0,-10 0 0,0 0 0,0 2 0,0 1 0,-29 1 0,-1071 4 0,1062-6 0,-105-19 0,83 9 0,-7-2 0,30 4 0,-70-3 0,36 12 0,31 2 0,1-3 0,-85-15 0,85 8 0,-1 4 0,0 3 0,-86 6 0,-86-3 0,103-20 0,87 12 0,-70-4 0,-712 10 0,398 5 0,-1422-3 0,1848-1 0,0 2 0,0-1 0,0 1 0,-1 0 0,1 0 0,1 0 0,-1 1 0,0 0 0,-7 4 0,11-4 0,0 0 0,0 0 0,0 0 0,1 0 0,-1 1 0,0 0 0,1-1 0,0 1 0,0 0 0,-1 0 0,2 0 0,-1 0 0,0 1 0,1-1 0,-1 0 0,1 1 0,0-1 0,0 1 0,0 6 0,-4 62-1365,6-37-5461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1:29:11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3665 1 24575,'-426'34'0,"211"-9"0,55-10 0,-590 30 0,715-46 0,-41 0 0,-147 16 0,102-1 0,-187-4 0,186-10 0,-193 24 0,198-2 0,-197 65 0,-102 75 0,377-143-1365,11-2-5461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2E33-3E34-6340-3A8B-A32DDDF6E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219C2-9327-9E09-A61A-00A7B38C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F2F9-56D8-FF87-AD0D-DF3F5522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BAF9-EFA8-BF51-2C97-091A3CF8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B3DD-7901-109E-6F5F-EF286454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7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DD6F-AE89-D29A-D774-89BF70BE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58F60-5117-3FBC-6288-25D691BD5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B9E4-99BD-9036-1C2D-9E65597B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80-3F46-4DED-7C3F-4C86EB1D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A2A0-E5B8-5269-0AB2-DC5029C9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BE5F9-407B-903E-5944-EB8C66901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0FCDF-B05B-208D-8058-2FF1D8E2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237F-D47F-85AE-C1C9-AD55BC45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785A-185B-5338-00E9-A79A50F9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B4D1C-5190-1466-CC4E-D863E606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5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2C78-3B8E-9597-005D-1105BA9F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33ED-BFFE-1BC8-B3DE-D72FD027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ADA1-A4DE-C21B-5B1C-8EF9B93F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2AF5-75FC-2111-C050-D184C9D6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4FDF-EB37-B298-853F-10CBDBC3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9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EFBC-1ACD-18B4-DECA-12D6E281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306D2-1558-1731-17DC-4DB2F70B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EF78-EB0B-455F-F88E-B2306F5E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A873-69B6-025E-AB22-9C619AFE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39E7-5CAA-DA45-CD95-9E802A97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BABB-FF50-62DD-761A-FB13DE25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9ED4-2DAB-2C66-1F56-27FBBFE5F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414B7-6884-E7AD-20FA-BB4E6672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807B-FEF2-EBB0-315C-2879BC06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BFE8-968F-47E8-F6CD-B15AF03F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DDB3-1173-C810-38B5-78AA38B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3E78-BE8A-5BEC-F111-6B734025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E6FA-9ACA-8491-B84B-67297E63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4D67D-2F17-EF82-7886-069EBAC0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3E4E6-9A5A-94FA-D7CF-88607BEF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30BC0-0DC1-1005-C835-6A129FB22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A3343-660F-F694-C6C3-B08B62EA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EB1ED-ABE1-920B-B357-E36921B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3998B-241B-FB09-4703-15AC671F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631F-0872-E508-420E-99E0D38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EBBB9-2200-ACB6-69BC-9E5B600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1E0F1-8974-B45E-EF55-E24DBE18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2626B-4A59-5FF0-0B12-A30DA7C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2239A-4286-3760-1C11-EF72F2E6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9EA5A-054E-4C31-D027-8A91291C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8536B-216D-04E6-B8F0-1617C1DC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9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074-A19D-3E1C-A712-AD610992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A28C-6176-9498-0937-E4D0BDAB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0B0A6-0B7C-7ED5-4C0D-6F079440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1A0C3-68F6-C38F-871F-9654B58A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40F55-2487-7E76-5FEF-4B1C2FED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348B-55FB-721D-775A-0537EC7D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6EBF-580C-BF9E-4C97-D75F094B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C71A6-79DF-B403-C84D-58B97207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9D25-7D76-6A85-EF82-097C9DC3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8C80D-707C-F7A5-268E-614D2178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8A35-94F6-F2F6-F9C7-0246CF9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0475A-7118-F15A-0284-95EECCCF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4612A-0324-0162-BE76-B573A8BB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8F98-119A-0C27-14EA-1B59C37A7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DE00-B702-5895-8055-99745EDA1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0C1CC-5492-4140-A5E5-92481BCF37A3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9AE0-491A-6E81-6226-970394976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A7B0-BE41-9EC7-865B-1B21B57A6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0846D-C086-41E7-9C66-5BC8F311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4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hyperlink" Target="https://portswigger.net/web-security/cross-site-scripting/reflec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A643-ABE7-9FA4-55AA-C3F9C27EE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GB" sz="4400" dirty="0"/>
              <a:t>Exploiting http request smuggling vulnerability</a:t>
            </a:r>
          </a:p>
        </p:txBody>
      </p:sp>
    </p:spTree>
    <p:extLst>
      <p:ext uri="{BB962C8B-B14F-4D97-AF65-F5344CB8AC3E}">
        <p14:creationId xmlns:p14="http://schemas.microsoft.com/office/powerpoint/2010/main" val="93030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BB0D-F066-45AB-C722-B1D284A1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9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Bypass front-end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171B-0F11-9A5B-488D-956128E0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/>
          <a:lstStyle/>
          <a:p>
            <a:r>
              <a:rPr lang="en-GB" sz="1800" dirty="0"/>
              <a:t>When access controls are done only in the front-end server but not on the back-end server.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                                                                                                                            back-end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D97D7-7353-9C78-466B-7C9DBB09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48" y="2987211"/>
            <a:ext cx="5572903" cy="332468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53FFEB-EB6E-F93B-4C70-F83E9376C820}"/>
              </a:ext>
            </a:extLst>
          </p:cNvPr>
          <p:cNvCxnSpPr>
            <a:cxnSpLocks/>
          </p:cNvCxnSpPr>
          <p:nvPr/>
        </p:nvCxnSpPr>
        <p:spPr>
          <a:xfrm flipH="1">
            <a:off x="2258291" y="3363985"/>
            <a:ext cx="940421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06180-FA0C-127F-C8E5-97C063942FE0}"/>
              </a:ext>
            </a:extLst>
          </p:cNvPr>
          <p:cNvCxnSpPr>
            <a:cxnSpLocks/>
          </p:cNvCxnSpPr>
          <p:nvPr/>
        </p:nvCxnSpPr>
        <p:spPr>
          <a:xfrm flipH="1" flipV="1">
            <a:off x="2258291" y="4461164"/>
            <a:ext cx="746457" cy="88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A17BA4-5044-553F-AA44-FEAFFF167E11}"/>
              </a:ext>
            </a:extLst>
          </p:cNvPr>
          <p:cNvSpPr/>
          <p:nvPr/>
        </p:nvSpPr>
        <p:spPr>
          <a:xfrm>
            <a:off x="838200" y="4001294"/>
            <a:ext cx="1420092" cy="706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both request as /home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22CA88-D255-3614-304E-82D557E39FDE}"/>
              </a:ext>
            </a:extLst>
          </p:cNvPr>
          <p:cNvCxnSpPr/>
          <p:nvPr/>
        </p:nvCxnSpPr>
        <p:spPr>
          <a:xfrm>
            <a:off x="8577651" y="3151188"/>
            <a:ext cx="609601" cy="850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9CC11B-229B-3F35-658B-0C22A45A6975}"/>
              </a:ext>
            </a:extLst>
          </p:cNvPr>
          <p:cNvCxnSpPr/>
          <p:nvPr/>
        </p:nvCxnSpPr>
        <p:spPr>
          <a:xfrm flipV="1">
            <a:off x="8577651" y="5112327"/>
            <a:ext cx="746456" cy="233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97ED69-B493-F48C-C966-CA9F38F98C32}"/>
              </a:ext>
            </a:extLst>
          </p:cNvPr>
          <p:cNvSpPr/>
          <p:nvPr/>
        </p:nvSpPr>
        <p:spPr>
          <a:xfrm>
            <a:off x="9324107" y="4001294"/>
            <a:ext cx="2369129" cy="4598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/home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C92F90-9820-255C-13B5-4396D99A3AAD}"/>
              </a:ext>
            </a:extLst>
          </p:cNvPr>
          <p:cNvSpPr/>
          <p:nvPr/>
        </p:nvSpPr>
        <p:spPr>
          <a:xfrm>
            <a:off x="9448800" y="4973782"/>
            <a:ext cx="2092036" cy="4598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/admin</a:t>
            </a:r>
          </a:p>
        </p:txBody>
      </p:sp>
    </p:spTree>
    <p:extLst>
      <p:ext uri="{BB962C8B-B14F-4D97-AF65-F5344CB8AC3E}">
        <p14:creationId xmlns:p14="http://schemas.microsoft.com/office/powerpoint/2010/main" val="137098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AFD3-B723-B26D-D0DF-5A3B3138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17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Revealing front-end request rewriting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386D-608D-1363-0F63-49DF47D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094105"/>
            <a:ext cx="10515600" cy="4351338"/>
          </a:xfrm>
        </p:spPr>
        <p:txBody>
          <a:bodyPr/>
          <a:lstStyle/>
          <a:p>
            <a:r>
              <a:rPr lang="en-GB" sz="2000" dirty="0"/>
              <a:t>Understanding how the front end adds the header and rewrite when we do the smuggle.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C1288-F538-72B7-94B7-41C8A9F4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9" y="1659824"/>
            <a:ext cx="5410955" cy="16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F64C4-4639-70F9-B4AE-191661AC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55" y="1659824"/>
            <a:ext cx="5410954" cy="91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FDEB4-26F2-CDAD-AF2A-AE290460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43" y="3047468"/>
            <a:ext cx="5487166" cy="381053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09895C-1482-049E-CC5D-F08876BCB120}"/>
              </a:ext>
            </a:extLst>
          </p:cNvPr>
          <p:cNvCxnSpPr/>
          <p:nvPr/>
        </p:nvCxnSpPr>
        <p:spPr>
          <a:xfrm>
            <a:off x="4628271" y="4431323"/>
            <a:ext cx="1508343" cy="6330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D75A79D-081E-2445-4E17-F2DF787E753C}"/>
              </a:ext>
            </a:extLst>
          </p:cNvPr>
          <p:cNvCxnSpPr/>
          <p:nvPr/>
        </p:nvCxnSpPr>
        <p:spPr>
          <a:xfrm>
            <a:off x="4825745" y="5684995"/>
            <a:ext cx="1508343" cy="6330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7C8492-A207-E259-66E2-ED126C3CDB89}"/>
              </a:ext>
            </a:extLst>
          </p:cNvPr>
          <p:cNvSpPr/>
          <p:nvPr/>
        </p:nvSpPr>
        <p:spPr>
          <a:xfrm>
            <a:off x="1898925" y="3943371"/>
            <a:ext cx="2729346" cy="653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Smuggle post request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22ABAC-8B09-C3E2-988F-B190DDFFE7BE}"/>
              </a:ext>
            </a:extLst>
          </p:cNvPr>
          <p:cNvSpPr/>
          <p:nvPr/>
        </p:nvSpPr>
        <p:spPr>
          <a:xfrm>
            <a:off x="1510145" y="5270348"/>
            <a:ext cx="3315600" cy="653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Shuffle parameter “email” so it appears last in-message body</a:t>
            </a:r>
          </a:p>
        </p:txBody>
      </p:sp>
    </p:spTree>
    <p:extLst>
      <p:ext uri="{BB962C8B-B14F-4D97-AF65-F5344CB8AC3E}">
        <p14:creationId xmlns:p14="http://schemas.microsoft.com/office/powerpoint/2010/main" val="34123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09B5-7A12-ECBF-1126-1992B65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>
            <a:normAutofit/>
          </a:bodyPr>
          <a:lstStyle/>
          <a:p>
            <a:r>
              <a:rPr lang="en-GB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Bypassing </a:t>
            </a:r>
            <a:r>
              <a:rPr lang="en-GB" sz="1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en-GB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authentication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2527-DCCD-800F-D78D-144403B4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5C5C5B"/>
                </a:solidFill>
                <a:effectLst/>
                <a:latin typeface="Arial" panose="020B0604020202020204" pitchFamily="34" charset="0"/>
              </a:rPr>
              <a:t>This certificate contains their "common name" (CN), which should match their registered hostname.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77C30-F7FB-4F38-B6DF-E3C3BD75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90" y="2421415"/>
            <a:ext cx="4814924" cy="31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1A00-59BD-5022-4594-F9CDB847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>
            <a:normAutofit/>
          </a:bodyPr>
          <a:lstStyle/>
          <a:p>
            <a:r>
              <a:rPr lang="en-GB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Capturing other users' requests</a:t>
            </a:r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31498-30A8-9366-7DCE-B8C7D2AF3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76102"/>
            <a:ext cx="5257800" cy="3905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8ACBC-59E3-32B3-2ED6-57ACB758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65" y="1476102"/>
            <a:ext cx="475488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889A-EE2B-2311-9C55-C91397E6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095"/>
          </a:xfrm>
        </p:spPr>
        <p:txBody>
          <a:bodyPr>
            <a:normAutofit/>
          </a:bodyPr>
          <a:lstStyle/>
          <a:p>
            <a:r>
              <a:rPr lang="en-GB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Using HTTP request smuggling to turn an on-site redirect into an open redirect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37F98B-441C-7D10-1A91-0C9505B89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4180"/>
            <a:ext cx="4686954" cy="142894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77C39-B4E0-D1E6-AFE2-780BA88F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48" y="1237958"/>
            <a:ext cx="4105848" cy="272453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1729D9-01E8-DCC7-3693-D2741A7EEE19}"/>
              </a:ext>
            </a:extLst>
          </p:cNvPr>
          <p:cNvCxnSpPr>
            <a:cxnSpLocks/>
          </p:cNvCxnSpPr>
          <p:nvPr/>
        </p:nvCxnSpPr>
        <p:spPr>
          <a:xfrm>
            <a:off x="5525153" y="2620370"/>
            <a:ext cx="1141695" cy="8999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70256BE-3CE0-8E1A-E31A-57D5BFBEE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829" y="4506519"/>
            <a:ext cx="5239481" cy="18671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E4C7C1-87DA-6D85-BC83-22604F9D7366}"/>
                  </a:ext>
                </a:extLst>
              </p14:cNvPr>
              <p14:cNvContentPartPr/>
              <p14:nvPr/>
            </p14:nvContentPartPr>
            <p14:xfrm>
              <a:off x="4908998" y="5049650"/>
              <a:ext cx="65160" cy="252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E4C7C1-87DA-6D85-BC83-22604F9D73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2878" y="5043530"/>
                <a:ext cx="774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A3E1E3-5E79-8B45-3E0A-5D86F585A040}"/>
                  </a:ext>
                </a:extLst>
              </p14:cNvPr>
              <p14:cNvContentPartPr/>
              <p14:nvPr/>
            </p14:nvContentPartPr>
            <p14:xfrm>
              <a:off x="8297678" y="4750850"/>
              <a:ext cx="1215720" cy="489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A3E1E3-5E79-8B45-3E0A-5D86F585A0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1558" y="4744730"/>
                <a:ext cx="1227960" cy="5022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41F1B-24C7-9ED1-701E-9EE68391FE9B}"/>
              </a:ext>
            </a:extLst>
          </p:cNvPr>
          <p:cNvCxnSpPr/>
          <p:nvPr/>
        </p:nvCxnSpPr>
        <p:spPr>
          <a:xfrm>
            <a:off x="9507310" y="4750850"/>
            <a:ext cx="414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0CA354-C81B-C407-D7AE-D77052943FF8}"/>
              </a:ext>
            </a:extLst>
          </p:cNvPr>
          <p:cNvSpPr/>
          <p:nvPr/>
        </p:nvSpPr>
        <p:spPr>
          <a:xfrm>
            <a:off x="9921922" y="4506519"/>
            <a:ext cx="1255594" cy="6386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f-ZA" dirty="0"/>
              <a:t>Vcitim’s request</a:t>
            </a:r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ECDDD8-0C5E-299E-CF33-2D54ABDF360F}"/>
              </a:ext>
            </a:extLst>
          </p:cNvPr>
          <p:cNvSpPr/>
          <p:nvPr/>
        </p:nvSpPr>
        <p:spPr>
          <a:xfrm>
            <a:off x="3762233" y="3373288"/>
            <a:ext cx="2333767" cy="365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f-ZA" sz="1400" dirty="0">
                <a:solidFill>
                  <a:srgbClr val="FF0000"/>
                </a:solidFill>
              </a:rPr>
              <a:t>Attacker smuggles request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9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F830-04D2-1C06-4CD0-A0B66FAE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GB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Using HTTP request smuggling to perform web cache poisoning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2A0-F7C9-792F-2F19-99BCE85C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r>
              <a:rPr lang="en-GB" sz="1800" dirty="0"/>
              <a:t>Redirect to an external domain</a:t>
            </a:r>
          </a:p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6E4D8-11D1-F50B-4D63-3F3CDA08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89" y="2246408"/>
            <a:ext cx="4174863" cy="3046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ED84E-C1CF-681E-22FC-2144F286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88" y="2138299"/>
            <a:ext cx="518232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36A7-780F-9AF5-C599-8465D13F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73" y="185190"/>
            <a:ext cx="10515600" cy="450974"/>
          </a:xfrm>
        </p:spPr>
        <p:txBody>
          <a:bodyPr>
            <a:noAutofit/>
          </a:bodyPr>
          <a:lstStyle/>
          <a:p>
            <a:r>
              <a:rPr lang="en-GB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Using HTTP request smuggling to exploit </a:t>
            </a:r>
            <a:r>
              <a:rPr lang="en-GB" sz="2000" b="1" i="0" u="none" strike="noStrike" dirty="0">
                <a:solidFill>
                  <a:srgbClr val="467886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reflected </a:t>
            </a:r>
            <a:r>
              <a:rPr lang="en-GB" sz="20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XSS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448CC-9917-C134-3F61-6569F988A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552" y="883386"/>
            <a:ext cx="4087239" cy="191440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78F5D-56F2-0D3D-85BB-A7C0E6BF3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0" y="3866327"/>
            <a:ext cx="3705742" cy="2381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43D05F-0357-5E22-EC59-8EFEE6E4666E}"/>
              </a:ext>
            </a:extLst>
          </p:cNvPr>
          <p:cNvSpPr txBox="1">
            <a:spLocks/>
          </p:cNvSpPr>
          <p:nvPr/>
        </p:nvSpPr>
        <p:spPr>
          <a:xfrm>
            <a:off x="500408" y="3045013"/>
            <a:ext cx="10515600" cy="4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Using HTTP request smuggling to perform web cache deception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9B290-BEDA-C494-647B-42ABFB06F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872" y="3743209"/>
            <a:ext cx="5630061" cy="13717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641031-9B87-1DFD-AE30-01925444135A}"/>
                  </a:ext>
                </a:extLst>
              </p14:cNvPr>
              <p14:cNvContentPartPr/>
              <p14:nvPr/>
            </p14:nvContentPartPr>
            <p14:xfrm>
              <a:off x="6763292" y="4008129"/>
              <a:ext cx="2370600" cy="35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641031-9B87-1DFD-AE30-0192544413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7172" y="4002009"/>
                <a:ext cx="23828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80D73A-463D-5536-3627-4CB1D2CAE2BA}"/>
                  </a:ext>
                </a:extLst>
              </p14:cNvPr>
              <p14:cNvContentPartPr/>
              <p14:nvPr/>
            </p14:nvContentPartPr>
            <p14:xfrm>
              <a:off x="5475212" y="4234209"/>
              <a:ext cx="1319400" cy="175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80D73A-463D-5536-3627-4CB1D2CAE2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9092" y="4228089"/>
                <a:ext cx="1331640" cy="187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F84E7-D41C-7544-89E8-1B1116CFC05C}"/>
              </a:ext>
            </a:extLst>
          </p:cNvPr>
          <p:cNvCxnSpPr/>
          <p:nvPr/>
        </p:nvCxnSpPr>
        <p:spPr>
          <a:xfrm>
            <a:off x="5475212" y="4409889"/>
            <a:ext cx="0" cy="1217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5F6FEA-2CD5-FD05-8AAB-163D8F17D64D}"/>
              </a:ext>
            </a:extLst>
          </p:cNvPr>
          <p:cNvSpPr/>
          <p:nvPr/>
        </p:nvSpPr>
        <p:spPr>
          <a:xfrm>
            <a:off x="5662672" y="5404513"/>
            <a:ext cx="2580575" cy="50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f-ZA" sz="1600" dirty="0">
                <a:solidFill>
                  <a:srgbClr val="FF0000"/>
                </a:solidFill>
              </a:rPr>
              <a:t>Attacker uses this url to gain content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5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38DDDDF06014C974F0B5A37F66C32" ma:contentTypeVersion="10" ma:contentTypeDescription="Create a new document." ma:contentTypeScope="" ma:versionID="51cab8ecf7e2b2fdb68511c7a7e3c15a">
  <xsd:schema xmlns:xsd="http://www.w3.org/2001/XMLSchema" xmlns:xs="http://www.w3.org/2001/XMLSchema" xmlns:p="http://schemas.microsoft.com/office/2006/metadata/properties" xmlns:ns3="81c5e527-6dee-4df6-a2bb-4cdc937495c7" xmlns:ns4="e3e7ac8f-3eab-477d-838b-e9627d5bbaf9" targetNamespace="http://schemas.microsoft.com/office/2006/metadata/properties" ma:root="true" ma:fieldsID="3ae9b80501ebf033c9ebb59b511e2a44" ns3:_="" ns4:_="">
    <xsd:import namespace="81c5e527-6dee-4df6-a2bb-4cdc937495c7"/>
    <xsd:import namespace="e3e7ac8f-3eab-477d-838b-e9627d5bba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5e527-6dee-4df6-a2bb-4cdc937495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7ac8f-3eab-477d-838b-e9627d5bb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3325D6-48AD-4127-AFE0-76E324CE781A}">
  <ds:schemaRefs>
    <ds:schemaRef ds:uri="http://purl.org/dc/dcmitype/"/>
    <ds:schemaRef ds:uri="http://schemas.microsoft.com/office/2006/documentManagement/types"/>
    <ds:schemaRef ds:uri="81c5e527-6dee-4df6-a2bb-4cdc937495c7"/>
    <ds:schemaRef ds:uri="http://purl.org/dc/elements/1.1/"/>
    <ds:schemaRef ds:uri="http://schemas.microsoft.com/office/2006/metadata/properties"/>
    <ds:schemaRef ds:uri="e3e7ac8f-3eab-477d-838b-e9627d5bbaf9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8F43DB-2B38-4020-96BA-A65AA0894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5e527-6dee-4df6-a2bb-4cdc937495c7"/>
    <ds:schemaRef ds:uri="e3e7ac8f-3eab-477d-838b-e9627d5bb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71F6B-0ED3-4938-ADE4-C57508216D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152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Exploiting http request smuggling vulnerability</vt:lpstr>
      <vt:lpstr>Bypass front-end security </vt:lpstr>
      <vt:lpstr>Revealing front-end request rewriting</vt:lpstr>
      <vt:lpstr>Bypassing client authentication</vt:lpstr>
      <vt:lpstr>Capturing other users' requests</vt:lpstr>
      <vt:lpstr>Using HTTP request smuggling to turn an on-site redirect into an open redirect</vt:lpstr>
      <vt:lpstr>Using HTTP request smuggling to perform web cache poisoning</vt:lpstr>
      <vt:lpstr>Using HTTP request smuggling to exploit reflected XSS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http request smuggling vulnerability</dc:title>
  <dc:creator>HILARY GEBRESLASSIE</dc:creator>
  <cp:lastModifiedBy>HILARY GEBRESLASSIE</cp:lastModifiedBy>
  <cp:revision>2</cp:revision>
  <dcterms:created xsi:type="dcterms:W3CDTF">2023-12-15T09:27:15Z</dcterms:created>
  <dcterms:modified xsi:type="dcterms:W3CDTF">2023-12-18T01:47:59Z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0x0101000E438DDDDF06014C974F0B5A37F66C32</vt:lpwstr>
  </property>
</Properties>
</file>