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9" r:id="rId3"/>
    <p:sldId id="297" r:id="rId4"/>
    <p:sldId id="298" r:id="rId5"/>
    <p:sldId id="299" r:id="rId6"/>
    <p:sldId id="300" r:id="rId7"/>
    <p:sldId id="274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Barlow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9B750C-E39D-40DD-A036-0CEECBB23B2B}">
  <a:tblStyle styleId="{6C9B750C-E39D-40DD-A036-0CEECBB23B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0A945D-5934-4099-B077-D4D764CAF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2f7f24c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2f7f24c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9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93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6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8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Ducks Minithem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46625" y="848200"/>
            <a:ext cx="7050900" cy="3503700"/>
          </a:xfrm>
          <a:prstGeom prst="roundRect">
            <a:avLst>
              <a:gd name="adj" fmla="val 12747"/>
            </a:avLst>
          </a:prstGeom>
          <a:solidFill>
            <a:schemeClr val="lt2"/>
          </a:solidFill>
          <a:ln>
            <a:noFill/>
          </a:ln>
          <a:effectLst>
            <a:outerShdw blurRad="71438" dist="66675" dir="384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7750" y="11855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7750" y="360960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4D3D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38850" y="254850"/>
            <a:ext cx="8466300" cy="4633800"/>
          </a:xfrm>
          <a:prstGeom prst="roundRect">
            <a:avLst>
              <a:gd name="adj" fmla="val 3764"/>
            </a:avLst>
          </a:prstGeom>
          <a:solidFill>
            <a:schemeClr val="lt2"/>
          </a:solidFill>
          <a:ln>
            <a:noFill/>
          </a:ln>
          <a:effectLst>
            <a:outerShdw blurRad="128588" dist="85725" dir="282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       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20051" y="1652150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2"/>
          </p:nvPr>
        </p:nvSpPr>
        <p:spPr>
          <a:xfrm>
            <a:off x="4826924" y="1652150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1046625" y="848200"/>
            <a:ext cx="7050900" cy="3503700"/>
          </a:xfrm>
          <a:prstGeom prst="roundRect">
            <a:avLst>
              <a:gd name="adj" fmla="val 12747"/>
            </a:avLst>
          </a:prstGeom>
          <a:solidFill>
            <a:schemeClr val="lt2"/>
          </a:solidFill>
          <a:ln>
            <a:noFill/>
          </a:ln>
          <a:effectLst>
            <a:outerShdw blurRad="71438" dist="66675" dir="384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hasCustomPrompt="1"/>
          </p:nvPr>
        </p:nvSpPr>
        <p:spPr>
          <a:xfrm>
            <a:off x="1848000" y="1042712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1848000" y="1797587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1848000" y="2816891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3"/>
          </p:nvPr>
        </p:nvSpPr>
        <p:spPr>
          <a:xfrm>
            <a:off x="1848000" y="3571688"/>
            <a:ext cx="54480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1046625" y="848200"/>
            <a:ext cx="7050900" cy="3503700"/>
          </a:xfrm>
          <a:prstGeom prst="roundRect">
            <a:avLst>
              <a:gd name="adj" fmla="val 12747"/>
            </a:avLst>
          </a:prstGeom>
          <a:solidFill>
            <a:schemeClr val="lt2"/>
          </a:solidFill>
          <a:ln>
            <a:noFill/>
          </a:ln>
          <a:effectLst>
            <a:outerShdw blurRad="71438" dist="66675" dir="384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338850" y="254850"/>
            <a:ext cx="8466300" cy="4633800"/>
          </a:xfrm>
          <a:prstGeom prst="roundRect">
            <a:avLst>
              <a:gd name="adj" fmla="val 3764"/>
            </a:avLst>
          </a:prstGeom>
          <a:solidFill>
            <a:schemeClr val="lt2"/>
          </a:solidFill>
          <a:ln>
            <a:noFill/>
          </a:ln>
          <a:effectLst>
            <a:outerShdw blurRad="128588" dist="85725" dir="282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        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1046625" y="848200"/>
            <a:ext cx="7050900" cy="3503700"/>
          </a:xfrm>
          <a:prstGeom prst="roundRect">
            <a:avLst>
              <a:gd name="adj" fmla="val 12747"/>
            </a:avLst>
          </a:prstGeom>
          <a:solidFill>
            <a:schemeClr val="lt2"/>
          </a:solidFill>
          <a:ln>
            <a:noFill/>
          </a:ln>
          <a:effectLst>
            <a:outerShdw blurRad="71438" dist="66675" dir="3840000" algn="bl" rotWithShape="0">
              <a:srgbClr val="4D3D43">
                <a:alpha val="5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1677750" y="1185501"/>
            <a:ext cx="57885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b="1" dirty="0">
                <a:latin typeface="Barlow"/>
                <a:ea typeface="Barlow"/>
                <a:cs typeface="Barlow"/>
                <a:sym typeface="Barlow"/>
              </a:rPr>
              <a:t>Merangkai kata</a:t>
            </a:r>
            <a:endParaRPr sz="7300"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1677750" y="3609600"/>
            <a:ext cx="57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Muhammad Faqih Habiburrohman – 220103181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Mochammad Rizky Adjie Prakoso – 220103198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600" dirty="0"/>
              <a:t>Alberthino Ramadhan Oktaviano - 220103172</a:t>
            </a:r>
          </a:p>
        </p:txBody>
      </p:sp>
      <p:grpSp>
        <p:nvGrpSpPr>
          <p:cNvPr id="127" name="Google Shape;127;p25"/>
          <p:cNvGrpSpPr/>
          <p:nvPr/>
        </p:nvGrpSpPr>
        <p:grpSpPr>
          <a:xfrm>
            <a:off x="802670" y="3031698"/>
            <a:ext cx="849929" cy="1053564"/>
            <a:chOff x="5720146" y="2965077"/>
            <a:chExt cx="749232" cy="928741"/>
          </a:xfrm>
        </p:grpSpPr>
        <p:sp>
          <p:nvSpPr>
            <p:cNvPr id="128" name="Google Shape;128;p25"/>
            <p:cNvSpPr/>
            <p:nvPr/>
          </p:nvSpPr>
          <p:spPr>
            <a:xfrm>
              <a:off x="5720146" y="2965077"/>
              <a:ext cx="749232" cy="928741"/>
            </a:xfrm>
            <a:custGeom>
              <a:avLst/>
              <a:gdLst/>
              <a:ahLst/>
              <a:cxnLst/>
              <a:rect l="l" t="t" r="r" b="b"/>
              <a:pathLst>
                <a:path w="749232" h="928741" extrusionOk="0">
                  <a:moveTo>
                    <a:pt x="695893" y="398199"/>
                  </a:moveTo>
                  <a:cubicBezTo>
                    <a:pt x="691130" y="397247"/>
                    <a:pt x="672080" y="395342"/>
                    <a:pt x="654935" y="407724"/>
                  </a:cubicBezTo>
                  <a:cubicBezTo>
                    <a:pt x="637790" y="392484"/>
                    <a:pt x="611120" y="379149"/>
                    <a:pt x="567305" y="379149"/>
                  </a:cubicBezTo>
                  <a:lnTo>
                    <a:pt x="478723" y="379149"/>
                  </a:lnTo>
                  <a:cubicBezTo>
                    <a:pt x="501583" y="372482"/>
                    <a:pt x="520633" y="362957"/>
                    <a:pt x="530158" y="353432"/>
                  </a:cubicBezTo>
                  <a:cubicBezTo>
                    <a:pt x="536825" y="346764"/>
                    <a:pt x="542540" y="338192"/>
                    <a:pt x="546350" y="328667"/>
                  </a:cubicBezTo>
                  <a:cubicBezTo>
                    <a:pt x="555875" y="320094"/>
                    <a:pt x="564448" y="308664"/>
                    <a:pt x="566353" y="292472"/>
                  </a:cubicBezTo>
                  <a:cubicBezTo>
                    <a:pt x="568258" y="274374"/>
                    <a:pt x="562543" y="258182"/>
                    <a:pt x="551113" y="245799"/>
                  </a:cubicBezTo>
                  <a:cubicBezTo>
                    <a:pt x="540635" y="235322"/>
                    <a:pt x="527300" y="230559"/>
                    <a:pt x="512060" y="230559"/>
                  </a:cubicBezTo>
                  <a:cubicBezTo>
                    <a:pt x="483485" y="230559"/>
                    <a:pt x="453958" y="217224"/>
                    <a:pt x="434908" y="207699"/>
                  </a:cubicBezTo>
                  <a:cubicBezTo>
                    <a:pt x="429193" y="181982"/>
                    <a:pt x="415858" y="146739"/>
                    <a:pt x="386330" y="109592"/>
                  </a:cubicBezTo>
                  <a:cubicBezTo>
                    <a:pt x="389188" y="102924"/>
                    <a:pt x="390140" y="96257"/>
                    <a:pt x="390140" y="88637"/>
                  </a:cubicBezTo>
                  <a:cubicBezTo>
                    <a:pt x="391093" y="61014"/>
                    <a:pt x="377758" y="36249"/>
                    <a:pt x="353945" y="23867"/>
                  </a:cubicBezTo>
                  <a:cubicBezTo>
                    <a:pt x="346325" y="20057"/>
                    <a:pt x="332990" y="14342"/>
                    <a:pt x="314893" y="15294"/>
                  </a:cubicBezTo>
                  <a:cubicBezTo>
                    <a:pt x="312988" y="13389"/>
                    <a:pt x="311083" y="11484"/>
                    <a:pt x="309178" y="10532"/>
                  </a:cubicBezTo>
                  <a:cubicBezTo>
                    <a:pt x="273935" y="-13281"/>
                    <a:pt x="224405" y="8627"/>
                    <a:pt x="198688" y="23867"/>
                  </a:cubicBezTo>
                  <a:cubicBezTo>
                    <a:pt x="124393" y="31487"/>
                    <a:pt x="54860" y="74349"/>
                    <a:pt x="27238" y="132452"/>
                  </a:cubicBezTo>
                  <a:cubicBezTo>
                    <a:pt x="-2290" y="194364"/>
                    <a:pt x="-8005" y="263897"/>
                    <a:pt x="11045" y="319142"/>
                  </a:cubicBezTo>
                  <a:cubicBezTo>
                    <a:pt x="25333" y="358194"/>
                    <a:pt x="52003" y="389627"/>
                    <a:pt x="88198" y="410582"/>
                  </a:cubicBezTo>
                  <a:lnTo>
                    <a:pt x="88198" y="598224"/>
                  </a:lnTo>
                  <a:cubicBezTo>
                    <a:pt x="88198" y="780152"/>
                    <a:pt x="236788" y="928742"/>
                    <a:pt x="418715" y="928742"/>
                  </a:cubicBezTo>
                  <a:cubicBezTo>
                    <a:pt x="600643" y="928742"/>
                    <a:pt x="749233" y="780152"/>
                    <a:pt x="749233" y="598224"/>
                  </a:cubicBezTo>
                  <a:lnTo>
                    <a:pt x="749233" y="472494"/>
                  </a:lnTo>
                  <a:cubicBezTo>
                    <a:pt x="749233" y="440109"/>
                    <a:pt x="731135" y="403914"/>
                    <a:pt x="695893" y="398199"/>
                  </a:cubicBezTo>
                  <a:moveTo>
                    <a:pt x="390140" y="399152"/>
                  </a:moveTo>
                  <a:cubicBezTo>
                    <a:pt x="391093" y="398199"/>
                    <a:pt x="392998" y="397247"/>
                    <a:pt x="393950" y="396294"/>
                  </a:cubicBezTo>
                  <a:cubicBezTo>
                    <a:pt x="394903" y="396294"/>
                    <a:pt x="395855" y="396294"/>
                    <a:pt x="396808" y="396294"/>
                  </a:cubicBezTo>
                  <a:cubicBezTo>
                    <a:pt x="393950" y="396294"/>
                    <a:pt x="392045" y="397247"/>
                    <a:pt x="390140" y="3991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5855969" y="3252787"/>
              <a:ext cx="565784" cy="595312"/>
            </a:xfrm>
            <a:custGeom>
              <a:avLst/>
              <a:gdLst/>
              <a:ahLst/>
              <a:cxnLst/>
              <a:rect l="l" t="t" r="r" b="b"/>
              <a:pathLst>
                <a:path w="565784" h="595312" extrusionOk="0">
                  <a:moveTo>
                    <a:pt x="565785" y="184785"/>
                  </a:moveTo>
                  <a:lnTo>
                    <a:pt x="565785" y="312420"/>
                  </a:lnTo>
                  <a:cubicBezTo>
                    <a:pt x="565785" y="467678"/>
                    <a:pt x="438150" y="595313"/>
                    <a:pt x="282893" y="595313"/>
                  </a:cubicBezTo>
                  <a:cubicBezTo>
                    <a:pt x="127635" y="595313"/>
                    <a:pt x="0" y="468630"/>
                    <a:pt x="0" y="312420"/>
                  </a:cubicBezTo>
                  <a:lnTo>
                    <a:pt x="0" y="30480"/>
                  </a:lnTo>
                  <a:cubicBezTo>
                    <a:pt x="0" y="20002"/>
                    <a:pt x="952" y="10478"/>
                    <a:pt x="1905" y="0"/>
                  </a:cubicBezTo>
                  <a:lnTo>
                    <a:pt x="192405" y="0"/>
                  </a:lnTo>
                  <a:lnTo>
                    <a:pt x="192405" y="77152"/>
                  </a:lnTo>
                  <a:cubicBezTo>
                    <a:pt x="192405" y="301943"/>
                    <a:pt x="500063" y="281940"/>
                    <a:pt x="536258" y="174308"/>
                  </a:cubicBezTo>
                  <a:cubicBezTo>
                    <a:pt x="547688" y="141923"/>
                    <a:pt x="565785" y="162877"/>
                    <a:pt x="565785" y="18478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5922644" y="3298506"/>
              <a:ext cx="140017" cy="106680"/>
            </a:xfrm>
            <a:custGeom>
              <a:avLst/>
              <a:gdLst/>
              <a:ahLst/>
              <a:cxnLst/>
              <a:rect l="l" t="t" r="r" b="b"/>
              <a:pathLst>
                <a:path w="140017" h="106680" extrusionOk="0">
                  <a:moveTo>
                    <a:pt x="140018" y="106680"/>
                  </a:moveTo>
                  <a:lnTo>
                    <a:pt x="140018" y="106680"/>
                  </a:lnTo>
                  <a:cubicBezTo>
                    <a:pt x="131445" y="85725"/>
                    <a:pt x="125730" y="60960"/>
                    <a:pt x="125730" y="32385"/>
                  </a:cubicBezTo>
                  <a:lnTo>
                    <a:pt x="125730" y="0"/>
                  </a:lnTo>
                  <a:cubicBezTo>
                    <a:pt x="89535" y="3810"/>
                    <a:pt x="58103" y="6668"/>
                    <a:pt x="30480" y="12382"/>
                  </a:cubicBezTo>
                  <a:cubicBezTo>
                    <a:pt x="0" y="19050"/>
                    <a:pt x="0" y="62865"/>
                    <a:pt x="0" y="62865"/>
                  </a:cubicBezTo>
                  <a:cubicBezTo>
                    <a:pt x="119063" y="66675"/>
                    <a:pt x="126682" y="86678"/>
                    <a:pt x="140018" y="1066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6025476" y="3391851"/>
              <a:ext cx="330655" cy="247650"/>
            </a:xfrm>
            <a:custGeom>
              <a:avLst/>
              <a:gdLst/>
              <a:ahLst/>
              <a:cxnLst/>
              <a:rect l="l" t="t" r="r" b="b"/>
              <a:pathLst>
                <a:path w="330655" h="247650" extrusionOk="0">
                  <a:moveTo>
                    <a:pt x="51473" y="247650"/>
                  </a:moveTo>
                  <a:lnTo>
                    <a:pt x="106718" y="247650"/>
                  </a:lnTo>
                  <a:cubicBezTo>
                    <a:pt x="138150" y="247650"/>
                    <a:pt x="182918" y="237173"/>
                    <a:pt x="211493" y="206693"/>
                  </a:cubicBezTo>
                  <a:cubicBezTo>
                    <a:pt x="240068" y="176213"/>
                    <a:pt x="306743" y="89535"/>
                    <a:pt x="322935" y="67628"/>
                  </a:cubicBezTo>
                  <a:cubicBezTo>
                    <a:pt x="340080" y="45720"/>
                    <a:pt x="332460" y="0"/>
                    <a:pt x="261023" y="0"/>
                  </a:cubicBezTo>
                  <a:lnTo>
                    <a:pt x="158153" y="0"/>
                  </a:lnTo>
                  <a:cubicBezTo>
                    <a:pt x="112433" y="0"/>
                    <a:pt x="66713" y="35243"/>
                    <a:pt x="36233" y="68580"/>
                  </a:cubicBezTo>
                  <a:cubicBezTo>
                    <a:pt x="5753" y="102870"/>
                    <a:pt x="38" y="146685"/>
                    <a:pt x="38" y="183833"/>
                  </a:cubicBezTo>
                  <a:cubicBezTo>
                    <a:pt x="-915" y="223838"/>
                    <a:pt x="16230" y="247650"/>
                    <a:pt x="51473" y="2476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5931827" y="3015281"/>
              <a:ext cx="130663" cy="67127"/>
            </a:xfrm>
            <a:custGeom>
              <a:avLst/>
              <a:gdLst/>
              <a:ahLst/>
              <a:cxnLst/>
              <a:rect l="l" t="t" r="r" b="b"/>
              <a:pathLst>
                <a:path w="130663" h="67127" extrusionOk="0">
                  <a:moveTo>
                    <a:pt x="81305" y="67008"/>
                  </a:moveTo>
                  <a:cubicBezTo>
                    <a:pt x="158457" y="70818"/>
                    <a:pt x="136550" y="-17765"/>
                    <a:pt x="74637" y="27955"/>
                  </a:cubicBezTo>
                  <a:cubicBezTo>
                    <a:pt x="89877" y="-23480"/>
                    <a:pt x="19392" y="8905"/>
                    <a:pt x="2247" y="24145"/>
                  </a:cubicBezTo>
                  <a:cubicBezTo>
                    <a:pt x="-15850" y="39385"/>
                    <a:pt x="81305" y="67008"/>
                    <a:pt x="81305" y="6700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5767325" y="3037947"/>
              <a:ext cx="343398" cy="323691"/>
            </a:xfrm>
            <a:custGeom>
              <a:avLst/>
              <a:gdLst/>
              <a:ahLst/>
              <a:cxnLst/>
              <a:rect l="l" t="t" r="r" b="b"/>
              <a:pathLst>
                <a:path w="343398" h="323691" extrusionOk="0">
                  <a:moveTo>
                    <a:pt x="342961" y="178645"/>
                  </a:moveTo>
                  <a:cubicBezTo>
                    <a:pt x="342961" y="178645"/>
                    <a:pt x="352486" y="111017"/>
                    <a:pt x="271524" y="36722"/>
                  </a:cubicBezTo>
                  <a:cubicBezTo>
                    <a:pt x="190561" y="-36620"/>
                    <a:pt x="57211" y="11005"/>
                    <a:pt x="22921" y="82442"/>
                  </a:cubicBezTo>
                  <a:cubicBezTo>
                    <a:pt x="-11369" y="152927"/>
                    <a:pt x="-17084" y="260560"/>
                    <a:pt x="76261" y="304375"/>
                  </a:cubicBezTo>
                  <a:cubicBezTo>
                    <a:pt x="169606" y="347237"/>
                    <a:pt x="303909" y="310090"/>
                    <a:pt x="325816" y="276752"/>
                  </a:cubicBezTo>
                  <a:cubicBezTo>
                    <a:pt x="347724" y="242462"/>
                    <a:pt x="342961" y="178645"/>
                    <a:pt x="342961" y="1786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6023211" y="3254692"/>
              <a:ext cx="202350" cy="59060"/>
            </a:xfrm>
            <a:custGeom>
              <a:avLst/>
              <a:gdLst/>
              <a:ahLst/>
              <a:cxnLst/>
              <a:rect l="l" t="t" r="r" b="b"/>
              <a:pathLst>
                <a:path w="202350" h="59060" extrusionOk="0">
                  <a:moveTo>
                    <a:pt x="202328" y="0"/>
                  </a:moveTo>
                  <a:cubicBezTo>
                    <a:pt x="202328" y="0"/>
                    <a:pt x="203281" y="20002"/>
                    <a:pt x="192803" y="30480"/>
                  </a:cubicBezTo>
                  <a:cubicBezTo>
                    <a:pt x="181373" y="41910"/>
                    <a:pt x="94696" y="67627"/>
                    <a:pt x="44213" y="56197"/>
                  </a:cubicBezTo>
                  <a:cubicBezTo>
                    <a:pt x="-7222" y="44768"/>
                    <a:pt x="398" y="20955"/>
                    <a:pt x="398" y="20955"/>
                  </a:cubicBezTo>
                  <a:lnTo>
                    <a:pt x="91838" y="952"/>
                  </a:lnTo>
                  <a:lnTo>
                    <a:pt x="202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6016776" y="3195949"/>
              <a:ext cx="221238" cy="98587"/>
            </a:xfrm>
            <a:custGeom>
              <a:avLst/>
              <a:gdLst/>
              <a:ahLst/>
              <a:cxnLst/>
              <a:rect l="l" t="t" r="r" b="b"/>
              <a:pathLst>
                <a:path w="221238" h="98587" extrusionOk="0">
                  <a:moveTo>
                    <a:pt x="84938" y="1592"/>
                  </a:moveTo>
                  <a:cubicBezTo>
                    <a:pt x="84938" y="1592"/>
                    <a:pt x="147803" y="49217"/>
                    <a:pt x="215431" y="49217"/>
                  </a:cubicBezTo>
                  <a:cubicBezTo>
                    <a:pt x="215431" y="49217"/>
                    <a:pt x="222098" y="48265"/>
                    <a:pt x="221146" y="57790"/>
                  </a:cubicBezTo>
                  <a:cubicBezTo>
                    <a:pt x="220193" y="67315"/>
                    <a:pt x="132563" y="127322"/>
                    <a:pt x="6833" y="81602"/>
                  </a:cubicBezTo>
                  <a:cubicBezTo>
                    <a:pt x="6833" y="81602"/>
                    <a:pt x="-5549" y="73982"/>
                    <a:pt x="3023" y="62552"/>
                  </a:cubicBezTo>
                  <a:cubicBezTo>
                    <a:pt x="11596" y="51122"/>
                    <a:pt x="50648" y="30167"/>
                    <a:pt x="60173" y="12070"/>
                  </a:cubicBezTo>
                  <a:cubicBezTo>
                    <a:pt x="69698" y="-6028"/>
                    <a:pt x="84938" y="1592"/>
                    <a:pt x="84938" y="15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5956934" y="3171824"/>
              <a:ext cx="55245" cy="55244"/>
            </a:xfrm>
            <a:custGeom>
              <a:avLst/>
              <a:gdLst/>
              <a:ahLst/>
              <a:cxnLst/>
              <a:rect l="l" t="t" r="r" b="b"/>
              <a:pathLst>
                <a:path w="55245" h="55244" extrusionOk="0">
                  <a:moveTo>
                    <a:pt x="27622" y="55245"/>
                  </a:moveTo>
                  <a:cubicBezTo>
                    <a:pt x="42863" y="55245"/>
                    <a:pt x="55245" y="42863"/>
                    <a:pt x="55245" y="27622"/>
                  </a:cubicBezTo>
                  <a:cubicBezTo>
                    <a:pt x="55245" y="12382"/>
                    <a:pt x="42863" y="0"/>
                    <a:pt x="27622" y="0"/>
                  </a:cubicBezTo>
                  <a:cubicBezTo>
                    <a:pt x="12383" y="0"/>
                    <a:pt x="0" y="12382"/>
                    <a:pt x="0" y="27622"/>
                  </a:cubicBezTo>
                  <a:cubicBezTo>
                    <a:pt x="0" y="42863"/>
                    <a:pt x="12383" y="55245"/>
                    <a:pt x="27622" y="552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5980746" y="317182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 extrusionOk="0">
                  <a:moveTo>
                    <a:pt x="16193" y="32385"/>
                  </a:moveTo>
                  <a:cubicBezTo>
                    <a:pt x="24765" y="32385"/>
                    <a:pt x="32385" y="24765"/>
                    <a:pt x="32385" y="16193"/>
                  </a:cubicBezTo>
                  <a:cubicBezTo>
                    <a:pt x="32385" y="7620"/>
                    <a:pt x="24765" y="0"/>
                    <a:pt x="16193" y="0"/>
                  </a:cubicBezTo>
                  <a:cubicBezTo>
                    <a:pt x="7620" y="0"/>
                    <a:pt x="0" y="7620"/>
                    <a:pt x="0" y="16193"/>
                  </a:cubicBezTo>
                  <a:cubicBezTo>
                    <a:pt x="0" y="25718"/>
                    <a:pt x="6668" y="32385"/>
                    <a:pt x="16193" y="323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1695031" y="3909396"/>
            <a:ext cx="798808" cy="850915"/>
            <a:chOff x="5632663" y="2938840"/>
            <a:chExt cx="917959" cy="977839"/>
          </a:xfrm>
        </p:grpSpPr>
        <p:sp>
          <p:nvSpPr>
            <p:cNvPr id="139" name="Google Shape;139;p25"/>
            <p:cNvSpPr/>
            <p:nvPr/>
          </p:nvSpPr>
          <p:spPr>
            <a:xfrm>
              <a:off x="5632663" y="2938840"/>
              <a:ext cx="917959" cy="977839"/>
            </a:xfrm>
            <a:custGeom>
              <a:avLst/>
              <a:gdLst/>
              <a:ahLst/>
              <a:cxnLst/>
              <a:rect l="l" t="t" r="r" b="b"/>
              <a:pathLst>
                <a:path w="917959" h="977839" extrusionOk="0">
                  <a:moveTo>
                    <a:pt x="865291" y="405387"/>
                  </a:moveTo>
                  <a:cubicBezTo>
                    <a:pt x="859576" y="404434"/>
                    <a:pt x="839574" y="402529"/>
                    <a:pt x="820524" y="417769"/>
                  </a:cubicBezTo>
                  <a:cubicBezTo>
                    <a:pt x="803379" y="400624"/>
                    <a:pt x="773851" y="385384"/>
                    <a:pt x="724321" y="385384"/>
                  </a:cubicBezTo>
                  <a:lnTo>
                    <a:pt x="610974" y="385384"/>
                  </a:lnTo>
                  <a:cubicBezTo>
                    <a:pt x="603354" y="385384"/>
                    <a:pt x="595734" y="386337"/>
                    <a:pt x="588114" y="387289"/>
                  </a:cubicBezTo>
                  <a:cubicBezTo>
                    <a:pt x="592876" y="378717"/>
                    <a:pt x="596686" y="370144"/>
                    <a:pt x="599544" y="360619"/>
                  </a:cubicBezTo>
                  <a:cubicBezTo>
                    <a:pt x="620499" y="301564"/>
                    <a:pt x="614784" y="226317"/>
                    <a:pt x="582399" y="159642"/>
                  </a:cubicBezTo>
                  <a:cubicBezTo>
                    <a:pt x="563349" y="118684"/>
                    <a:pt x="521439" y="82489"/>
                    <a:pt x="470956" y="61534"/>
                  </a:cubicBezTo>
                  <a:cubicBezTo>
                    <a:pt x="451906" y="35817"/>
                    <a:pt x="412854" y="-3236"/>
                    <a:pt x="369991" y="5337"/>
                  </a:cubicBezTo>
                  <a:cubicBezTo>
                    <a:pt x="368086" y="5337"/>
                    <a:pt x="365229" y="6289"/>
                    <a:pt x="361419" y="8194"/>
                  </a:cubicBezTo>
                  <a:cubicBezTo>
                    <a:pt x="342369" y="-1331"/>
                    <a:pt x="326176" y="-378"/>
                    <a:pt x="316651" y="574"/>
                  </a:cubicBezTo>
                  <a:cubicBezTo>
                    <a:pt x="289029" y="4384"/>
                    <a:pt x="265216" y="24387"/>
                    <a:pt x="257596" y="52009"/>
                  </a:cubicBezTo>
                  <a:cubicBezTo>
                    <a:pt x="254739" y="61534"/>
                    <a:pt x="253786" y="70107"/>
                    <a:pt x="254739" y="79632"/>
                  </a:cubicBezTo>
                  <a:cubicBezTo>
                    <a:pt x="248071" y="84394"/>
                    <a:pt x="241404" y="90109"/>
                    <a:pt x="234736" y="95824"/>
                  </a:cubicBezTo>
                  <a:cubicBezTo>
                    <a:pt x="174729" y="151069"/>
                    <a:pt x="151869" y="205362"/>
                    <a:pt x="144249" y="242509"/>
                  </a:cubicBezTo>
                  <a:cubicBezTo>
                    <a:pt x="123294" y="253939"/>
                    <a:pt x="89004" y="269179"/>
                    <a:pt x="55666" y="269179"/>
                  </a:cubicBezTo>
                  <a:cubicBezTo>
                    <a:pt x="41379" y="269179"/>
                    <a:pt x="27091" y="273942"/>
                    <a:pt x="16614" y="284419"/>
                  </a:cubicBezTo>
                  <a:cubicBezTo>
                    <a:pt x="9946" y="291087"/>
                    <a:pt x="-2436" y="307279"/>
                    <a:pt x="421" y="332044"/>
                  </a:cubicBezTo>
                  <a:cubicBezTo>
                    <a:pt x="2326" y="348237"/>
                    <a:pt x="10899" y="359667"/>
                    <a:pt x="21376" y="369192"/>
                  </a:cubicBezTo>
                  <a:cubicBezTo>
                    <a:pt x="25186" y="379669"/>
                    <a:pt x="31854" y="388242"/>
                    <a:pt x="38521" y="395862"/>
                  </a:cubicBezTo>
                  <a:cubicBezTo>
                    <a:pt x="61381" y="418722"/>
                    <a:pt x="131866" y="436819"/>
                    <a:pt x="185206" y="439677"/>
                  </a:cubicBezTo>
                  <a:cubicBezTo>
                    <a:pt x="190921" y="444439"/>
                    <a:pt x="196636" y="448249"/>
                    <a:pt x="203304" y="452059"/>
                  </a:cubicBezTo>
                  <a:lnTo>
                    <a:pt x="203304" y="620652"/>
                  </a:lnTo>
                  <a:cubicBezTo>
                    <a:pt x="203304" y="817819"/>
                    <a:pt x="363324" y="977839"/>
                    <a:pt x="560491" y="977839"/>
                  </a:cubicBezTo>
                  <a:cubicBezTo>
                    <a:pt x="757659" y="977839"/>
                    <a:pt x="917679" y="817819"/>
                    <a:pt x="917679" y="620652"/>
                  </a:cubicBezTo>
                  <a:lnTo>
                    <a:pt x="917679" y="481587"/>
                  </a:lnTo>
                  <a:cubicBezTo>
                    <a:pt x="920536" y="448249"/>
                    <a:pt x="901486" y="411102"/>
                    <a:pt x="865291" y="4053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886449" y="3218496"/>
              <a:ext cx="619125" cy="651510"/>
            </a:xfrm>
            <a:custGeom>
              <a:avLst/>
              <a:gdLst/>
              <a:ahLst/>
              <a:cxnLst/>
              <a:rect l="l" t="t" r="r" b="b"/>
              <a:pathLst>
                <a:path w="619125" h="651510" extrusionOk="0">
                  <a:moveTo>
                    <a:pt x="619125" y="201930"/>
                  </a:moveTo>
                  <a:lnTo>
                    <a:pt x="619125" y="341948"/>
                  </a:lnTo>
                  <a:cubicBezTo>
                    <a:pt x="619125" y="512445"/>
                    <a:pt x="480060" y="651510"/>
                    <a:pt x="309563" y="651510"/>
                  </a:cubicBezTo>
                  <a:cubicBezTo>
                    <a:pt x="139065" y="651510"/>
                    <a:pt x="0" y="511493"/>
                    <a:pt x="0" y="340995"/>
                  </a:cubicBezTo>
                  <a:lnTo>
                    <a:pt x="0" y="33338"/>
                  </a:lnTo>
                  <a:cubicBezTo>
                    <a:pt x="0" y="21908"/>
                    <a:pt x="953" y="11430"/>
                    <a:pt x="1905" y="0"/>
                  </a:cubicBezTo>
                  <a:lnTo>
                    <a:pt x="210502" y="0"/>
                  </a:lnTo>
                  <a:lnTo>
                    <a:pt x="210502" y="84773"/>
                  </a:lnTo>
                  <a:cubicBezTo>
                    <a:pt x="210502" y="331470"/>
                    <a:pt x="547688" y="309563"/>
                    <a:pt x="586740" y="191453"/>
                  </a:cubicBezTo>
                  <a:cubicBezTo>
                    <a:pt x="599123" y="155258"/>
                    <a:pt x="619125" y="178117"/>
                    <a:pt x="619125" y="20193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886449" y="3305174"/>
              <a:ext cx="159067" cy="119062"/>
            </a:xfrm>
            <a:custGeom>
              <a:avLst/>
              <a:gdLst/>
              <a:ahLst/>
              <a:cxnLst/>
              <a:rect l="l" t="t" r="r" b="b"/>
              <a:pathLst>
                <a:path w="159067" h="119062" extrusionOk="0">
                  <a:moveTo>
                    <a:pt x="0" y="119063"/>
                  </a:moveTo>
                  <a:lnTo>
                    <a:pt x="0" y="15240"/>
                  </a:lnTo>
                  <a:cubicBezTo>
                    <a:pt x="0" y="10477"/>
                    <a:pt x="0" y="5715"/>
                    <a:pt x="0" y="0"/>
                  </a:cubicBezTo>
                  <a:cubicBezTo>
                    <a:pt x="45720" y="4763"/>
                    <a:pt x="85725" y="8573"/>
                    <a:pt x="119063" y="15240"/>
                  </a:cubicBezTo>
                  <a:cubicBezTo>
                    <a:pt x="152400" y="21907"/>
                    <a:pt x="159068" y="75248"/>
                    <a:pt x="159068" y="75248"/>
                  </a:cubicBezTo>
                  <a:cubicBezTo>
                    <a:pt x="29528" y="80010"/>
                    <a:pt x="14288" y="97155"/>
                    <a:pt x="0" y="1190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6069329" y="3371849"/>
              <a:ext cx="364384" cy="269581"/>
            </a:xfrm>
            <a:custGeom>
              <a:avLst/>
              <a:gdLst/>
              <a:ahLst/>
              <a:cxnLst/>
              <a:rect l="l" t="t" r="r" b="b"/>
              <a:pathLst>
                <a:path w="364384" h="269581" extrusionOk="0">
                  <a:moveTo>
                    <a:pt x="59055" y="269558"/>
                  </a:moveTo>
                  <a:lnTo>
                    <a:pt x="119063" y="269558"/>
                  </a:lnTo>
                  <a:cubicBezTo>
                    <a:pt x="153352" y="269558"/>
                    <a:pt x="202883" y="258127"/>
                    <a:pt x="234315" y="224790"/>
                  </a:cubicBezTo>
                  <a:cubicBezTo>
                    <a:pt x="265747" y="191452"/>
                    <a:pt x="338137" y="97155"/>
                    <a:pt x="356235" y="73343"/>
                  </a:cubicBezTo>
                  <a:cubicBezTo>
                    <a:pt x="374333" y="49530"/>
                    <a:pt x="366712" y="0"/>
                    <a:pt x="287655" y="0"/>
                  </a:cubicBezTo>
                  <a:lnTo>
                    <a:pt x="174308" y="0"/>
                  </a:lnTo>
                  <a:cubicBezTo>
                    <a:pt x="124777" y="0"/>
                    <a:pt x="73343" y="38100"/>
                    <a:pt x="40005" y="75248"/>
                  </a:cubicBezTo>
                  <a:cubicBezTo>
                    <a:pt x="6668" y="112395"/>
                    <a:pt x="0" y="160020"/>
                    <a:pt x="0" y="201930"/>
                  </a:cubicBezTo>
                  <a:cubicBezTo>
                    <a:pt x="952" y="242888"/>
                    <a:pt x="19050" y="270510"/>
                    <a:pt x="59055" y="2695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935490" y="2985943"/>
              <a:ext cx="137672" cy="69084"/>
            </a:xfrm>
            <a:custGeom>
              <a:avLst/>
              <a:gdLst/>
              <a:ahLst/>
              <a:cxnLst/>
              <a:rect l="l" t="t" r="r" b="b"/>
              <a:pathLst>
                <a:path w="137672" h="69084" extrusionOk="0">
                  <a:moveTo>
                    <a:pt x="39542" y="65866"/>
                  </a:moveTo>
                  <a:cubicBezTo>
                    <a:pt x="-40468" y="38244"/>
                    <a:pt x="18587" y="-42719"/>
                    <a:pt x="62402" y="28719"/>
                  </a:cubicBezTo>
                  <a:cubicBezTo>
                    <a:pt x="67164" y="-30336"/>
                    <a:pt x="126219" y="31576"/>
                    <a:pt x="136697" y="54436"/>
                  </a:cubicBezTo>
                  <a:cubicBezTo>
                    <a:pt x="149079" y="78249"/>
                    <a:pt x="39542" y="65866"/>
                    <a:pt x="39542" y="6586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821290" y="3028560"/>
              <a:ext cx="375582" cy="353924"/>
            </a:xfrm>
            <a:custGeom>
              <a:avLst/>
              <a:gdLst/>
              <a:ahLst/>
              <a:cxnLst/>
              <a:rect l="l" t="t" r="r" b="b"/>
              <a:pathLst>
                <a:path w="375582" h="353924" extrusionOk="0">
                  <a:moveTo>
                    <a:pt x="389" y="195651"/>
                  </a:moveTo>
                  <a:cubicBezTo>
                    <a:pt x="389" y="195651"/>
                    <a:pt x="-10089" y="121356"/>
                    <a:pt x="78494" y="40394"/>
                  </a:cubicBezTo>
                  <a:cubicBezTo>
                    <a:pt x="167076" y="-40569"/>
                    <a:pt x="313761" y="12771"/>
                    <a:pt x="350909" y="89924"/>
                  </a:cubicBezTo>
                  <a:cubicBezTo>
                    <a:pt x="388056" y="168029"/>
                    <a:pt x="393771" y="286139"/>
                    <a:pt x="292806" y="332811"/>
                  </a:cubicBezTo>
                  <a:cubicBezTo>
                    <a:pt x="190889" y="379484"/>
                    <a:pt x="43251" y="339479"/>
                    <a:pt x="19439" y="302331"/>
                  </a:cubicBezTo>
                  <a:cubicBezTo>
                    <a:pt x="-4374" y="266136"/>
                    <a:pt x="389" y="195651"/>
                    <a:pt x="389" y="1956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695844" y="3267074"/>
              <a:ext cx="222384" cy="64081"/>
            </a:xfrm>
            <a:custGeom>
              <a:avLst/>
              <a:gdLst/>
              <a:ahLst/>
              <a:cxnLst/>
              <a:rect l="l" t="t" r="r" b="b"/>
              <a:pathLst>
                <a:path w="222384" h="64081" extrusionOk="0">
                  <a:moveTo>
                    <a:pt x="105" y="0"/>
                  </a:moveTo>
                  <a:cubicBezTo>
                    <a:pt x="105" y="0"/>
                    <a:pt x="-1800" y="21907"/>
                    <a:pt x="10583" y="33338"/>
                  </a:cubicBezTo>
                  <a:cubicBezTo>
                    <a:pt x="22965" y="45720"/>
                    <a:pt x="117263" y="73343"/>
                    <a:pt x="173460" y="60960"/>
                  </a:cubicBezTo>
                  <a:cubicBezTo>
                    <a:pt x="229658" y="48577"/>
                    <a:pt x="222038" y="22860"/>
                    <a:pt x="222038" y="22860"/>
                  </a:cubicBezTo>
                  <a:lnTo>
                    <a:pt x="121073" y="95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681579" y="3202383"/>
              <a:ext cx="242589" cy="107355"/>
            </a:xfrm>
            <a:custGeom>
              <a:avLst/>
              <a:gdLst/>
              <a:ahLst/>
              <a:cxnLst/>
              <a:rect l="l" t="t" r="r" b="b"/>
              <a:pathLst>
                <a:path w="242589" h="107355" extrusionOk="0">
                  <a:moveTo>
                    <a:pt x="149625" y="1826"/>
                  </a:moveTo>
                  <a:cubicBezTo>
                    <a:pt x="149625" y="1826"/>
                    <a:pt x="80092" y="53261"/>
                    <a:pt x="6750" y="53261"/>
                  </a:cubicBezTo>
                  <a:cubicBezTo>
                    <a:pt x="6750" y="53261"/>
                    <a:pt x="-870" y="52309"/>
                    <a:pt x="82" y="62786"/>
                  </a:cubicBezTo>
                  <a:cubicBezTo>
                    <a:pt x="1035" y="73264"/>
                    <a:pt x="97237" y="138986"/>
                    <a:pt x="235350" y="88504"/>
                  </a:cubicBezTo>
                  <a:cubicBezTo>
                    <a:pt x="235350" y="88504"/>
                    <a:pt x="248685" y="80884"/>
                    <a:pt x="239160" y="68501"/>
                  </a:cubicBezTo>
                  <a:cubicBezTo>
                    <a:pt x="229635" y="56119"/>
                    <a:pt x="187725" y="33259"/>
                    <a:pt x="177247" y="13256"/>
                  </a:cubicBezTo>
                  <a:cubicBezTo>
                    <a:pt x="166770" y="-6746"/>
                    <a:pt x="149625" y="1826"/>
                    <a:pt x="149625" y="18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929312" y="3175634"/>
              <a:ext cx="60960" cy="60959"/>
            </a:xfrm>
            <a:custGeom>
              <a:avLst/>
              <a:gdLst/>
              <a:ahLst/>
              <a:cxnLst/>
              <a:rect l="l" t="t" r="r" b="b"/>
              <a:pathLst>
                <a:path w="60960" h="60959" extrusionOk="0">
                  <a:moveTo>
                    <a:pt x="30480" y="60960"/>
                  </a:moveTo>
                  <a:cubicBezTo>
                    <a:pt x="47625" y="60960"/>
                    <a:pt x="60960" y="47625"/>
                    <a:pt x="60960" y="30480"/>
                  </a:cubicBezTo>
                  <a:cubicBezTo>
                    <a:pt x="60960" y="14288"/>
                    <a:pt x="47625" y="0"/>
                    <a:pt x="30480" y="0"/>
                  </a:cubicBezTo>
                  <a:cubicBezTo>
                    <a:pt x="13335" y="0"/>
                    <a:pt x="0" y="13335"/>
                    <a:pt x="0" y="30480"/>
                  </a:cubicBezTo>
                  <a:cubicBezTo>
                    <a:pt x="0" y="47625"/>
                    <a:pt x="13335" y="60960"/>
                    <a:pt x="30480" y="6096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928359" y="3175634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 extrusionOk="0">
                  <a:moveTo>
                    <a:pt x="18097" y="36195"/>
                  </a:moveTo>
                  <a:cubicBezTo>
                    <a:pt x="27622" y="36195"/>
                    <a:pt x="36195" y="28575"/>
                    <a:pt x="36195" y="18097"/>
                  </a:cubicBezTo>
                  <a:cubicBezTo>
                    <a:pt x="36195" y="8572"/>
                    <a:pt x="28575" y="0"/>
                    <a:pt x="18097" y="0"/>
                  </a:cubicBezTo>
                  <a:cubicBezTo>
                    <a:pt x="8572" y="0"/>
                    <a:pt x="0" y="7620"/>
                    <a:pt x="0" y="18097"/>
                  </a:cubicBezTo>
                  <a:cubicBezTo>
                    <a:pt x="0" y="27622"/>
                    <a:pt x="7620" y="36195"/>
                    <a:pt x="18097" y="3619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25"/>
          <p:cNvGrpSpPr/>
          <p:nvPr/>
        </p:nvGrpSpPr>
        <p:grpSpPr>
          <a:xfrm>
            <a:off x="279897" y="2324182"/>
            <a:ext cx="574356" cy="121919"/>
            <a:chOff x="199022" y="1767308"/>
            <a:chExt cx="574356" cy="121919"/>
          </a:xfrm>
        </p:grpSpPr>
        <p:sp>
          <p:nvSpPr>
            <p:cNvPr id="150" name="Google Shape;150;p25"/>
            <p:cNvSpPr/>
            <p:nvPr/>
          </p:nvSpPr>
          <p:spPr>
            <a:xfrm>
              <a:off x="199022" y="1767308"/>
              <a:ext cx="403860" cy="121919"/>
            </a:xfrm>
            <a:custGeom>
              <a:avLst/>
              <a:gdLst/>
              <a:ahLst/>
              <a:cxnLst/>
              <a:rect l="l" t="t" r="r" b="b"/>
              <a:pathLst>
                <a:path w="403860" h="121919" extrusionOk="0">
                  <a:moveTo>
                    <a:pt x="60960" y="0"/>
                  </a:moveTo>
                  <a:lnTo>
                    <a:pt x="342900" y="0"/>
                  </a:lnTo>
                  <a:cubicBezTo>
                    <a:pt x="376238" y="0"/>
                    <a:pt x="403860" y="27622"/>
                    <a:pt x="403860" y="60960"/>
                  </a:cubicBezTo>
                  <a:cubicBezTo>
                    <a:pt x="403860" y="94297"/>
                    <a:pt x="376238" y="121920"/>
                    <a:pt x="342900" y="121920"/>
                  </a:cubicBezTo>
                  <a:lnTo>
                    <a:pt x="60960" y="121920"/>
                  </a:lnTo>
                  <a:cubicBezTo>
                    <a:pt x="27622" y="121920"/>
                    <a:pt x="0" y="94297"/>
                    <a:pt x="0" y="60960"/>
                  </a:cubicBezTo>
                  <a:cubicBezTo>
                    <a:pt x="0" y="26670"/>
                    <a:pt x="27622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651459" y="1767308"/>
              <a:ext cx="121919" cy="121919"/>
            </a:xfrm>
            <a:custGeom>
              <a:avLst/>
              <a:gdLst/>
              <a:ahLst/>
              <a:cxnLst/>
              <a:rect l="l" t="t" r="r" b="b"/>
              <a:pathLst>
                <a:path w="121919" h="121919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94298" y="0"/>
                    <a:pt x="121920" y="27622"/>
                    <a:pt x="121920" y="60960"/>
                  </a:cubicBezTo>
                  <a:cubicBezTo>
                    <a:pt x="121920" y="94297"/>
                    <a:pt x="94298" y="121920"/>
                    <a:pt x="60960" y="121920"/>
                  </a:cubicBezTo>
                  <a:cubicBezTo>
                    <a:pt x="27623" y="121920"/>
                    <a:pt x="0" y="94297"/>
                    <a:pt x="0" y="60960"/>
                  </a:cubicBezTo>
                  <a:cubicBezTo>
                    <a:pt x="0" y="26670"/>
                    <a:pt x="27623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5"/>
          <p:cNvGrpSpPr/>
          <p:nvPr/>
        </p:nvGrpSpPr>
        <p:grpSpPr>
          <a:xfrm>
            <a:off x="5595512" y="4804663"/>
            <a:ext cx="912494" cy="121920"/>
            <a:chOff x="7826212" y="3915375"/>
            <a:chExt cx="912494" cy="121920"/>
          </a:xfrm>
        </p:grpSpPr>
        <p:sp>
          <p:nvSpPr>
            <p:cNvPr id="153" name="Google Shape;153;p25"/>
            <p:cNvSpPr/>
            <p:nvPr/>
          </p:nvSpPr>
          <p:spPr>
            <a:xfrm>
              <a:off x="7996709" y="3915375"/>
              <a:ext cx="741997" cy="121920"/>
            </a:xfrm>
            <a:custGeom>
              <a:avLst/>
              <a:gdLst/>
              <a:ahLst/>
              <a:cxnLst/>
              <a:rect l="l" t="t" r="r" b="b"/>
              <a:pathLst>
                <a:path w="741997" h="121920" extrusionOk="0">
                  <a:moveTo>
                    <a:pt x="681038" y="0"/>
                  </a:moveTo>
                  <a:lnTo>
                    <a:pt x="60960" y="0"/>
                  </a:lnTo>
                  <a:cubicBezTo>
                    <a:pt x="27622" y="0"/>
                    <a:pt x="0" y="27623"/>
                    <a:pt x="0" y="60960"/>
                  </a:cubicBezTo>
                  <a:cubicBezTo>
                    <a:pt x="0" y="94298"/>
                    <a:pt x="27622" y="121920"/>
                    <a:pt x="60960" y="121920"/>
                  </a:cubicBezTo>
                  <a:lnTo>
                    <a:pt x="681038" y="121920"/>
                  </a:lnTo>
                  <a:cubicBezTo>
                    <a:pt x="714375" y="121920"/>
                    <a:pt x="741998" y="94298"/>
                    <a:pt x="741998" y="60960"/>
                  </a:cubicBezTo>
                  <a:cubicBezTo>
                    <a:pt x="741998" y="27623"/>
                    <a:pt x="714375" y="0"/>
                    <a:pt x="68103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7826212" y="391537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27623" y="0"/>
                    <a:pt x="0" y="27623"/>
                    <a:pt x="0" y="60960"/>
                  </a:cubicBezTo>
                  <a:cubicBezTo>
                    <a:pt x="0" y="94298"/>
                    <a:pt x="27623" y="121920"/>
                    <a:pt x="60960" y="121920"/>
                  </a:cubicBezTo>
                  <a:cubicBezTo>
                    <a:pt x="94298" y="121920"/>
                    <a:pt x="121920" y="94298"/>
                    <a:pt x="121920" y="60960"/>
                  </a:cubicBezTo>
                  <a:cubicBezTo>
                    <a:pt x="121920" y="27623"/>
                    <a:pt x="94298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25"/>
          <p:cNvGrpSpPr/>
          <p:nvPr/>
        </p:nvGrpSpPr>
        <p:grpSpPr>
          <a:xfrm flipH="1">
            <a:off x="2863862" y="226600"/>
            <a:ext cx="912494" cy="121920"/>
            <a:chOff x="7826212" y="3915375"/>
            <a:chExt cx="912494" cy="121920"/>
          </a:xfrm>
        </p:grpSpPr>
        <p:sp>
          <p:nvSpPr>
            <p:cNvPr id="156" name="Google Shape;156;p25"/>
            <p:cNvSpPr/>
            <p:nvPr/>
          </p:nvSpPr>
          <p:spPr>
            <a:xfrm>
              <a:off x="7996709" y="3915375"/>
              <a:ext cx="741997" cy="121920"/>
            </a:xfrm>
            <a:custGeom>
              <a:avLst/>
              <a:gdLst/>
              <a:ahLst/>
              <a:cxnLst/>
              <a:rect l="l" t="t" r="r" b="b"/>
              <a:pathLst>
                <a:path w="741997" h="121920" extrusionOk="0">
                  <a:moveTo>
                    <a:pt x="681038" y="0"/>
                  </a:moveTo>
                  <a:lnTo>
                    <a:pt x="60960" y="0"/>
                  </a:lnTo>
                  <a:cubicBezTo>
                    <a:pt x="27622" y="0"/>
                    <a:pt x="0" y="27623"/>
                    <a:pt x="0" y="60960"/>
                  </a:cubicBezTo>
                  <a:cubicBezTo>
                    <a:pt x="0" y="94298"/>
                    <a:pt x="27622" y="121920"/>
                    <a:pt x="60960" y="121920"/>
                  </a:cubicBezTo>
                  <a:lnTo>
                    <a:pt x="681038" y="121920"/>
                  </a:lnTo>
                  <a:cubicBezTo>
                    <a:pt x="714375" y="121920"/>
                    <a:pt x="741998" y="94298"/>
                    <a:pt x="741998" y="60960"/>
                  </a:cubicBezTo>
                  <a:cubicBezTo>
                    <a:pt x="741998" y="27623"/>
                    <a:pt x="714375" y="0"/>
                    <a:pt x="68103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7826212" y="391537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27623" y="0"/>
                    <a:pt x="0" y="27623"/>
                    <a:pt x="0" y="60960"/>
                  </a:cubicBezTo>
                  <a:cubicBezTo>
                    <a:pt x="0" y="94298"/>
                    <a:pt x="27623" y="121920"/>
                    <a:pt x="60960" y="121920"/>
                  </a:cubicBezTo>
                  <a:cubicBezTo>
                    <a:pt x="94298" y="121920"/>
                    <a:pt x="121920" y="94298"/>
                    <a:pt x="121920" y="60960"/>
                  </a:cubicBezTo>
                  <a:cubicBezTo>
                    <a:pt x="121920" y="27623"/>
                    <a:pt x="94298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5"/>
          <p:cNvGrpSpPr/>
          <p:nvPr/>
        </p:nvGrpSpPr>
        <p:grpSpPr>
          <a:xfrm flipH="1">
            <a:off x="7718531" y="3031692"/>
            <a:ext cx="1133822" cy="1572309"/>
            <a:chOff x="5581747" y="2714386"/>
            <a:chExt cx="1028410" cy="1426131"/>
          </a:xfrm>
        </p:grpSpPr>
        <p:sp>
          <p:nvSpPr>
            <p:cNvPr id="159" name="Google Shape;159;p25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25"/>
          <p:cNvGrpSpPr/>
          <p:nvPr/>
        </p:nvGrpSpPr>
        <p:grpSpPr>
          <a:xfrm flipH="1">
            <a:off x="8176728" y="114013"/>
            <a:ext cx="831572" cy="850951"/>
            <a:chOff x="5581747" y="3088272"/>
            <a:chExt cx="1028410" cy="1052245"/>
          </a:xfrm>
        </p:grpSpPr>
        <p:sp>
          <p:nvSpPr>
            <p:cNvPr id="174" name="Google Shape;174;p25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8478522" y="1616657"/>
            <a:ext cx="574356" cy="121919"/>
            <a:chOff x="199022" y="1767308"/>
            <a:chExt cx="574356" cy="121919"/>
          </a:xfrm>
        </p:grpSpPr>
        <p:sp>
          <p:nvSpPr>
            <p:cNvPr id="183" name="Google Shape;183;p25"/>
            <p:cNvSpPr/>
            <p:nvPr/>
          </p:nvSpPr>
          <p:spPr>
            <a:xfrm>
              <a:off x="199022" y="1767308"/>
              <a:ext cx="403860" cy="121919"/>
            </a:xfrm>
            <a:custGeom>
              <a:avLst/>
              <a:gdLst/>
              <a:ahLst/>
              <a:cxnLst/>
              <a:rect l="l" t="t" r="r" b="b"/>
              <a:pathLst>
                <a:path w="403860" h="121919" extrusionOk="0">
                  <a:moveTo>
                    <a:pt x="60960" y="0"/>
                  </a:moveTo>
                  <a:lnTo>
                    <a:pt x="342900" y="0"/>
                  </a:lnTo>
                  <a:cubicBezTo>
                    <a:pt x="376238" y="0"/>
                    <a:pt x="403860" y="27622"/>
                    <a:pt x="403860" y="60960"/>
                  </a:cubicBezTo>
                  <a:cubicBezTo>
                    <a:pt x="403860" y="94297"/>
                    <a:pt x="376238" y="121920"/>
                    <a:pt x="342900" y="121920"/>
                  </a:cubicBezTo>
                  <a:lnTo>
                    <a:pt x="60960" y="121920"/>
                  </a:lnTo>
                  <a:cubicBezTo>
                    <a:pt x="27622" y="121920"/>
                    <a:pt x="0" y="94297"/>
                    <a:pt x="0" y="60960"/>
                  </a:cubicBezTo>
                  <a:cubicBezTo>
                    <a:pt x="0" y="26670"/>
                    <a:pt x="27622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651459" y="1767308"/>
              <a:ext cx="121919" cy="121919"/>
            </a:xfrm>
            <a:custGeom>
              <a:avLst/>
              <a:gdLst/>
              <a:ahLst/>
              <a:cxnLst/>
              <a:rect l="l" t="t" r="r" b="b"/>
              <a:pathLst>
                <a:path w="121919" h="121919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94298" y="0"/>
                    <a:pt x="121920" y="27622"/>
                    <a:pt x="121920" y="60960"/>
                  </a:cubicBezTo>
                  <a:cubicBezTo>
                    <a:pt x="121920" y="94297"/>
                    <a:pt x="94298" y="121920"/>
                    <a:pt x="60960" y="121920"/>
                  </a:cubicBezTo>
                  <a:cubicBezTo>
                    <a:pt x="27623" y="121920"/>
                    <a:pt x="0" y="94297"/>
                    <a:pt x="0" y="60960"/>
                  </a:cubicBezTo>
                  <a:cubicBezTo>
                    <a:pt x="0" y="26670"/>
                    <a:pt x="27623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25"/>
          <p:cNvGrpSpPr/>
          <p:nvPr/>
        </p:nvGrpSpPr>
        <p:grpSpPr>
          <a:xfrm>
            <a:off x="-174153" y="3846011"/>
            <a:ext cx="1028410" cy="1426131"/>
            <a:chOff x="5581747" y="2714386"/>
            <a:chExt cx="1028410" cy="1426131"/>
          </a:xfrm>
        </p:grpSpPr>
        <p:sp>
          <p:nvSpPr>
            <p:cNvPr id="186" name="Google Shape;186;p25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5"/>
          <p:cNvGrpSpPr/>
          <p:nvPr/>
        </p:nvGrpSpPr>
        <p:grpSpPr>
          <a:xfrm>
            <a:off x="6427982" y="312435"/>
            <a:ext cx="1908117" cy="1879240"/>
            <a:chOff x="4672012" y="2028518"/>
            <a:chExt cx="2843692" cy="2800656"/>
          </a:xfrm>
        </p:grpSpPr>
        <p:sp>
          <p:nvSpPr>
            <p:cNvPr id="201" name="Google Shape;201;p25"/>
            <p:cNvSpPr/>
            <p:nvPr/>
          </p:nvSpPr>
          <p:spPr>
            <a:xfrm>
              <a:off x="4672012" y="2028518"/>
              <a:ext cx="2843692" cy="2800656"/>
            </a:xfrm>
            <a:custGeom>
              <a:avLst/>
              <a:gdLst/>
              <a:ahLst/>
              <a:cxnLst/>
              <a:rect l="l" t="t" r="r" b="b"/>
              <a:pathLst>
                <a:path w="2843692" h="2800656" extrusionOk="0">
                  <a:moveTo>
                    <a:pt x="2806065" y="1501446"/>
                  </a:moveTo>
                  <a:cubicBezTo>
                    <a:pt x="2779395" y="1476681"/>
                    <a:pt x="2742248" y="1470014"/>
                    <a:pt x="2704148" y="1481444"/>
                  </a:cubicBezTo>
                  <a:cubicBezTo>
                    <a:pt x="2682240" y="1488111"/>
                    <a:pt x="2636520" y="1503351"/>
                    <a:pt x="2568893" y="1527164"/>
                  </a:cubicBezTo>
                  <a:cubicBezTo>
                    <a:pt x="2566035" y="1528116"/>
                    <a:pt x="2563178" y="1528116"/>
                    <a:pt x="2560320" y="1529069"/>
                  </a:cubicBezTo>
                  <a:lnTo>
                    <a:pt x="2558415" y="1530021"/>
                  </a:lnTo>
                  <a:cubicBezTo>
                    <a:pt x="2530793" y="1539546"/>
                    <a:pt x="2492693" y="1552881"/>
                    <a:pt x="2452688" y="1565264"/>
                  </a:cubicBezTo>
                  <a:cubicBezTo>
                    <a:pt x="2446973" y="1567169"/>
                    <a:pt x="2440305" y="1569074"/>
                    <a:pt x="2434590" y="1570979"/>
                  </a:cubicBezTo>
                  <a:cubicBezTo>
                    <a:pt x="2431733" y="1567169"/>
                    <a:pt x="2427923" y="1564311"/>
                    <a:pt x="2425065" y="1560501"/>
                  </a:cubicBezTo>
                  <a:cubicBezTo>
                    <a:pt x="2424113" y="1559549"/>
                    <a:pt x="2422208" y="1557644"/>
                    <a:pt x="2420303" y="1555739"/>
                  </a:cubicBezTo>
                  <a:cubicBezTo>
                    <a:pt x="2417445" y="1552881"/>
                    <a:pt x="2414588" y="1550976"/>
                    <a:pt x="2411730" y="1548119"/>
                  </a:cubicBezTo>
                  <a:cubicBezTo>
                    <a:pt x="2409825" y="1546214"/>
                    <a:pt x="2407920" y="1544309"/>
                    <a:pt x="2405063" y="1542404"/>
                  </a:cubicBezTo>
                  <a:cubicBezTo>
                    <a:pt x="2402205" y="1540499"/>
                    <a:pt x="2399348" y="1537641"/>
                    <a:pt x="2396490" y="1535736"/>
                  </a:cubicBezTo>
                  <a:cubicBezTo>
                    <a:pt x="2393633" y="1533831"/>
                    <a:pt x="2391728" y="1531926"/>
                    <a:pt x="2388870" y="1530021"/>
                  </a:cubicBezTo>
                  <a:cubicBezTo>
                    <a:pt x="2386013" y="1528116"/>
                    <a:pt x="2383155" y="1526211"/>
                    <a:pt x="2380298" y="1524306"/>
                  </a:cubicBezTo>
                  <a:lnTo>
                    <a:pt x="2379345" y="1523354"/>
                  </a:lnTo>
                  <a:cubicBezTo>
                    <a:pt x="2377440" y="1522401"/>
                    <a:pt x="2375535" y="1521449"/>
                    <a:pt x="2373630" y="1519544"/>
                  </a:cubicBezTo>
                  <a:cubicBezTo>
                    <a:pt x="2372678" y="1519544"/>
                    <a:pt x="2372678" y="1518591"/>
                    <a:pt x="2371725" y="1518591"/>
                  </a:cubicBezTo>
                  <a:lnTo>
                    <a:pt x="2366963" y="1515734"/>
                  </a:lnTo>
                  <a:cubicBezTo>
                    <a:pt x="2364105" y="1514781"/>
                    <a:pt x="2362200" y="1512876"/>
                    <a:pt x="2359343" y="1511924"/>
                  </a:cubicBezTo>
                  <a:lnTo>
                    <a:pt x="2357438" y="1510971"/>
                  </a:lnTo>
                  <a:cubicBezTo>
                    <a:pt x="2351723" y="1508114"/>
                    <a:pt x="2346960" y="1505256"/>
                    <a:pt x="2341245" y="1503351"/>
                  </a:cubicBezTo>
                  <a:cubicBezTo>
                    <a:pt x="2340293" y="1502399"/>
                    <a:pt x="2339340" y="1502399"/>
                    <a:pt x="2337435" y="1501446"/>
                  </a:cubicBezTo>
                  <a:cubicBezTo>
                    <a:pt x="2332673" y="1499541"/>
                    <a:pt x="2326958" y="1496684"/>
                    <a:pt x="2321243" y="1494779"/>
                  </a:cubicBezTo>
                  <a:cubicBezTo>
                    <a:pt x="2320290" y="1493826"/>
                    <a:pt x="2318385" y="1493826"/>
                    <a:pt x="2317433" y="1492874"/>
                  </a:cubicBezTo>
                  <a:cubicBezTo>
                    <a:pt x="2312670" y="1490969"/>
                    <a:pt x="2306955" y="1489064"/>
                    <a:pt x="2302193" y="1487159"/>
                  </a:cubicBezTo>
                  <a:lnTo>
                    <a:pt x="2301240" y="1487159"/>
                  </a:lnTo>
                  <a:cubicBezTo>
                    <a:pt x="2299335" y="1486206"/>
                    <a:pt x="2297430" y="1486206"/>
                    <a:pt x="2296478" y="1485254"/>
                  </a:cubicBezTo>
                  <a:cubicBezTo>
                    <a:pt x="2291715" y="1483349"/>
                    <a:pt x="2286000" y="1482396"/>
                    <a:pt x="2281238" y="1480491"/>
                  </a:cubicBezTo>
                  <a:lnTo>
                    <a:pt x="2280285" y="1480491"/>
                  </a:lnTo>
                  <a:cubicBezTo>
                    <a:pt x="2278380" y="1479539"/>
                    <a:pt x="2275523" y="1479539"/>
                    <a:pt x="2273618" y="1478586"/>
                  </a:cubicBezTo>
                  <a:cubicBezTo>
                    <a:pt x="2268855" y="1477634"/>
                    <a:pt x="2263140" y="1475729"/>
                    <a:pt x="2257425" y="1474776"/>
                  </a:cubicBezTo>
                  <a:cubicBezTo>
                    <a:pt x="2254568" y="1473824"/>
                    <a:pt x="2251710" y="1473824"/>
                    <a:pt x="2248853" y="1472871"/>
                  </a:cubicBezTo>
                  <a:cubicBezTo>
                    <a:pt x="2243138" y="1471919"/>
                    <a:pt x="2238375" y="1470966"/>
                    <a:pt x="2232660" y="1470014"/>
                  </a:cubicBezTo>
                  <a:cubicBezTo>
                    <a:pt x="2229803" y="1469061"/>
                    <a:pt x="2225993" y="1469061"/>
                    <a:pt x="2223135" y="1468109"/>
                  </a:cubicBezTo>
                  <a:cubicBezTo>
                    <a:pt x="2217420" y="1467156"/>
                    <a:pt x="2211705" y="1466204"/>
                    <a:pt x="2205990" y="1466204"/>
                  </a:cubicBezTo>
                  <a:cubicBezTo>
                    <a:pt x="2204085" y="1466204"/>
                    <a:pt x="2203133" y="1466204"/>
                    <a:pt x="2201228" y="1465251"/>
                  </a:cubicBezTo>
                  <a:lnTo>
                    <a:pt x="2117408" y="1456679"/>
                  </a:lnTo>
                  <a:lnTo>
                    <a:pt x="2117408" y="1461441"/>
                  </a:lnTo>
                  <a:lnTo>
                    <a:pt x="1505903" y="1461441"/>
                  </a:lnTo>
                  <a:cubicBezTo>
                    <a:pt x="1388745" y="1461441"/>
                    <a:pt x="1284923" y="1483349"/>
                    <a:pt x="1198245" y="1527164"/>
                  </a:cubicBezTo>
                  <a:cubicBezTo>
                    <a:pt x="1174433" y="1484301"/>
                    <a:pt x="1157288" y="1430009"/>
                    <a:pt x="1147763" y="1363334"/>
                  </a:cubicBezTo>
                  <a:cubicBezTo>
                    <a:pt x="1146810" y="1354761"/>
                    <a:pt x="1145858" y="1345236"/>
                    <a:pt x="1144905" y="1335711"/>
                  </a:cubicBezTo>
                  <a:lnTo>
                    <a:pt x="1143953" y="1329044"/>
                  </a:lnTo>
                  <a:cubicBezTo>
                    <a:pt x="1143000" y="1319519"/>
                    <a:pt x="1142048" y="1310946"/>
                    <a:pt x="1142048" y="1300469"/>
                  </a:cubicBezTo>
                  <a:lnTo>
                    <a:pt x="1142048" y="1298564"/>
                  </a:lnTo>
                  <a:cubicBezTo>
                    <a:pt x="1141095" y="1288086"/>
                    <a:pt x="1141095" y="1277609"/>
                    <a:pt x="1140143" y="1267131"/>
                  </a:cubicBezTo>
                  <a:lnTo>
                    <a:pt x="1140143" y="1256654"/>
                  </a:lnTo>
                  <a:cubicBezTo>
                    <a:pt x="1140143" y="1249034"/>
                    <a:pt x="1140143" y="1241414"/>
                    <a:pt x="1140143" y="1233794"/>
                  </a:cubicBezTo>
                  <a:cubicBezTo>
                    <a:pt x="1138238" y="1042341"/>
                    <a:pt x="1179195" y="823266"/>
                    <a:pt x="1211580" y="647054"/>
                  </a:cubicBezTo>
                  <a:cubicBezTo>
                    <a:pt x="1231583" y="540374"/>
                    <a:pt x="1247775" y="447981"/>
                    <a:pt x="1251585" y="384164"/>
                  </a:cubicBezTo>
                  <a:cubicBezTo>
                    <a:pt x="1260158" y="159374"/>
                    <a:pt x="1089660" y="31739"/>
                    <a:pt x="914400" y="5069"/>
                  </a:cubicBezTo>
                  <a:cubicBezTo>
                    <a:pt x="741998" y="-20649"/>
                    <a:pt x="542925" y="50789"/>
                    <a:pt x="484823" y="235574"/>
                  </a:cubicBezTo>
                  <a:cubicBezTo>
                    <a:pt x="451485" y="267006"/>
                    <a:pt x="333375" y="361304"/>
                    <a:pt x="115253" y="370829"/>
                  </a:cubicBezTo>
                  <a:cubicBezTo>
                    <a:pt x="59055" y="372734"/>
                    <a:pt x="0" y="412739"/>
                    <a:pt x="0" y="483224"/>
                  </a:cubicBezTo>
                  <a:cubicBezTo>
                    <a:pt x="0" y="538469"/>
                    <a:pt x="25718" y="585141"/>
                    <a:pt x="68580" y="610859"/>
                  </a:cubicBezTo>
                  <a:cubicBezTo>
                    <a:pt x="89535" y="667056"/>
                    <a:pt x="143828" y="707061"/>
                    <a:pt x="207645" y="707061"/>
                  </a:cubicBezTo>
                  <a:lnTo>
                    <a:pt x="462915" y="707061"/>
                  </a:lnTo>
                  <a:cubicBezTo>
                    <a:pt x="499110" y="707061"/>
                    <a:pt x="515303" y="720396"/>
                    <a:pt x="525780" y="732779"/>
                  </a:cubicBezTo>
                  <a:cubicBezTo>
                    <a:pt x="580073" y="796596"/>
                    <a:pt x="584835" y="967094"/>
                    <a:pt x="540068" y="1237604"/>
                  </a:cubicBezTo>
                  <a:lnTo>
                    <a:pt x="538163" y="1249034"/>
                  </a:lnTo>
                  <a:cubicBezTo>
                    <a:pt x="536258" y="1258559"/>
                    <a:pt x="535305" y="1269036"/>
                    <a:pt x="533400" y="1278561"/>
                  </a:cubicBezTo>
                  <a:lnTo>
                    <a:pt x="530543" y="1293801"/>
                  </a:lnTo>
                  <a:cubicBezTo>
                    <a:pt x="526733" y="1313804"/>
                    <a:pt x="523875" y="1331901"/>
                    <a:pt x="521018" y="1349999"/>
                  </a:cubicBezTo>
                  <a:lnTo>
                    <a:pt x="519113" y="1362381"/>
                  </a:lnTo>
                  <a:cubicBezTo>
                    <a:pt x="508635" y="1420484"/>
                    <a:pt x="501968" y="1461441"/>
                    <a:pt x="498158" y="1491921"/>
                  </a:cubicBezTo>
                  <a:cubicBezTo>
                    <a:pt x="487680" y="1604316"/>
                    <a:pt x="481965" y="1718616"/>
                    <a:pt x="481965" y="1832916"/>
                  </a:cubicBezTo>
                  <a:cubicBezTo>
                    <a:pt x="481965" y="1847204"/>
                    <a:pt x="481965" y="1860539"/>
                    <a:pt x="482918" y="1874826"/>
                  </a:cubicBezTo>
                  <a:lnTo>
                    <a:pt x="482918" y="1884351"/>
                  </a:lnTo>
                  <a:cubicBezTo>
                    <a:pt x="482918" y="1897686"/>
                    <a:pt x="483870" y="1911021"/>
                    <a:pt x="484823" y="1924356"/>
                  </a:cubicBezTo>
                  <a:lnTo>
                    <a:pt x="484823" y="1926261"/>
                  </a:lnTo>
                  <a:cubicBezTo>
                    <a:pt x="485775" y="1938644"/>
                    <a:pt x="486728" y="1951979"/>
                    <a:pt x="487680" y="1964361"/>
                  </a:cubicBezTo>
                  <a:lnTo>
                    <a:pt x="488633" y="1973886"/>
                  </a:lnTo>
                  <a:cubicBezTo>
                    <a:pt x="489585" y="1987221"/>
                    <a:pt x="491490" y="1999604"/>
                    <a:pt x="492443" y="2011986"/>
                  </a:cubicBezTo>
                  <a:lnTo>
                    <a:pt x="492443" y="2014844"/>
                  </a:lnTo>
                  <a:cubicBezTo>
                    <a:pt x="494348" y="2026274"/>
                    <a:pt x="495300" y="2038656"/>
                    <a:pt x="497205" y="2049134"/>
                  </a:cubicBezTo>
                  <a:lnTo>
                    <a:pt x="498158" y="2057706"/>
                  </a:lnTo>
                  <a:cubicBezTo>
                    <a:pt x="500063" y="2070089"/>
                    <a:pt x="501968" y="2082471"/>
                    <a:pt x="504825" y="2093901"/>
                  </a:cubicBezTo>
                  <a:lnTo>
                    <a:pt x="505778" y="2097711"/>
                  </a:lnTo>
                  <a:cubicBezTo>
                    <a:pt x="507683" y="2109141"/>
                    <a:pt x="510540" y="2119619"/>
                    <a:pt x="512445" y="2130096"/>
                  </a:cubicBezTo>
                  <a:lnTo>
                    <a:pt x="514350" y="2137716"/>
                  </a:lnTo>
                  <a:cubicBezTo>
                    <a:pt x="517208" y="2149146"/>
                    <a:pt x="520065" y="2160576"/>
                    <a:pt x="522923" y="2172006"/>
                  </a:cubicBezTo>
                  <a:lnTo>
                    <a:pt x="523875" y="2175816"/>
                  </a:lnTo>
                  <a:cubicBezTo>
                    <a:pt x="526733" y="2186294"/>
                    <a:pt x="529590" y="2196771"/>
                    <a:pt x="533400" y="2206296"/>
                  </a:cubicBezTo>
                  <a:lnTo>
                    <a:pt x="535305" y="2212964"/>
                  </a:lnTo>
                  <a:cubicBezTo>
                    <a:pt x="539115" y="2224394"/>
                    <a:pt x="542925" y="2234871"/>
                    <a:pt x="546735" y="2246301"/>
                  </a:cubicBezTo>
                  <a:lnTo>
                    <a:pt x="547688" y="2250111"/>
                  </a:lnTo>
                  <a:cubicBezTo>
                    <a:pt x="551498" y="2260589"/>
                    <a:pt x="555308" y="2270114"/>
                    <a:pt x="559118" y="2279639"/>
                  </a:cubicBezTo>
                  <a:lnTo>
                    <a:pt x="561023" y="2284401"/>
                  </a:lnTo>
                  <a:cubicBezTo>
                    <a:pt x="565785" y="2294879"/>
                    <a:pt x="569595" y="2305356"/>
                    <a:pt x="574358" y="2315834"/>
                  </a:cubicBezTo>
                  <a:lnTo>
                    <a:pt x="575310" y="2318691"/>
                  </a:lnTo>
                  <a:cubicBezTo>
                    <a:pt x="580073" y="2328216"/>
                    <a:pt x="584835" y="2337741"/>
                    <a:pt x="589598" y="2348219"/>
                  </a:cubicBezTo>
                  <a:lnTo>
                    <a:pt x="590550" y="2351076"/>
                  </a:lnTo>
                  <a:cubicBezTo>
                    <a:pt x="595313" y="2361554"/>
                    <a:pt x="601028" y="2371079"/>
                    <a:pt x="606743" y="2381556"/>
                  </a:cubicBezTo>
                  <a:lnTo>
                    <a:pt x="607695" y="2383461"/>
                  </a:lnTo>
                  <a:cubicBezTo>
                    <a:pt x="613410" y="2392986"/>
                    <a:pt x="619125" y="2402511"/>
                    <a:pt x="623888" y="2411084"/>
                  </a:cubicBezTo>
                  <a:lnTo>
                    <a:pt x="624840" y="2412989"/>
                  </a:lnTo>
                  <a:cubicBezTo>
                    <a:pt x="630555" y="2422514"/>
                    <a:pt x="637223" y="2432039"/>
                    <a:pt x="642938" y="2440611"/>
                  </a:cubicBezTo>
                  <a:lnTo>
                    <a:pt x="643890" y="2442516"/>
                  </a:lnTo>
                  <a:cubicBezTo>
                    <a:pt x="656273" y="2461566"/>
                    <a:pt x="670560" y="2479664"/>
                    <a:pt x="684848" y="2496809"/>
                  </a:cubicBezTo>
                  <a:cubicBezTo>
                    <a:pt x="848678" y="2694929"/>
                    <a:pt x="1098233" y="2800656"/>
                    <a:pt x="1405890" y="2800656"/>
                  </a:cubicBezTo>
                  <a:lnTo>
                    <a:pt x="1838325" y="2800656"/>
                  </a:lnTo>
                  <a:cubicBezTo>
                    <a:pt x="2051685" y="2800656"/>
                    <a:pt x="2415540" y="2634921"/>
                    <a:pt x="2563178" y="2182484"/>
                  </a:cubicBezTo>
                  <a:cubicBezTo>
                    <a:pt x="2677478" y="2132001"/>
                    <a:pt x="2750820" y="2079614"/>
                    <a:pt x="2768918" y="1990079"/>
                  </a:cubicBezTo>
                  <a:lnTo>
                    <a:pt x="2769870" y="1983411"/>
                  </a:lnTo>
                  <a:cubicBezTo>
                    <a:pt x="2782253" y="1923404"/>
                    <a:pt x="2791778" y="1868159"/>
                    <a:pt x="2786063" y="1822439"/>
                  </a:cubicBezTo>
                  <a:cubicBezTo>
                    <a:pt x="2803208" y="1799579"/>
                    <a:pt x="2814638" y="1774814"/>
                    <a:pt x="2820353" y="1746239"/>
                  </a:cubicBezTo>
                  <a:lnTo>
                    <a:pt x="2821305" y="1739571"/>
                  </a:lnTo>
                  <a:cubicBezTo>
                    <a:pt x="2847023" y="1638606"/>
                    <a:pt x="2860358" y="1550024"/>
                    <a:pt x="2806065" y="15014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7060882" y="3580233"/>
              <a:ext cx="379401" cy="367372"/>
            </a:xfrm>
            <a:custGeom>
              <a:avLst/>
              <a:gdLst/>
              <a:ahLst/>
              <a:cxnLst/>
              <a:rect l="l" t="t" r="r" b="b"/>
              <a:pathLst>
                <a:path w="379401" h="367372" extrusionOk="0">
                  <a:moveTo>
                    <a:pt x="94298" y="195476"/>
                  </a:moveTo>
                  <a:lnTo>
                    <a:pt x="0" y="118324"/>
                  </a:lnTo>
                  <a:cubicBezTo>
                    <a:pt x="0" y="118324"/>
                    <a:pt x="271462" y="23074"/>
                    <a:pt x="338137" y="2119"/>
                  </a:cubicBezTo>
                  <a:cubicBezTo>
                    <a:pt x="404812" y="-18836"/>
                    <a:pt x="373380" y="121181"/>
                    <a:pt x="361950" y="178331"/>
                  </a:cubicBezTo>
                  <a:cubicBezTo>
                    <a:pt x="349567" y="236434"/>
                    <a:pt x="298133" y="282154"/>
                    <a:pt x="106680" y="353591"/>
                  </a:cubicBezTo>
                  <a:cubicBezTo>
                    <a:pt x="-85725" y="425029"/>
                    <a:pt x="94298" y="195476"/>
                    <a:pt x="94298" y="1954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008494" y="3823121"/>
              <a:ext cx="379401" cy="367661"/>
            </a:xfrm>
            <a:custGeom>
              <a:avLst/>
              <a:gdLst/>
              <a:ahLst/>
              <a:cxnLst/>
              <a:rect l="l" t="t" r="r" b="b"/>
              <a:pathLst>
                <a:path w="379401" h="367661" extrusionOk="0">
                  <a:moveTo>
                    <a:pt x="94297" y="195476"/>
                  </a:moveTo>
                  <a:lnTo>
                    <a:pt x="0" y="118324"/>
                  </a:lnTo>
                  <a:cubicBezTo>
                    <a:pt x="0" y="118324"/>
                    <a:pt x="271462" y="23074"/>
                    <a:pt x="338137" y="2119"/>
                  </a:cubicBezTo>
                  <a:cubicBezTo>
                    <a:pt x="404812" y="-18836"/>
                    <a:pt x="373380" y="121181"/>
                    <a:pt x="361950" y="178331"/>
                  </a:cubicBezTo>
                  <a:cubicBezTo>
                    <a:pt x="350520" y="236434"/>
                    <a:pt x="298133" y="282154"/>
                    <a:pt x="106680" y="353591"/>
                  </a:cubicBezTo>
                  <a:cubicBezTo>
                    <a:pt x="-84773" y="425981"/>
                    <a:pt x="94297" y="195476"/>
                    <a:pt x="94297" y="1954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6883716" y="3871698"/>
              <a:ext cx="360351" cy="322380"/>
            </a:xfrm>
            <a:custGeom>
              <a:avLst/>
              <a:gdLst/>
              <a:ahLst/>
              <a:cxnLst/>
              <a:rect l="l" t="t" r="r" b="b"/>
              <a:pathLst>
                <a:path w="360351" h="322380" extrusionOk="0">
                  <a:moveTo>
                    <a:pt x="32385" y="221194"/>
                  </a:moveTo>
                  <a:lnTo>
                    <a:pt x="0" y="107846"/>
                  </a:lnTo>
                  <a:cubicBezTo>
                    <a:pt x="0" y="107846"/>
                    <a:pt x="222885" y="35456"/>
                    <a:pt x="319088" y="2119"/>
                  </a:cubicBezTo>
                  <a:cubicBezTo>
                    <a:pt x="385763" y="-18836"/>
                    <a:pt x="354330" y="121181"/>
                    <a:pt x="342900" y="178331"/>
                  </a:cubicBezTo>
                  <a:cubicBezTo>
                    <a:pt x="332423" y="226909"/>
                    <a:pt x="294323" y="267866"/>
                    <a:pt x="166688" y="322159"/>
                  </a:cubicBezTo>
                  <a:cubicBezTo>
                    <a:pt x="69533" y="327874"/>
                    <a:pt x="32385" y="221194"/>
                    <a:pt x="32385" y="2211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6873239" y="3897416"/>
              <a:ext cx="292723" cy="296441"/>
            </a:xfrm>
            <a:custGeom>
              <a:avLst/>
              <a:gdLst/>
              <a:ahLst/>
              <a:cxnLst/>
              <a:rect l="l" t="t" r="r" b="b"/>
              <a:pathLst>
                <a:path w="292723" h="296441" extrusionOk="0">
                  <a:moveTo>
                    <a:pt x="39052" y="196429"/>
                  </a:moveTo>
                  <a:lnTo>
                    <a:pt x="0" y="81176"/>
                  </a:lnTo>
                  <a:cubicBezTo>
                    <a:pt x="73342" y="57364"/>
                    <a:pt x="190500" y="23074"/>
                    <a:pt x="251460" y="2119"/>
                  </a:cubicBezTo>
                  <a:cubicBezTo>
                    <a:pt x="318135" y="-18836"/>
                    <a:pt x="286703" y="121181"/>
                    <a:pt x="275272" y="178331"/>
                  </a:cubicBezTo>
                  <a:cubicBezTo>
                    <a:pt x="266700" y="219289"/>
                    <a:pt x="238125" y="254531"/>
                    <a:pt x="155257" y="296441"/>
                  </a:cubicBezTo>
                  <a:cubicBezTo>
                    <a:pt x="72390" y="288821"/>
                    <a:pt x="39052" y="196429"/>
                    <a:pt x="39052" y="196429"/>
                  </a:cubicBezTo>
                </a:path>
              </a:pathLst>
            </a:custGeom>
            <a:solidFill>
              <a:srgbClr val="FBF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935152" y="3628811"/>
              <a:ext cx="360351" cy="322314"/>
            </a:xfrm>
            <a:custGeom>
              <a:avLst/>
              <a:gdLst/>
              <a:ahLst/>
              <a:cxnLst/>
              <a:rect l="l" t="t" r="r" b="b"/>
              <a:pathLst>
                <a:path w="360351" h="322314" extrusionOk="0">
                  <a:moveTo>
                    <a:pt x="32385" y="221194"/>
                  </a:moveTo>
                  <a:lnTo>
                    <a:pt x="0" y="107846"/>
                  </a:lnTo>
                  <a:cubicBezTo>
                    <a:pt x="0" y="107846"/>
                    <a:pt x="222885" y="35456"/>
                    <a:pt x="319088" y="2119"/>
                  </a:cubicBezTo>
                  <a:cubicBezTo>
                    <a:pt x="385763" y="-18836"/>
                    <a:pt x="354330" y="121181"/>
                    <a:pt x="342900" y="178331"/>
                  </a:cubicBezTo>
                  <a:cubicBezTo>
                    <a:pt x="332422" y="226909"/>
                    <a:pt x="294322" y="267866"/>
                    <a:pt x="166688" y="322159"/>
                  </a:cubicBezTo>
                  <a:cubicBezTo>
                    <a:pt x="70485" y="326921"/>
                    <a:pt x="32385" y="221194"/>
                    <a:pt x="32385" y="22119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925627" y="3653576"/>
              <a:ext cx="292723" cy="296441"/>
            </a:xfrm>
            <a:custGeom>
              <a:avLst/>
              <a:gdLst/>
              <a:ahLst/>
              <a:cxnLst/>
              <a:rect l="l" t="t" r="r" b="b"/>
              <a:pathLst>
                <a:path w="292723" h="296441" extrusionOk="0">
                  <a:moveTo>
                    <a:pt x="39052" y="196429"/>
                  </a:moveTo>
                  <a:lnTo>
                    <a:pt x="0" y="81176"/>
                  </a:lnTo>
                  <a:cubicBezTo>
                    <a:pt x="73342" y="57364"/>
                    <a:pt x="190500" y="23074"/>
                    <a:pt x="251460" y="2119"/>
                  </a:cubicBezTo>
                  <a:cubicBezTo>
                    <a:pt x="318135" y="-18836"/>
                    <a:pt x="286703" y="121181"/>
                    <a:pt x="275272" y="178331"/>
                  </a:cubicBezTo>
                  <a:cubicBezTo>
                    <a:pt x="266700" y="219289"/>
                    <a:pt x="238125" y="254531"/>
                    <a:pt x="155257" y="296441"/>
                  </a:cubicBezTo>
                  <a:cubicBezTo>
                    <a:pt x="71438" y="289774"/>
                    <a:pt x="39052" y="196429"/>
                    <a:pt x="39052" y="1964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230176" y="3336607"/>
              <a:ext cx="1996440" cy="1416367"/>
            </a:xfrm>
            <a:custGeom>
              <a:avLst/>
              <a:gdLst/>
              <a:ahLst/>
              <a:cxnLst/>
              <a:rect l="l" t="t" r="r" b="b"/>
              <a:pathLst>
                <a:path w="1996440" h="1416367" extrusionOk="0">
                  <a:moveTo>
                    <a:pt x="16193" y="191452"/>
                  </a:moveTo>
                  <a:cubicBezTo>
                    <a:pt x="6668" y="293370"/>
                    <a:pt x="0" y="404813"/>
                    <a:pt x="0" y="525780"/>
                  </a:cubicBezTo>
                  <a:cubicBezTo>
                    <a:pt x="0" y="1159193"/>
                    <a:pt x="390525" y="1416368"/>
                    <a:pt x="850582" y="1416368"/>
                  </a:cubicBezTo>
                  <a:lnTo>
                    <a:pt x="1283018" y="1416368"/>
                  </a:lnTo>
                  <a:cubicBezTo>
                    <a:pt x="1526858" y="1416368"/>
                    <a:pt x="1996440" y="1163955"/>
                    <a:pt x="1996440" y="440055"/>
                  </a:cubicBezTo>
                  <a:cubicBezTo>
                    <a:pt x="1996440" y="440055"/>
                    <a:pt x="1993583" y="306705"/>
                    <a:pt x="1829753" y="362902"/>
                  </a:cubicBezTo>
                  <a:cubicBezTo>
                    <a:pt x="1666875" y="419100"/>
                    <a:pt x="1260158" y="413385"/>
                    <a:pt x="859155" y="413385"/>
                  </a:cubicBezTo>
                  <a:cubicBezTo>
                    <a:pt x="607695" y="413385"/>
                    <a:pt x="520065" y="232410"/>
                    <a:pt x="504825" y="0"/>
                  </a:cubicBezTo>
                  <a:cubicBezTo>
                    <a:pt x="331470" y="69533"/>
                    <a:pt x="47625" y="0"/>
                    <a:pt x="47625" y="0"/>
                  </a:cubicBezTo>
                  <a:cubicBezTo>
                    <a:pt x="33338" y="80963"/>
                    <a:pt x="20003" y="150495"/>
                    <a:pt x="16193" y="19145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230176" y="3336607"/>
              <a:ext cx="534352" cy="1369695"/>
            </a:xfrm>
            <a:custGeom>
              <a:avLst/>
              <a:gdLst/>
              <a:ahLst/>
              <a:cxnLst/>
              <a:rect l="l" t="t" r="r" b="b"/>
              <a:pathLst>
                <a:path w="534352" h="1369695" extrusionOk="0">
                  <a:moveTo>
                    <a:pt x="16193" y="191452"/>
                  </a:moveTo>
                  <a:cubicBezTo>
                    <a:pt x="6668" y="293370"/>
                    <a:pt x="0" y="404813"/>
                    <a:pt x="0" y="525780"/>
                  </a:cubicBezTo>
                  <a:cubicBezTo>
                    <a:pt x="0" y="1005840"/>
                    <a:pt x="224790" y="1270635"/>
                    <a:pt x="534353" y="1369695"/>
                  </a:cubicBezTo>
                  <a:cubicBezTo>
                    <a:pt x="81915" y="1194435"/>
                    <a:pt x="74295" y="524827"/>
                    <a:pt x="133350" y="16192"/>
                  </a:cubicBezTo>
                  <a:cubicBezTo>
                    <a:pt x="81915" y="8572"/>
                    <a:pt x="47625" y="0"/>
                    <a:pt x="47625" y="0"/>
                  </a:cubicBezTo>
                  <a:cubicBezTo>
                    <a:pt x="33338" y="80963"/>
                    <a:pt x="20003" y="150495"/>
                    <a:pt x="16193" y="1914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711189" y="3687127"/>
              <a:ext cx="1462302" cy="825823"/>
            </a:xfrm>
            <a:custGeom>
              <a:avLst/>
              <a:gdLst/>
              <a:ahLst/>
              <a:cxnLst/>
              <a:rect l="l" t="t" r="r" b="b"/>
              <a:pathLst>
                <a:path w="1462302" h="825823" extrusionOk="0">
                  <a:moveTo>
                    <a:pt x="1394460" y="0"/>
                  </a:moveTo>
                  <a:cubicBezTo>
                    <a:pt x="1381125" y="1905"/>
                    <a:pt x="1365885" y="5715"/>
                    <a:pt x="1349693" y="11430"/>
                  </a:cubicBezTo>
                  <a:cubicBezTo>
                    <a:pt x="1186815" y="67627"/>
                    <a:pt x="780098" y="61913"/>
                    <a:pt x="379095" y="61913"/>
                  </a:cubicBezTo>
                  <a:cubicBezTo>
                    <a:pt x="317182" y="61913"/>
                    <a:pt x="265748" y="50482"/>
                    <a:pt x="221932" y="31432"/>
                  </a:cubicBezTo>
                  <a:cubicBezTo>
                    <a:pt x="65723" y="139065"/>
                    <a:pt x="0" y="334327"/>
                    <a:pt x="0" y="566738"/>
                  </a:cubicBezTo>
                  <a:cubicBezTo>
                    <a:pt x="0" y="723900"/>
                    <a:pt x="69533" y="826770"/>
                    <a:pt x="218123" y="825817"/>
                  </a:cubicBezTo>
                  <a:lnTo>
                    <a:pt x="640080" y="825817"/>
                  </a:lnTo>
                  <a:cubicBezTo>
                    <a:pt x="770573" y="825817"/>
                    <a:pt x="959168" y="781050"/>
                    <a:pt x="1077278" y="655320"/>
                  </a:cubicBezTo>
                  <a:cubicBezTo>
                    <a:pt x="1195388" y="529590"/>
                    <a:pt x="1361123" y="313372"/>
                    <a:pt x="1430655" y="221932"/>
                  </a:cubicBezTo>
                  <a:cubicBezTo>
                    <a:pt x="1476375" y="162877"/>
                    <a:pt x="1479233" y="62865"/>
                    <a:pt x="139446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134926" y="2104829"/>
              <a:ext cx="710084" cy="1261693"/>
            </a:xfrm>
            <a:custGeom>
              <a:avLst/>
              <a:gdLst/>
              <a:ahLst/>
              <a:cxnLst/>
              <a:rect l="l" t="t" r="r" b="b"/>
              <a:pathLst>
                <a:path w="710084" h="1261693" extrusionOk="0">
                  <a:moveTo>
                    <a:pt x="601028" y="1230826"/>
                  </a:moveTo>
                  <a:cubicBezTo>
                    <a:pt x="580073" y="905071"/>
                    <a:pt x="700088" y="478351"/>
                    <a:pt x="709613" y="306901"/>
                  </a:cubicBezTo>
                  <a:cubicBezTo>
                    <a:pt x="728663" y="-53144"/>
                    <a:pt x="165735" y="-105532"/>
                    <a:pt x="89535" y="198316"/>
                  </a:cubicBezTo>
                  <a:lnTo>
                    <a:pt x="0" y="554551"/>
                  </a:lnTo>
                  <a:cubicBezTo>
                    <a:pt x="245745" y="554551"/>
                    <a:pt x="190500" y="961268"/>
                    <a:pt x="142875" y="1229873"/>
                  </a:cubicBezTo>
                  <a:cubicBezTo>
                    <a:pt x="142875" y="1230826"/>
                    <a:pt x="427673" y="1300358"/>
                    <a:pt x="601028" y="12308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134926" y="2543175"/>
              <a:ext cx="327655" cy="807720"/>
            </a:xfrm>
            <a:custGeom>
              <a:avLst/>
              <a:gdLst/>
              <a:ahLst/>
              <a:cxnLst/>
              <a:rect l="l" t="t" r="r" b="b"/>
              <a:pathLst>
                <a:path w="327655" h="807720" extrusionOk="0">
                  <a:moveTo>
                    <a:pt x="24765" y="16193"/>
                  </a:moveTo>
                  <a:lnTo>
                    <a:pt x="0" y="116205"/>
                  </a:lnTo>
                  <a:cubicBezTo>
                    <a:pt x="245745" y="116205"/>
                    <a:pt x="190500" y="522923"/>
                    <a:pt x="142875" y="791528"/>
                  </a:cubicBezTo>
                  <a:cubicBezTo>
                    <a:pt x="142875" y="791528"/>
                    <a:pt x="177165" y="800100"/>
                    <a:pt x="228600" y="807720"/>
                  </a:cubicBezTo>
                  <a:cubicBezTo>
                    <a:pt x="263843" y="505778"/>
                    <a:pt x="322898" y="260033"/>
                    <a:pt x="326708" y="207645"/>
                  </a:cubicBezTo>
                  <a:cubicBezTo>
                    <a:pt x="337185" y="68580"/>
                    <a:pt x="258127" y="43815"/>
                    <a:pt x="220980" y="43815"/>
                  </a:cubicBezTo>
                  <a:lnTo>
                    <a:pt x="170498" y="43815"/>
                  </a:lnTo>
                  <a:lnTo>
                    <a:pt x="49530" y="0"/>
                  </a:lnTo>
                  <a:lnTo>
                    <a:pt x="24765" y="161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266372" y="3261359"/>
              <a:ext cx="476250" cy="174205"/>
            </a:xfrm>
            <a:custGeom>
              <a:avLst/>
              <a:gdLst/>
              <a:ahLst/>
              <a:cxnLst/>
              <a:rect l="l" t="t" r="r" b="b"/>
              <a:pathLst>
                <a:path w="476250" h="174205" extrusionOk="0">
                  <a:moveTo>
                    <a:pt x="476250" y="145733"/>
                  </a:moveTo>
                  <a:cubicBezTo>
                    <a:pt x="469582" y="100013"/>
                    <a:pt x="466725" y="50483"/>
                    <a:pt x="466725" y="0"/>
                  </a:cubicBezTo>
                  <a:cubicBezTo>
                    <a:pt x="459105" y="2858"/>
                    <a:pt x="451485" y="5715"/>
                    <a:pt x="443865" y="8573"/>
                  </a:cubicBezTo>
                  <a:cubicBezTo>
                    <a:pt x="303848" y="64770"/>
                    <a:pt x="71438" y="15240"/>
                    <a:pt x="33338" y="6668"/>
                  </a:cubicBezTo>
                  <a:cubicBezTo>
                    <a:pt x="30480" y="5715"/>
                    <a:pt x="26670" y="4763"/>
                    <a:pt x="23813" y="3810"/>
                  </a:cubicBezTo>
                  <a:lnTo>
                    <a:pt x="23813" y="3810"/>
                  </a:lnTo>
                  <a:cubicBezTo>
                    <a:pt x="16192" y="53340"/>
                    <a:pt x="7620" y="100013"/>
                    <a:pt x="0" y="141923"/>
                  </a:cubicBezTo>
                  <a:lnTo>
                    <a:pt x="0" y="141923"/>
                  </a:lnTo>
                  <a:lnTo>
                    <a:pt x="1905" y="141923"/>
                  </a:lnTo>
                  <a:cubicBezTo>
                    <a:pt x="43815" y="152400"/>
                    <a:pt x="299085" y="206693"/>
                    <a:pt x="476250" y="1457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5266372" y="3265170"/>
              <a:ext cx="105727" cy="154304"/>
            </a:xfrm>
            <a:custGeom>
              <a:avLst/>
              <a:gdLst/>
              <a:ahLst/>
              <a:cxnLst/>
              <a:rect l="l" t="t" r="r" b="b"/>
              <a:pathLst>
                <a:path w="105727" h="154304" extrusionOk="0">
                  <a:moveTo>
                    <a:pt x="105727" y="17145"/>
                  </a:moveTo>
                  <a:cubicBezTo>
                    <a:pt x="70485" y="11430"/>
                    <a:pt x="43815" y="5715"/>
                    <a:pt x="33338" y="2858"/>
                  </a:cubicBezTo>
                  <a:cubicBezTo>
                    <a:pt x="30480" y="1905"/>
                    <a:pt x="26670" y="952"/>
                    <a:pt x="23813" y="0"/>
                  </a:cubicBezTo>
                  <a:lnTo>
                    <a:pt x="23813" y="0"/>
                  </a:lnTo>
                  <a:cubicBezTo>
                    <a:pt x="16192" y="49530"/>
                    <a:pt x="7620" y="96202"/>
                    <a:pt x="0" y="138113"/>
                  </a:cubicBezTo>
                  <a:lnTo>
                    <a:pt x="0" y="138113"/>
                  </a:lnTo>
                  <a:lnTo>
                    <a:pt x="1905" y="138113"/>
                  </a:lnTo>
                  <a:cubicBezTo>
                    <a:pt x="14288" y="140970"/>
                    <a:pt x="46673" y="147638"/>
                    <a:pt x="90488" y="154305"/>
                  </a:cubicBezTo>
                  <a:cubicBezTo>
                    <a:pt x="94298" y="108585"/>
                    <a:pt x="100013" y="61913"/>
                    <a:pt x="105727" y="171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627369" y="3568065"/>
              <a:ext cx="1462629" cy="883945"/>
            </a:xfrm>
            <a:custGeom>
              <a:avLst/>
              <a:gdLst/>
              <a:ahLst/>
              <a:cxnLst/>
              <a:rect l="l" t="t" r="r" b="b"/>
              <a:pathLst>
                <a:path w="1462629" h="883945" extrusionOk="0">
                  <a:moveTo>
                    <a:pt x="219075" y="883920"/>
                  </a:moveTo>
                  <a:lnTo>
                    <a:pt x="641033" y="883920"/>
                  </a:lnTo>
                  <a:cubicBezTo>
                    <a:pt x="771525" y="883920"/>
                    <a:pt x="960120" y="839152"/>
                    <a:pt x="1078230" y="713422"/>
                  </a:cubicBezTo>
                  <a:cubicBezTo>
                    <a:pt x="1196340" y="587693"/>
                    <a:pt x="1362075" y="371475"/>
                    <a:pt x="1431608" y="280035"/>
                  </a:cubicBezTo>
                  <a:cubicBezTo>
                    <a:pt x="1501140" y="188595"/>
                    <a:pt x="1469708" y="0"/>
                    <a:pt x="1171575" y="0"/>
                  </a:cubicBezTo>
                  <a:lnTo>
                    <a:pt x="548640" y="0"/>
                  </a:lnTo>
                  <a:cubicBezTo>
                    <a:pt x="153352" y="0"/>
                    <a:pt x="0" y="269557"/>
                    <a:pt x="0" y="624840"/>
                  </a:cubicBezTo>
                  <a:cubicBezTo>
                    <a:pt x="952" y="782955"/>
                    <a:pt x="70485" y="885825"/>
                    <a:pt x="219075" y="8839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634989" y="3569017"/>
              <a:ext cx="1046797" cy="503872"/>
            </a:xfrm>
            <a:custGeom>
              <a:avLst/>
              <a:gdLst/>
              <a:ahLst/>
              <a:cxnLst/>
              <a:rect l="l" t="t" r="r" b="b"/>
              <a:pathLst>
                <a:path w="1046797" h="503872" extrusionOk="0">
                  <a:moveTo>
                    <a:pt x="1046798" y="0"/>
                  </a:moveTo>
                  <a:lnTo>
                    <a:pt x="860107" y="0"/>
                  </a:lnTo>
                  <a:cubicBezTo>
                    <a:pt x="799148" y="75248"/>
                    <a:pt x="734378" y="153353"/>
                    <a:pt x="681038" y="210503"/>
                  </a:cubicBezTo>
                  <a:cubicBezTo>
                    <a:pt x="636270" y="258128"/>
                    <a:pt x="579120" y="292417"/>
                    <a:pt x="519113" y="315278"/>
                  </a:cubicBezTo>
                  <a:cubicBezTo>
                    <a:pt x="442913" y="344805"/>
                    <a:pt x="362903" y="357188"/>
                    <a:pt x="298132" y="357188"/>
                  </a:cubicBezTo>
                  <a:lnTo>
                    <a:pt x="29527" y="357188"/>
                  </a:lnTo>
                  <a:cubicBezTo>
                    <a:pt x="15240" y="402908"/>
                    <a:pt x="5715" y="452438"/>
                    <a:pt x="0" y="503873"/>
                  </a:cubicBezTo>
                  <a:lnTo>
                    <a:pt x="298132" y="503873"/>
                  </a:lnTo>
                  <a:cubicBezTo>
                    <a:pt x="378143" y="503873"/>
                    <a:pt x="477203" y="488633"/>
                    <a:pt x="572453" y="451485"/>
                  </a:cubicBezTo>
                  <a:cubicBezTo>
                    <a:pt x="651510" y="421005"/>
                    <a:pt x="727710" y="375285"/>
                    <a:pt x="788670" y="310515"/>
                  </a:cubicBezTo>
                  <a:cubicBezTo>
                    <a:pt x="867728" y="225742"/>
                    <a:pt x="967740" y="100965"/>
                    <a:pt x="104679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807266" y="2515552"/>
              <a:ext cx="505777" cy="143827"/>
            </a:xfrm>
            <a:custGeom>
              <a:avLst/>
              <a:gdLst/>
              <a:ahLst/>
              <a:cxnLst/>
              <a:rect l="l" t="t" r="r" b="b"/>
              <a:pathLst>
                <a:path w="505777" h="143827" extrusionOk="0">
                  <a:moveTo>
                    <a:pt x="72390" y="0"/>
                  </a:moveTo>
                  <a:lnTo>
                    <a:pt x="433388" y="0"/>
                  </a:lnTo>
                  <a:cubicBezTo>
                    <a:pt x="473393" y="0"/>
                    <a:pt x="505778" y="32385"/>
                    <a:pt x="505778" y="72390"/>
                  </a:cubicBezTo>
                  <a:cubicBezTo>
                    <a:pt x="505778" y="112395"/>
                    <a:pt x="473393" y="143827"/>
                    <a:pt x="433388" y="143827"/>
                  </a:cubicBezTo>
                  <a:lnTo>
                    <a:pt x="72390" y="143827"/>
                  </a:lnTo>
                  <a:cubicBezTo>
                    <a:pt x="32385" y="143827"/>
                    <a:pt x="0" y="111443"/>
                    <a:pt x="0" y="72390"/>
                  </a:cubicBezTo>
                  <a:cubicBezTo>
                    <a:pt x="0" y="32385"/>
                    <a:pt x="32385" y="0"/>
                    <a:pt x="723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747259" y="2292704"/>
              <a:ext cx="634364" cy="294285"/>
            </a:xfrm>
            <a:custGeom>
              <a:avLst/>
              <a:gdLst/>
              <a:ahLst/>
              <a:cxnLst/>
              <a:rect l="l" t="t" r="r" b="b"/>
              <a:pathLst>
                <a:path w="634364" h="294285" extrusionOk="0">
                  <a:moveTo>
                    <a:pt x="477203" y="10440"/>
                  </a:moveTo>
                  <a:cubicBezTo>
                    <a:pt x="477203" y="10440"/>
                    <a:pt x="343853" y="169508"/>
                    <a:pt x="41910" y="182843"/>
                  </a:cubicBezTo>
                  <a:cubicBezTo>
                    <a:pt x="41910" y="182843"/>
                    <a:pt x="0" y="183795"/>
                    <a:pt x="0" y="219038"/>
                  </a:cubicBezTo>
                  <a:cubicBezTo>
                    <a:pt x="0" y="254280"/>
                    <a:pt x="18098" y="294285"/>
                    <a:pt x="85725" y="294285"/>
                  </a:cubicBezTo>
                  <a:lnTo>
                    <a:pt x="442913" y="294285"/>
                  </a:lnTo>
                  <a:lnTo>
                    <a:pt x="557213" y="294285"/>
                  </a:lnTo>
                  <a:cubicBezTo>
                    <a:pt x="587693" y="294285"/>
                    <a:pt x="634365" y="270473"/>
                    <a:pt x="634365" y="221895"/>
                  </a:cubicBezTo>
                  <a:cubicBezTo>
                    <a:pt x="634365" y="173318"/>
                    <a:pt x="592455" y="87593"/>
                    <a:pt x="568643" y="49493"/>
                  </a:cubicBezTo>
                  <a:cubicBezTo>
                    <a:pt x="545783" y="12345"/>
                    <a:pt x="498158" y="-16230"/>
                    <a:pt x="477203" y="104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5653390" y="3606773"/>
              <a:ext cx="1436066" cy="845228"/>
            </a:xfrm>
            <a:custGeom>
              <a:avLst/>
              <a:gdLst/>
              <a:ahLst/>
              <a:cxnLst/>
              <a:rect l="l" t="t" r="r" b="b"/>
              <a:pathLst>
                <a:path w="1436066" h="845228" extrusionOk="0">
                  <a:moveTo>
                    <a:pt x="3507" y="736627"/>
                  </a:moveTo>
                  <a:cubicBezTo>
                    <a:pt x="36844" y="806160"/>
                    <a:pt x="98757" y="846165"/>
                    <a:pt x="192102" y="845212"/>
                  </a:cubicBezTo>
                  <a:lnTo>
                    <a:pt x="614059" y="845212"/>
                  </a:lnTo>
                  <a:cubicBezTo>
                    <a:pt x="744552" y="845212"/>
                    <a:pt x="933147" y="800445"/>
                    <a:pt x="1051257" y="674715"/>
                  </a:cubicBezTo>
                  <a:cubicBezTo>
                    <a:pt x="1169367" y="548985"/>
                    <a:pt x="1335102" y="332767"/>
                    <a:pt x="1404634" y="241327"/>
                  </a:cubicBezTo>
                  <a:cubicBezTo>
                    <a:pt x="1424637" y="215610"/>
                    <a:pt x="1436067" y="181319"/>
                    <a:pt x="1436067" y="146077"/>
                  </a:cubicBezTo>
                  <a:cubicBezTo>
                    <a:pt x="1435114" y="95594"/>
                    <a:pt x="1410350" y="43207"/>
                    <a:pt x="1349389" y="7012"/>
                  </a:cubicBezTo>
                  <a:cubicBezTo>
                    <a:pt x="1315100" y="-13943"/>
                    <a:pt x="1289382" y="19394"/>
                    <a:pt x="1230327" y="12727"/>
                  </a:cubicBezTo>
                  <a:cubicBezTo>
                    <a:pt x="1230327" y="13680"/>
                    <a:pt x="1230327" y="14632"/>
                    <a:pt x="1230327" y="15585"/>
                  </a:cubicBezTo>
                  <a:cubicBezTo>
                    <a:pt x="1230327" y="33682"/>
                    <a:pt x="1224612" y="51780"/>
                    <a:pt x="1214134" y="65115"/>
                  </a:cubicBezTo>
                  <a:lnTo>
                    <a:pt x="1213182" y="66067"/>
                  </a:lnTo>
                  <a:cubicBezTo>
                    <a:pt x="1183654" y="104167"/>
                    <a:pt x="1137934" y="164174"/>
                    <a:pt x="1086500" y="228944"/>
                  </a:cubicBezTo>
                  <a:cubicBezTo>
                    <a:pt x="1015062" y="319432"/>
                    <a:pt x="963627" y="404205"/>
                    <a:pt x="896952" y="474690"/>
                  </a:cubicBezTo>
                  <a:cubicBezTo>
                    <a:pt x="852184" y="522315"/>
                    <a:pt x="805512" y="598515"/>
                    <a:pt x="745504" y="621374"/>
                  </a:cubicBezTo>
                  <a:cubicBezTo>
                    <a:pt x="669304" y="650902"/>
                    <a:pt x="589294" y="663285"/>
                    <a:pt x="524524" y="663285"/>
                  </a:cubicBezTo>
                  <a:lnTo>
                    <a:pt x="114949" y="656617"/>
                  </a:lnTo>
                  <a:lnTo>
                    <a:pt x="114949" y="656617"/>
                  </a:lnTo>
                  <a:lnTo>
                    <a:pt x="112092" y="656617"/>
                  </a:lnTo>
                  <a:cubicBezTo>
                    <a:pt x="87327" y="656617"/>
                    <a:pt x="66372" y="652807"/>
                    <a:pt x="49227" y="645187"/>
                  </a:cubicBezTo>
                  <a:cubicBezTo>
                    <a:pt x="49227" y="647092"/>
                    <a:pt x="49227" y="648997"/>
                    <a:pt x="49227" y="650902"/>
                  </a:cubicBezTo>
                  <a:cubicBezTo>
                    <a:pt x="49227" y="711862"/>
                    <a:pt x="-15543" y="695670"/>
                    <a:pt x="3507" y="736627"/>
                  </a:cubicBezTo>
                  <a:moveTo>
                    <a:pt x="112092" y="658522"/>
                  </a:moveTo>
                  <a:lnTo>
                    <a:pt x="114949" y="658522"/>
                  </a:lnTo>
                  <a:lnTo>
                    <a:pt x="114949" y="658522"/>
                  </a:lnTo>
                  <a:lnTo>
                    <a:pt x="112092" y="658522"/>
                  </a:lnTo>
                  <a:cubicBezTo>
                    <a:pt x="106377" y="658522"/>
                    <a:pt x="109234" y="658522"/>
                    <a:pt x="112092" y="658522"/>
                  </a:cubicBezTo>
                  <a:moveTo>
                    <a:pt x="40654" y="737580"/>
                  </a:moveTo>
                  <a:lnTo>
                    <a:pt x="40654" y="737580"/>
                  </a:lnTo>
                  <a:lnTo>
                    <a:pt x="37797" y="737580"/>
                  </a:lnTo>
                  <a:cubicBezTo>
                    <a:pt x="34939" y="737580"/>
                    <a:pt x="32082" y="737580"/>
                    <a:pt x="37797" y="737580"/>
                  </a:cubicBezTo>
                  <a:lnTo>
                    <a:pt x="40654" y="737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5628322" y="3571875"/>
              <a:ext cx="1379219" cy="773429"/>
            </a:xfrm>
            <a:custGeom>
              <a:avLst/>
              <a:gdLst/>
              <a:ahLst/>
              <a:cxnLst/>
              <a:rect l="l" t="t" r="r" b="b"/>
              <a:pathLst>
                <a:path w="1379219" h="773429" extrusionOk="0">
                  <a:moveTo>
                    <a:pt x="1379220" y="44767"/>
                  </a:moveTo>
                  <a:cubicBezTo>
                    <a:pt x="1343978" y="22860"/>
                    <a:pt x="1297305" y="6667"/>
                    <a:pt x="1236345" y="0"/>
                  </a:cubicBezTo>
                  <a:cubicBezTo>
                    <a:pt x="1236345" y="953"/>
                    <a:pt x="1236345" y="1905"/>
                    <a:pt x="1236345" y="2858"/>
                  </a:cubicBezTo>
                  <a:cubicBezTo>
                    <a:pt x="1236345" y="21908"/>
                    <a:pt x="1230630" y="39053"/>
                    <a:pt x="1220153" y="52388"/>
                  </a:cubicBezTo>
                  <a:lnTo>
                    <a:pt x="1219200" y="53340"/>
                  </a:lnTo>
                  <a:cubicBezTo>
                    <a:pt x="1149668" y="144780"/>
                    <a:pt x="986790" y="357188"/>
                    <a:pt x="871537" y="479108"/>
                  </a:cubicBezTo>
                  <a:cubicBezTo>
                    <a:pt x="826770" y="526733"/>
                    <a:pt x="769620" y="561022"/>
                    <a:pt x="709612" y="583883"/>
                  </a:cubicBezTo>
                  <a:cubicBezTo>
                    <a:pt x="633412" y="613410"/>
                    <a:pt x="553403" y="625793"/>
                    <a:pt x="488632" y="625793"/>
                  </a:cubicBezTo>
                  <a:lnTo>
                    <a:pt x="66675" y="625793"/>
                  </a:lnTo>
                  <a:lnTo>
                    <a:pt x="66675" y="625793"/>
                  </a:lnTo>
                  <a:lnTo>
                    <a:pt x="62865" y="625793"/>
                  </a:lnTo>
                  <a:cubicBezTo>
                    <a:pt x="38100" y="625793"/>
                    <a:pt x="17145" y="621983"/>
                    <a:pt x="0" y="614363"/>
                  </a:cubicBezTo>
                  <a:cubicBezTo>
                    <a:pt x="0" y="616268"/>
                    <a:pt x="0" y="618172"/>
                    <a:pt x="0" y="620078"/>
                  </a:cubicBezTo>
                  <a:cubicBezTo>
                    <a:pt x="0" y="679133"/>
                    <a:pt x="9525" y="729615"/>
                    <a:pt x="29527" y="770572"/>
                  </a:cubicBezTo>
                  <a:cubicBezTo>
                    <a:pt x="40005" y="771525"/>
                    <a:pt x="51435" y="772478"/>
                    <a:pt x="62865" y="772478"/>
                  </a:cubicBezTo>
                  <a:lnTo>
                    <a:pt x="67627" y="772478"/>
                  </a:lnTo>
                  <a:lnTo>
                    <a:pt x="487680" y="772478"/>
                  </a:lnTo>
                  <a:cubicBezTo>
                    <a:pt x="567690" y="772478"/>
                    <a:pt x="666750" y="757238"/>
                    <a:pt x="762000" y="720090"/>
                  </a:cubicBezTo>
                  <a:cubicBezTo>
                    <a:pt x="841057" y="689610"/>
                    <a:pt x="917257" y="643890"/>
                    <a:pt x="978218" y="579120"/>
                  </a:cubicBezTo>
                  <a:cubicBezTo>
                    <a:pt x="1098233" y="451485"/>
                    <a:pt x="1263968" y="234315"/>
                    <a:pt x="1335405" y="141922"/>
                  </a:cubicBezTo>
                  <a:lnTo>
                    <a:pt x="1336358" y="140970"/>
                  </a:lnTo>
                  <a:cubicBezTo>
                    <a:pt x="1357312" y="113347"/>
                    <a:pt x="1372553" y="80010"/>
                    <a:pt x="1379220" y="44767"/>
                  </a:cubicBezTo>
                  <a:moveTo>
                    <a:pt x="65723" y="773430"/>
                  </a:moveTo>
                  <a:lnTo>
                    <a:pt x="62865" y="773430"/>
                  </a:lnTo>
                  <a:lnTo>
                    <a:pt x="62865" y="773430"/>
                  </a:lnTo>
                  <a:lnTo>
                    <a:pt x="65723" y="773430"/>
                  </a:lnTo>
                  <a:lnTo>
                    <a:pt x="65723" y="773430"/>
                  </a:lnTo>
                  <a:close/>
                  <a:moveTo>
                    <a:pt x="62865" y="626745"/>
                  </a:moveTo>
                  <a:lnTo>
                    <a:pt x="65723" y="626745"/>
                  </a:lnTo>
                  <a:lnTo>
                    <a:pt x="65723" y="626745"/>
                  </a:lnTo>
                  <a:lnTo>
                    <a:pt x="62865" y="626745"/>
                  </a:lnTo>
                  <a:lnTo>
                    <a:pt x="62865" y="626745"/>
                  </a:lnTo>
                  <a:close/>
                  <a:moveTo>
                    <a:pt x="62865" y="626745"/>
                  </a:moveTo>
                  <a:lnTo>
                    <a:pt x="62865" y="626745"/>
                  </a:lnTo>
                  <a:cubicBezTo>
                    <a:pt x="57150" y="626745"/>
                    <a:pt x="59055" y="626745"/>
                    <a:pt x="62865" y="626745"/>
                  </a:cubicBezTo>
                  <a:moveTo>
                    <a:pt x="62865" y="772478"/>
                  </a:moveTo>
                  <a:lnTo>
                    <a:pt x="62865" y="772478"/>
                  </a:lnTo>
                  <a:cubicBezTo>
                    <a:pt x="59055" y="773430"/>
                    <a:pt x="56198" y="773430"/>
                    <a:pt x="62865" y="77247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446394" y="2311717"/>
              <a:ext cx="160019" cy="160019"/>
            </a:xfrm>
            <a:custGeom>
              <a:avLst/>
              <a:gdLst/>
              <a:ahLst/>
              <a:cxnLst/>
              <a:rect l="l" t="t" r="r" b="b"/>
              <a:pathLst>
                <a:path w="160019" h="160019" extrusionOk="0">
                  <a:moveTo>
                    <a:pt x="80010" y="160020"/>
                  </a:moveTo>
                  <a:cubicBezTo>
                    <a:pt x="123825" y="160020"/>
                    <a:pt x="160020" y="123825"/>
                    <a:pt x="160020" y="80010"/>
                  </a:cubicBezTo>
                  <a:cubicBezTo>
                    <a:pt x="160020" y="36195"/>
                    <a:pt x="123825" y="0"/>
                    <a:pt x="80010" y="0"/>
                  </a:cubicBezTo>
                  <a:cubicBezTo>
                    <a:pt x="36195" y="0"/>
                    <a:pt x="0" y="36195"/>
                    <a:pt x="0" y="80010"/>
                  </a:cubicBezTo>
                  <a:cubicBezTo>
                    <a:pt x="952" y="123825"/>
                    <a:pt x="36195" y="160020"/>
                    <a:pt x="80010" y="1600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5464491" y="2329815"/>
              <a:ext cx="123825" cy="123824"/>
            </a:xfrm>
            <a:custGeom>
              <a:avLst/>
              <a:gdLst/>
              <a:ahLst/>
              <a:cxnLst/>
              <a:rect l="l" t="t" r="r" b="b"/>
              <a:pathLst>
                <a:path w="123825" h="123824" extrusionOk="0">
                  <a:moveTo>
                    <a:pt x="61913" y="123825"/>
                  </a:moveTo>
                  <a:cubicBezTo>
                    <a:pt x="96203" y="123825"/>
                    <a:pt x="123825" y="96203"/>
                    <a:pt x="123825" y="61912"/>
                  </a:cubicBezTo>
                  <a:cubicBezTo>
                    <a:pt x="123825" y="27622"/>
                    <a:pt x="96203" y="0"/>
                    <a:pt x="61913" y="0"/>
                  </a:cubicBezTo>
                  <a:cubicBezTo>
                    <a:pt x="27623" y="0"/>
                    <a:pt x="0" y="27622"/>
                    <a:pt x="0" y="61912"/>
                  </a:cubicBezTo>
                  <a:cubicBezTo>
                    <a:pt x="0" y="96203"/>
                    <a:pt x="27623" y="123825"/>
                    <a:pt x="61913" y="12382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477826" y="2344102"/>
              <a:ext cx="97155" cy="96202"/>
            </a:xfrm>
            <a:custGeom>
              <a:avLst/>
              <a:gdLst/>
              <a:ahLst/>
              <a:cxnLst/>
              <a:rect l="l" t="t" r="r" b="b"/>
              <a:pathLst>
                <a:path w="97155" h="96202" extrusionOk="0">
                  <a:moveTo>
                    <a:pt x="48577" y="0"/>
                  </a:moveTo>
                  <a:cubicBezTo>
                    <a:pt x="21908" y="0"/>
                    <a:pt x="0" y="21908"/>
                    <a:pt x="0" y="47625"/>
                  </a:cubicBezTo>
                  <a:cubicBezTo>
                    <a:pt x="0" y="74295"/>
                    <a:pt x="21908" y="96203"/>
                    <a:pt x="48577" y="96203"/>
                  </a:cubicBezTo>
                  <a:cubicBezTo>
                    <a:pt x="75248" y="96203"/>
                    <a:pt x="97155" y="74295"/>
                    <a:pt x="97155" y="47625"/>
                  </a:cubicBezTo>
                  <a:cubicBezTo>
                    <a:pt x="97155" y="20955"/>
                    <a:pt x="75248" y="0"/>
                    <a:pt x="4857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479732" y="2346007"/>
              <a:ext cx="53339" cy="53340"/>
            </a:xfrm>
            <a:custGeom>
              <a:avLst/>
              <a:gdLst/>
              <a:ahLst/>
              <a:cxnLst/>
              <a:rect l="l" t="t" r="r" b="b"/>
              <a:pathLst>
                <a:path w="53339" h="53340" extrusionOk="0">
                  <a:moveTo>
                    <a:pt x="26670" y="53340"/>
                  </a:moveTo>
                  <a:cubicBezTo>
                    <a:pt x="40957" y="53340"/>
                    <a:pt x="53340" y="40957"/>
                    <a:pt x="53340" y="26670"/>
                  </a:cubicBezTo>
                  <a:cubicBezTo>
                    <a:pt x="53340" y="12382"/>
                    <a:pt x="40957" y="0"/>
                    <a:pt x="26670" y="0"/>
                  </a:cubicBezTo>
                  <a:cubicBezTo>
                    <a:pt x="12382" y="0"/>
                    <a:pt x="0" y="12382"/>
                    <a:pt x="0" y="26670"/>
                  </a:cubicBezTo>
                  <a:cubicBezTo>
                    <a:pt x="0" y="41910"/>
                    <a:pt x="12382" y="53340"/>
                    <a:pt x="26670" y="533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161747" y="312436"/>
            <a:ext cx="1028410" cy="1426131"/>
            <a:chOff x="5581747" y="2714386"/>
            <a:chExt cx="1028410" cy="1426131"/>
          </a:xfrm>
        </p:grpSpPr>
        <p:sp>
          <p:nvSpPr>
            <p:cNvPr id="226" name="Google Shape;226;p25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720050" y="1400358"/>
            <a:ext cx="7579157" cy="2641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Judul : Merangkai kata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: Game ini bertujuan untuk membantu anak anak dalam mengasah kemampuan dalam merangkai huruf menjadi kata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pengguna : Anak-anak dalam jenjang sekolah dasar</a:t>
            </a:r>
            <a:endParaRPr dirty="0"/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211129" y="3979055"/>
            <a:ext cx="839697" cy="1164436"/>
            <a:chOff x="5581747" y="2714386"/>
            <a:chExt cx="1028410" cy="1426131"/>
          </a:xfrm>
        </p:grpSpPr>
        <p:sp>
          <p:nvSpPr>
            <p:cNvPr id="347" name="Google Shape;347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156203" y="4292538"/>
            <a:ext cx="831572" cy="850951"/>
            <a:chOff x="5581747" y="3088272"/>
            <a:chExt cx="1028410" cy="1052245"/>
          </a:xfrm>
        </p:grpSpPr>
        <p:sp>
          <p:nvSpPr>
            <p:cNvPr id="362" name="Google Shape;362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>
            <a:off x="8093208" y="4041962"/>
            <a:ext cx="794241" cy="1101544"/>
            <a:chOff x="5581747" y="2714386"/>
            <a:chExt cx="1028410" cy="1426131"/>
          </a:xfrm>
        </p:grpSpPr>
        <p:sp>
          <p:nvSpPr>
            <p:cNvPr id="371" name="Google Shape;371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720050" y="1400358"/>
            <a:ext cx="7579157" cy="2641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User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kedalam</a:t>
            </a:r>
            <a:r>
              <a:rPr lang="en-ID" dirty="0"/>
              <a:t> game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mulai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User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Tingkat </a:t>
            </a:r>
            <a:r>
              <a:rPr lang="en-ID" dirty="0" err="1"/>
              <a:t>kesulitan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User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diminta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huruf-huruf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disediakan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kata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mengklik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Jika user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user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tingkatan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</a:t>
            </a:r>
            <a:endParaRPr dirty="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211129" y="3979055"/>
            <a:ext cx="839697" cy="1164436"/>
            <a:chOff x="5581747" y="2714386"/>
            <a:chExt cx="1028410" cy="1426131"/>
          </a:xfrm>
        </p:grpSpPr>
        <p:sp>
          <p:nvSpPr>
            <p:cNvPr id="347" name="Google Shape;347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156203" y="4292538"/>
            <a:ext cx="831572" cy="850951"/>
            <a:chOff x="5581747" y="3088272"/>
            <a:chExt cx="1028410" cy="1052245"/>
          </a:xfrm>
        </p:grpSpPr>
        <p:sp>
          <p:nvSpPr>
            <p:cNvPr id="362" name="Google Shape;362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>
            <a:off x="8093208" y="4041962"/>
            <a:ext cx="794241" cy="1101544"/>
            <a:chOff x="5581747" y="2714386"/>
            <a:chExt cx="1028410" cy="1426131"/>
          </a:xfrm>
        </p:grpSpPr>
        <p:sp>
          <p:nvSpPr>
            <p:cNvPr id="371" name="Google Shape;371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720050" y="1400358"/>
            <a:ext cx="7579157" cy="2641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menyalakan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backsound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Tingkat </a:t>
            </a:r>
            <a:r>
              <a:rPr lang="en-US" dirty="0" err="1"/>
              <a:t>kesulitan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</a:t>
            </a:r>
            <a:endParaRPr dirty="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211129" y="3979055"/>
            <a:ext cx="839697" cy="1164436"/>
            <a:chOff x="5581747" y="2714386"/>
            <a:chExt cx="1028410" cy="1426131"/>
          </a:xfrm>
        </p:grpSpPr>
        <p:sp>
          <p:nvSpPr>
            <p:cNvPr id="347" name="Google Shape;347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156203" y="4292538"/>
            <a:ext cx="831572" cy="850951"/>
            <a:chOff x="5581747" y="3088272"/>
            <a:chExt cx="1028410" cy="1052245"/>
          </a:xfrm>
        </p:grpSpPr>
        <p:sp>
          <p:nvSpPr>
            <p:cNvPr id="362" name="Google Shape;362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>
            <a:off x="8093208" y="4041962"/>
            <a:ext cx="794241" cy="1101544"/>
            <a:chOff x="5581747" y="2714386"/>
            <a:chExt cx="1028410" cy="1426131"/>
          </a:xfrm>
        </p:grpSpPr>
        <p:sp>
          <p:nvSpPr>
            <p:cNvPr id="371" name="Google Shape;371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01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Gambaran</a:t>
            </a:r>
            <a:endParaRPr dirty="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211129" y="3979055"/>
            <a:ext cx="839697" cy="1164436"/>
            <a:chOff x="5581747" y="2714386"/>
            <a:chExt cx="1028410" cy="1426131"/>
          </a:xfrm>
        </p:grpSpPr>
        <p:sp>
          <p:nvSpPr>
            <p:cNvPr id="347" name="Google Shape;347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156203" y="4292538"/>
            <a:ext cx="831572" cy="850951"/>
            <a:chOff x="5581747" y="3088272"/>
            <a:chExt cx="1028410" cy="1052245"/>
          </a:xfrm>
        </p:grpSpPr>
        <p:sp>
          <p:nvSpPr>
            <p:cNvPr id="362" name="Google Shape;362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>
            <a:off x="8093208" y="4041962"/>
            <a:ext cx="794241" cy="1101544"/>
            <a:chOff x="5581747" y="2714386"/>
            <a:chExt cx="1028410" cy="1426131"/>
          </a:xfrm>
        </p:grpSpPr>
        <p:sp>
          <p:nvSpPr>
            <p:cNvPr id="371" name="Google Shape;371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535DEFC-4ACE-3EF3-B52D-6E6E1C180E2C}"/>
              </a:ext>
            </a:extLst>
          </p:cNvPr>
          <p:cNvSpPr/>
          <p:nvPr/>
        </p:nvSpPr>
        <p:spPr>
          <a:xfrm>
            <a:off x="1563556" y="1326229"/>
            <a:ext cx="1800879" cy="2683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59784-C1A0-CCF3-BE81-87CBF170FE30}"/>
              </a:ext>
            </a:extLst>
          </p:cNvPr>
          <p:cNvSpPr/>
          <p:nvPr/>
        </p:nvSpPr>
        <p:spPr>
          <a:xfrm>
            <a:off x="3685940" y="1312553"/>
            <a:ext cx="1800879" cy="2683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4757A-3055-5F54-9015-405DE0BA482F}"/>
              </a:ext>
            </a:extLst>
          </p:cNvPr>
          <p:cNvSpPr/>
          <p:nvPr/>
        </p:nvSpPr>
        <p:spPr>
          <a:xfrm>
            <a:off x="5808324" y="1298877"/>
            <a:ext cx="1800879" cy="2683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FD2515-2181-2C9F-E70A-A16075871A88}"/>
              </a:ext>
            </a:extLst>
          </p:cNvPr>
          <p:cNvSpPr/>
          <p:nvPr/>
        </p:nvSpPr>
        <p:spPr>
          <a:xfrm>
            <a:off x="1993499" y="2805801"/>
            <a:ext cx="980130" cy="39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Mulai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7836E4-B078-D9E7-5C16-40E92F2DF8FA}"/>
              </a:ext>
            </a:extLst>
          </p:cNvPr>
          <p:cNvSpPr/>
          <p:nvPr/>
        </p:nvSpPr>
        <p:spPr>
          <a:xfrm>
            <a:off x="1962752" y="3309969"/>
            <a:ext cx="1041624" cy="3908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Keluar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81C47-4227-54AE-161E-21EA1463F9AA}"/>
              </a:ext>
            </a:extLst>
          </p:cNvPr>
          <p:cNvSpPr/>
          <p:nvPr/>
        </p:nvSpPr>
        <p:spPr>
          <a:xfrm>
            <a:off x="2844623" y="1410127"/>
            <a:ext cx="453710" cy="4234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*m</a:t>
            </a:r>
            <a:endParaRPr lang="en-ID" sz="800" dirty="0"/>
          </a:p>
        </p:txBody>
      </p:sp>
      <p:sp>
        <p:nvSpPr>
          <p:cNvPr id="9" name="Google Shape;290;p27">
            <a:extLst>
              <a:ext uri="{FF2B5EF4-FFF2-40B4-BE49-F238E27FC236}">
                <a16:creationId xmlns:a16="http://schemas.microsoft.com/office/drawing/2014/main" id="{90F8D7C3-3D05-4E4E-FB0D-B467E6068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8988" y="4172016"/>
            <a:ext cx="248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*m = music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737D1D-33FB-6C84-F5FC-05929EBB9912}"/>
              </a:ext>
            </a:extLst>
          </p:cNvPr>
          <p:cNvSpPr/>
          <p:nvPr/>
        </p:nvSpPr>
        <p:spPr>
          <a:xfrm>
            <a:off x="3946390" y="2118767"/>
            <a:ext cx="1228507" cy="300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A22FD-071F-C31E-3FD3-C39DF7B973DD}"/>
              </a:ext>
            </a:extLst>
          </p:cNvPr>
          <p:cNvSpPr/>
          <p:nvPr/>
        </p:nvSpPr>
        <p:spPr>
          <a:xfrm>
            <a:off x="3941117" y="2595024"/>
            <a:ext cx="1228507" cy="300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13DC6-5115-0934-5068-E483CFF51536}"/>
              </a:ext>
            </a:extLst>
          </p:cNvPr>
          <p:cNvSpPr/>
          <p:nvPr/>
        </p:nvSpPr>
        <p:spPr>
          <a:xfrm>
            <a:off x="3941117" y="3057336"/>
            <a:ext cx="1228507" cy="300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F6CE0-D800-139C-EB61-A98B67254DC8}"/>
              </a:ext>
            </a:extLst>
          </p:cNvPr>
          <p:cNvSpPr/>
          <p:nvPr/>
        </p:nvSpPr>
        <p:spPr>
          <a:xfrm>
            <a:off x="5981992" y="1558200"/>
            <a:ext cx="1437912" cy="1197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apel.jpg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8903D2-DBC3-EAF9-D814-65D5AB2BD076}"/>
              </a:ext>
            </a:extLst>
          </p:cNvPr>
          <p:cNvSpPr/>
          <p:nvPr/>
        </p:nvSpPr>
        <p:spPr>
          <a:xfrm>
            <a:off x="6086694" y="2982878"/>
            <a:ext cx="1228507" cy="300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DC24B2-A177-5E15-2A52-756949C75DD9}"/>
              </a:ext>
            </a:extLst>
          </p:cNvPr>
          <p:cNvSpPr/>
          <p:nvPr/>
        </p:nvSpPr>
        <p:spPr>
          <a:xfrm>
            <a:off x="5981992" y="3524434"/>
            <a:ext cx="272226" cy="21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67D23-5781-56C2-7167-F56458C5FBB9}"/>
              </a:ext>
            </a:extLst>
          </p:cNvPr>
          <p:cNvSpPr/>
          <p:nvPr/>
        </p:nvSpPr>
        <p:spPr>
          <a:xfrm>
            <a:off x="6326676" y="3524175"/>
            <a:ext cx="272226" cy="21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1B8FD-4126-802A-C014-4EFA51A4CDC2}"/>
              </a:ext>
            </a:extLst>
          </p:cNvPr>
          <p:cNvSpPr/>
          <p:nvPr/>
        </p:nvSpPr>
        <p:spPr>
          <a:xfrm>
            <a:off x="6737177" y="3524175"/>
            <a:ext cx="272226" cy="21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3E95C7-0AC4-F591-916A-18CB53080C59}"/>
              </a:ext>
            </a:extLst>
          </p:cNvPr>
          <p:cNvSpPr/>
          <p:nvPr/>
        </p:nvSpPr>
        <p:spPr>
          <a:xfrm>
            <a:off x="7147678" y="3524176"/>
            <a:ext cx="272226" cy="21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92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>
            <a:spLocks noGrp="1"/>
          </p:cNvSpPr>
          <p:nvPr>
            <p:ph type="subTitle" idx="1"/>
          </p:nvPr>
        </p:nvSpPr>
        <p:spPr>
          <a:xfrm>
            <a:off x="720050" y="1400358"/>
            <a:ext cx="7579157" cy="2641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Tebak</a:t>
            </a:r>
            <a:r>
              <a:rPr lang="en-ID" dirty="0"/>
              <a:t> kata </a:t>
            </a:r>
            <a:r>
              <a:rPr lang="en-ID" dirty="0" err="1"/>
              <a:t>shopee</a:t>
            </a:r>
            <a:endParaRPr lang="en-ID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/>
              <a:t>Word of wonders</a:t>
            </a:r>
          </a:p>
        </p:txBody>
      </p:sp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grpSp>
        <p:nvGrpSpPr>
          <p:cNvPr id="346" name="Google Shape;346;p28"/>
          <p:cNvGrpSpPr/>
          <p:nvPr/>
        </p:nvGrpSpPr>
        <p:grpSpPr>
          <a:xfrm>
            <a:off x="211129" y="3979055"/>
            <a:ext cx="839697" cy="1164436"/>
            <a:chOff x="5581747" y="2714386"/>
            <a:chExt cx="1028410" cy="1426131"/>
          </a:xfrm>
        </p:grpSpPr>
        <p:sp>
          <p:nvSpPr>
            <p:cNvPr id="347" name="Google Shape;347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4156203" y="4292538"/>
            <a:ext cx="831572" cy="850951"/>
            <a:chOff x="5581747" y="3088272"/>
            <a:chExt cx="1028410" cy="1052245"/>
          </a:xfrm>
        </p:grpSpPr>
        <p:sp>
          <p:nvSpPr>
            <p:cNvPr id="362" name="Google Shape;362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8"/>
          <p:cNvGrpSpPr/>
          <p:nvPr/>
        </p:nvGrpSpPr>
        <p:grpSpPr>
          <a:xfrm flipH="1">
            <a:off x="8093208" y="4041962"/>
            <a:ext cx="794241" cy="1101544"/>
            <a:chOff x="5581747" y="2714386"/>
            <a:chExt cx="1028410" cy="1426131"/>
          </a:xfrm>
        </p:grpSpPr>
        <p:sp>
          <p:nvSpPr>
            <p:cNvPr id="371" name="Google Shape;371;p28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7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3"/>
          <p:cNvSpPr txBox="1">
            <a:spLocks noGrp="1"/>
          </p:cNvSpPr>
          <p:nvPr>
            <p:ph type="title" idx="2"/>
          </p:nvPr>
        </p:nvSpPr>
        <p:spPr>
          <a:xfrm>
            <a:off x="1848000" y="2132837"/>
            <a:ext cx="5448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426" name="Google Shape;1426;p43"/>
          <p:cNvGrpSpPr/>
          <p:nvPr/>
        </p:nvGrpSpPr>
        <p:grpSpPr>
          <a:xfrm>
            <a:off x="656832" y="184601"/>
            <a:ext cx="1644549" cy="2026149"/>
            <a:chOff x="4710112" y="1719076"/>
            <a:chExt cx="2775141" cy="3419660"/>
          </a:xfrm>
        </p:grpSpPr>
        <p:sp>
          <p:nvSpPr>
            <p:cNvPr id="1427" name="Google Shape;1427;p43"/>
            <p:cNvSpPr/>
            <p:nvPr/>
          </p:nvSpPr>
          <p:spPr>
            <a:xfrm>
              <a:off x="4710112" y="1719076"/>
              <a:ext cx="2775141" cy="3419660"/>
            </a:xfrm>
            <a:custGeom>
              <a:avLst/>
              <a:gdLst/>
              <a:ahLst/>
              <a:cxnLst/>
              <a:rect l="l" t="t" r="r" b="b"/>
              <a:pathLst>
                <a:path w="2775141" h="3419660" extrusionOk="0">
                  <a:moveTo>
                    <a:pt x="2727960" y="1535616"/>
                  </a:moveTo>
                  <a:cubicBezTo>
                    <a:pt x="2695575" y="1506088"/>
                    <a:pt x="2651760" y="1497516"/>
                    <a:pt x="2606040" y="1511803"/>
                  </a:cubicBezTo>
                  <a:cubicBezTo>
                    <a:pt x="2575560" y="1521328"/>
                    <a:pt x="2511743" y="1543236"/>
                    <a:pt x="2416493" y="1575621"/>
                  </a:cubicBezTo>
                  <a:cubicBezTo>
                    <a:pt x="2412683" y="1576573"/>
                    <a:pt x="2408873" y="1577526"/>
                    <a:pt x="2405063" y="1578478"/>
                  </a:cubicBezTo>
                  <a:lnTo>
                    <a:pt x="2402205" y="1579431"/>
                  </a:lnTo>
                  <a:cubicBezTo>
                    <a:pt x="2367915" y="1590861"/>
                    <a:pt x="2319338" y="1608006"/>
                    <a:pt x="2257425" y="1628008"/>
                  </a:cubicBezTo>
                  <a:cubicBezTo>
                    <a:pt x="2241233" y="1632771"/>
                    <a:pt x="2224088" y="1638486"/>
                    <a:pt x="2205038" y="1644201"/>
                  </a:cubicBezTo>
                  <a:cubicBezTo>
                    <a:pt x="2189798" y="1640391"/>
                    <a:pt x="2173605" y="1637533"/>
                    <a:pt x="2157413" y="1637533"/>
                  </a:cubicBezTo>
                  <a:lnTo>
                    <a:pt x="2154555" y="1637533"/>
                  </a:lnTo>
                  <a:lnTo>
                    <a:pt x="2153603" y="1637533"/>
                  </a:lnTo>
                  <a:cubicBezTo>
                    <a:pt x="2149793" y="1637533"/>
                    <a:pt x="2145030" y="1637533"/>
                    <a:pt x="2140268" y="1637533"/>
                  </a:cubicBezTo>
                  <a:lnTo>
                    <a:pt x="2135505" y="1637533"/>
                  </a:lnTo>
                  <a:cubicBezTo>
                    <a:pt x="2133600" y="1637533"/>
                    <a:pt x="2131695" y="1637533"/>
                    <a:pt x="2129790" y="1637533"/>
                  </a:cubicBezTo>
                  <a:cubicBezTo>
                    <a:pt x="2128838" y="1636581"/>
                    <a:pt x="2128838" y="1635628"/>
                    <a:pt x="2127885" y="1635628"/>
                  </a:cubicBezTo>
                  <a:cubicBezTo>
                    <a:pt x="2126933" y="1634676"/>
                    <a:pt x="2125980" y="1632771"/>
                    <a:pt x="2124075" y="1631818"/>
                  </a:cubicBezTo>
                  <a:cubicBezTo>
                    <a:pt x="2120265" y="1628008"/>
                    <a:pt x="2116455" y="1623246"/>
                    <a:pt x="2112645" y="1619436"/>
                  </a:cubicBezTo>
                  <a:lnTo>
                    <a:pt x="2114550" y="1612768"/>
                  </a:lnTo>
                  <a:lnTo>
                    <a:pt x="2058353" y="1576573"/>
                  </a:lnTo>
                  <a:lnTo>
                    <a:pt x="2052638" y="1572763"/>
                  </a:lnTo>
                  <a:cubicBezTo>
                    <a:pt x="2050733" y="1571811"/>
                    <a:pt x="2049780" y="1570858"/>
                    <a:pt x="2047875" y="1569906"/>
                  </a:cubicBezTo>
                  <a:cubicBezTo>
                    <a:pt x="2046923" y="1569906"/>
                    <a:pt x="2046923" y="1568953"/>
                    <a:pt x="2045970" y="1568953"/>
                  </a:cubicBezTo>
                  <a:lnTo>
                    <a:pt x="2044065" y="1568001"/>
                  </a:lnTo>
                  <a:cubicBezTo>
                    <a:pt x="2042160" y="1567048"/>
                    <a:pt x="2039303" y="1565143"/>
                    <a:pt x="2037398" y="1564191"/>
                  </a:cubicBezTo>
                  <a:cubicBezTo>
                    <a:pt x="2033588" y="1562286"/>
                    <a:pt x="2030730" y="1560381"/>
                    <a:pt x="2026920" y="1559428"/>
                  </a:cubicBezTo>
                  <a:lnTo>
                    <a:pt x="2023110" y="1557523"/>
                  </a:lnTo>
                  <a:cubicBezTo>
                    <a:pt x="2020253" y="1556571"/>
                    <a:pt x="2018348" y="1554666"/>
                    <a:pt x="2015490" y="1553713"/>
                  </a:cubicBezTo>
                  <a:cubicBezTo>
                    <a:pt x="2011680" y="1551808"/>
                    <a:pt x="2007870" y="1550856"/>
                    <a:pt x="2004060" y="1548951"/>
                  </a:cubicBezTo>
                  <a:lnTo>
                    <a:pt x="2001203" y="1547998"/>
                  </a:lnTo>
                  <a:cubicBezTo>
                    <a:pt x="1998345" y="1547046"/>
                    <a:pt x="1995488" y="1545141"/>
                    <a:pt x="1991678" y="1544188"/>
                  </a:cubicBezTo>
                  <a:cubicBezTo>
                    <a:pt x="1987868" y="1543236"/>
                    <a:pt x="1984058" y="1541331"/>
                    <a:pt x="1980248" y="1540378"/>
                  </a:cubicBezTo>
                  <a:lnTo>
                    <a:pt x="1978343" y="1539426"/>
                  </a:lnTo>
                  <a:cubicBezTo>
                    <a:pt x="1974533" y="1538473"/>
                    <a:pt x="1970723" y="1536568"/>
                    <a:pt x="1966913" y="1535616"/>
                  </a:cubicBezTo>
                  <a:cubicBezTo>
                    <a:pt x="1963103" y="1534663"/>
                    <a:pt x="1959293" y="1533711"/>
                    <a:pt x="1954530" y="1531806"/>
                  </a:cubicBezTo>
                  <a:cubicBezTo>
                    <a:pt x="1950720" y="1530853"/>
                    <a:pt x="1945958" y="1529901"/>
                    <a:pt x="1941195" y="1527996"/>
                  </a:cubicBezTo>
                  <a:cubicBezTo>
                    <a:pt x="1937385" y="1527043"/>
                    <a:pt x="1932623" y="1526091"/>
                    <a:pt x="1927860" y="1525138"/>
                  </a:cubicBezTo>
                  <a:cubicBezTo>
                    <a:pt x="1923098" y="1524186"/>
                    <a:pt x="1918335" y="1523233"/>
                    <a:pt x="1914525" y="1522281"/>
                  </a:cubicBezTo>
                  <a:cubicBezTo>
                    <a:pt x="1909763" y="1521328"/>
                    <a:pt x="1905953" y="1520376"/>
                    <a:pt x="1901190" y="1520376"/>
                  </a:cubicBezTo>
                  <a:cubicBezTo>
                    <a:pt x="1896428" y="1519423"/>
                    <a:pt x="1891665" y="1518471"/>
                    <a:pt x="1886903" y="1518471"/>
                  </a:cubicBezTo>
                  <a:cubicBezTo>
                    <a:pt x="1882140" y="1517518"/>
                    <a:pt x="1877378" y="1517518"/>
                    <a:pt x="1872615" y="1516566"/>
                  </a:cubicBezTo>
                  <a:lnTo>
                    <a:pt x="1871663" y="1516566"/>
                  </a:lnTo>
                  <a:cubicBezTo>
                    <a:pt x="1869758" y="1516566"/>
                    <a:pt x="1867853" y="1515613"/>
                    <a:pt x="1864995" y="1515613"/>
                  </a:cubicBezTo>
                  <a:lnTo>
                    <a:pt x="1769745" y="1505136"/>
                  </a:lnTo>
                  <a:lnTo>
                    <a:pt x="1769745" y="1510851"/>
                  </a:lnTo>
                  <a:lnTo>
                    <a:pt x="1108710" y="1510851"/>
                  </a:lnTo>
                  <a:cubicBezTo>
                    <a:pt x="982028" y="1510851"/>
                    <a:pt x="870585" y="1534663"/>
                    <a:pt x="775335" y="1581336"/>
                  </a:cubicBezTo>
                  <a:lnTo>
                    <a:pt x="774383" y="1579431"/>
                  </a:lnTo>
                  <a:cubicBezTo>
                    <a:pt x="771525" y="1574668"/>
                    <a:pt x="769620" y="1569906"/>
                    <a:pt x="766763" y="1565143"/>
                  </a:cubicBezTo>
                  <a:lnTo>
                    <a:pt x="764858" y="1562286"/>
                  </a:lnTo>
                  <a:cubicBezTo>
                    <a:pt x="762000" y="1556571"/>
                    <a:pt x="759143" y="1549903"/>
                    <a:pt x="756285" y="1544188"/>
                  </a:cubicBezTo>
                  <a:lnTo>
                    <a:pt x="755333" y="1541331"/>
                  </a:lnTo>
                  <a:cubicBezTo>
                    <a:pt x="753428" y="1535616"/>
                    <a:pt x="750570" y="1529901"/>
                    <a:pt x="748665" y="1524186"/>
                  </a:cubicBezTo>
                  <a:lnTo>
                    <a:pt x="746760" y="1519423"/>
                  </a:lnTo>
                  <a:cubicBezTo>
                    <a:pt x="744855" y="1513708"/>
                    <a:pt x="742950" y="1507993"/>
                    <a:pt x="741045" y="1501326"/>
                  </a:cubicBezTo>
                  <a:lnTo>
                    <a:pt x="740093" y="1498468"/>
                  </a:lnTo>
                  <a:cubicBezTo>
                    <a:pt x="738188" y="1490848"/>
                    <a:pt x="736283" y="1484181"/>
                    <a:pt x="734378" y="1476561"/>
                  </a:cubicBezTo>
                  <a:lnTo>
                    <a:pt x="733425" y="1471798"/>
                  </a:lnTo>
                  <a:cubicBezTo>
                    <a:pt x="731520" y="1466083"/>
                    <a:pt x="730568" y="1459416"/>
                    <a:pt x="729615" y="1453701"/>
                  </a:cubicBezTo>
                  <a:lnTo>
                    <a:pt x="728663" y="1447033"/>
                  </a:lnTo>
                  <a:cubicBezTo>
                    <a:pt x="727710" y="1442271"/>
                    <a:pt x="726758" y="1438461"/>
                    <a:pt x="725805" y="1433698"/>
                  </a:cubicBezTo>
                  <a:lnTo>
                    <a:pt x="722948" y="1402266"/>
                  </a:lnTo>
                  <a:cubicBezTo>
                    <a:pt x="719138" y="1359403"/>
                    <a:pt x="714375" y="1310826"/>
                    <a:pt x="710565" y="1260343"/>
                  </a:cubicBezTo>
                  <a:lnTo>
                    <a:pt x="706755" y="1209861"/>
                  </a:lnTo>
                  <a:cubicBezTo>
                    <a:pt x="699135" y="1095561"/>
                    <a:pt x="692468" y="901251"/>
                    <a:pt x="753428" y="832671"/>
                  </a:cubicBezTo>
                  <a:cubicBezTo>
                    <a:pt x="762953" y="821241"/>
                    <a:pt x="779145" y="808858"/>
                    <a:pt x="812483" y="806001"/>
                  </a:cubicBezTo>
                  <a:lnTo>
                    <a:pt x="1058228" y="826003"/>
                  </a:lnTo>
                  <a:cubicBezTo>
                    <a:pt x="1130618" y="831718"/>
                    <a:pt x="1172528" y="785046"/>
                    <a:pt x="1195388" y="749803"/>
                  </a:cubicBezTo>
                  <a:cubicBezTo>
                    <a:pt x="1243965" y="726943"/>
                    <a:pt x="1275398" y="681223"/>
                    <a:pt x="1281113" y="623121"/>
                  </a:cubicBezTo>
                  <a:cubicBezTo>
                    <a:pt x="1286828" y="547873"/>
                    <a:pt x="1228725" y="501201"/>
                    <a:pt x="1170623" y="494533"/>
                  </a:cubicBezTo>
                  <a:cubicBezTo>
                    <a:pt x="1011555" y="474531"/>
                    <a:pt x="918210" y="408808"/>
                    <a:pt x="875348" y="368803"/>
                  </a:cubicBezTo>
                  <a:lnTo>
                    <a:pt x="865823" y="312606"/>
                  </a:lnTo>
                  <a:cubicBezTo>
                    <a:pt x="834390" y="91626"/>
                    <a:pt x="615315" y="-12197"/>
                    <a:pt x="418148" y="1138"/>
                  </a:cubicBezTo>
                  <a:cubicBezTo>
                    <a:pt x="224790" y="14473"/>
                    <a:pt x="27623" y="138298"/>
                    <a:pt x="20003" y="387853"/>
                  </a:cubicBezTo>
                  <a:cubicBezTo>
                    <a:pt x="18098" y="459291"/>
                    <a:pt x="28575" y="550731"/>
                    <a:pt x="40958" y="656458"/>
                  </a:cubicBezTo>
                  <a:cubicBezTo>
                    <a:pt x="59055" y="815526"/>
                    <a:pt x="81915" y="1011741"/>
                    <a:pt x="66675" y="1201288"/>
                  </a:cubicBezTo>
                  <a:lnTo>
                    <a:pt x="65723" y="1215576"/>
                  </a:lnTo>
                  <a:cubicBezTo>
                    <a:pt x="64770" y="1227958"/>
                    <a:pt x="63818" y="1239388"/>
                    <a:pt x="61913" y="1251771"/>
                  </a:cubicBezTo>
                  <a:lnTo>
                    <a:pt x="61913" y="1254628"/>
                  </a:lnTo>
                  <a:cubicBezTo>
                    <a:pt x="60960" y="1266058"/>
                    <a:pt x="59055" y="1278441"/>
                    <a:pt x="57150" y="1290823"/>
                  </a:cubicBezTo>
                  <a:lnTo>
                    <a:pt x="57150" y="1290823"/>
                  </a:lnTo>
                  <a:cubicBezTo>
                    <a:pt x="53340" y="1315588"/>
                    <a:pt x="49530" y="1338448"/>
                    <a:pt x="43815" y="1360356"/>
                  </a:cubicBezTo>
                  <a:lnTo>
                    <a:pt x="27623" y="1429888"/>
                  </a:lnTo>
                  <a:lnTo>
                    <a:pt x="34290" y="1432746"/>
                  </a:lnTo>
                  <a:cubicBezTo>
                    <a:pt x="26670" y="1478466"/>
                    <a:pt x="20003" y="1515613"/>
                    <a:pt x="17145" y="1544188"/>
                  </a:cubicBezTo>
                  <a:cubicBezTo>
                    <a:pt x="5715" y="1666108"/>
                    <a:pt x="0" y="1790886"/>
                    <a:pt x="0" y="1915663"/>
                  </a:cubicBezTo>
                  <a:cubicBezTo>
                    <a:pt x="0" y="2256658"/>
                    <a:pt x="98108" y="2523358"/>
                    <a:pt x="290513" y="2709096"/>
                  </a:cubicBezTo>
                  <a:cubicBezTo>
                    <a:pt x="453390" y="2865306"/>
                    <a:pt x="678180" y="2953889"/>
                    <a:pt x="942975" y="2967223"/>
                  </a:cubicBezTo>
                  <a:cubicBezTo>
                    <a:pt x="971550" y="2991989"/>
                    <a:pt x="1002983" y="3011039"/>
                    <a:pt x="1037273" y="3025326"/>
                  </a:cubicBezTo>
                  <a:lnTo>
                    <a:pt x="1037273" y="3133911"/>
                  </a:lnTo>
                  <a:cubicBezTo>
                    <a:pt x="1037273" y="3167248"/>
                    <a:pt x="940118" y="3193918"/>
                    <a:pt x="901065" y="3193918"/>
                  </a:cubicBezTo>
                  <a:lnTo>
                    <a:pt x="843915" y="3193918"/>
                  </a:lnTo>
                  <a:cubicBezTo>
                    <a:pt x="766763" y="3193918"/>
                    <a:pt x="703898" y="3256783"/>
                    <a:pt x="703898" y="3333936"/>
                  </a:cubicBezTo>
                  <a:lnTo>
                    <a:pt x="703898" y="3419661"/>
                  </a:lnTo>
                  <a:lnTo>
                    <a:pt x="1138238" y="3419661"/>
                  </a:lnTo>
                  <a:lnTo>
                    <a:pt x="1138238" y="3419661"/>
                  </a:lnTo>
                  <a:lnTo>
                    <a:pt x="1286828" y="3419661"/>
                  </a:lnTo>
                  <a:cubicBezTo>
                    <a:pt x="1384935" y="3419661"/>
                    <a:pt x="1443990" y="3338698"/>
                    <a:pt x="1443990" y="3259641"/>
                  </a:cubicBezTo>
                  <a:lnTo>
                    <a:pt x="1443990" y="3015801"/>
                  </a:lnTo>
                  <a:cubicBezTo>
                    <a:pt x="1471613" y="3002466"/>
                    <a:pt x="1496378" y="2986273"/>
                    <a:pt x="1519238" y="2966271"/>
                  </a:cubicBezTo>
                  <a:cubicBezTo>
                    <a:pt x="1716405" y="2950079"/>
                    <a:pt x="1972628" y="2822443"/>
                    <a:pt x="2144078" y="2558601"/>
                  </a:cubicBezTo>
                  <a:cubicBezTo>
                    <a:pt x="2153603" y="2553839"/>
                    <a:pt x="2163128" y="2550029"/>
                    <a:pt x="2172653" y="2546218"/>
                  </a:cubicBezTo>
                  <a:cubicBezTo>
                    <a:pt x="2176463" y="2545266"/>
                    <a:pt x="2180273" y="2543361"/>
                    <a:pt x="2185035" y="2541456"/>
                  </a:cubicBezTo>
                  <a:cubicBezTo>
                    <a:pt x="2443163" y="2445254"/>
                    <a:pt x="2538413" y="2373816"/>
                    <a:pt x="2562225" y="2256658"/>
                  </a:cubicBezTo>
                  <a:lnTo>
                    <a:pt x="2564130" y="2248086"/>
                  </a:lnTo>
                  <a:cubicBezTo>
                    <a:pt x="2576513" y="2189983"/>
                    <a:pt x="2591753" y="2116641"/>
                    <a:pt x="2585085" y="2053776"/>
                  </a:cubicBezTo>
                  <a:cubicBezTo>
                    <a:pt x="2683193" y="1995673"/>
                    <a:pt x="2732723" y="1935666"/>
                    <a:pt x="2748915" y="1856608"/>
                  </a:cubicBezTo>
                  <a:lnTo>
                    <a:pt x="2750820" y="1848036"/>
                  </a:lnTo>
                  <a:cubicBezTo>
                    <a:pt x="2778443" y="1713733"/>
                    <a:pt x="2795588" y="1596576"/>
                    <a:pt x="2727960" y="15356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5499734" y="4607242"/>
              <a:ext cx="465772" cy="445769"/>
            </a:xfrm>
            <a:custGeom>
              <a:avLst/>
              <a:gdLst/>
              <a:ahLst/>
              <a:cxnLst/>
              <a:rect l="l" t="t" r="r" b="b"/>
              <a:pathLst>
                <a:path w="465772" h="445769" extrusionOk="0">
                  <a:moveTo>
                    <a:pt x="465773" y="30480"/>
                  </a:moveTo>
                  <a:cubicBezTo>
                    <a:pt x="465773" y="30480"/>
                    <a:pt x="434340" y="49530"/>
                    <a:pt x="434340" y="124777"/>
                  </a:cubicBezTo>
                  <a:lnTo>
                    <a:pt x="434340" y="371475"/>
                  </a:lnTo>
                  <a:cubicBezTo>
                    <a:pt x="434340" y="401955"/>
                    <a:pt x="413385" y="445770"/>
                    <a:pt x="362903" y="445770"/>
                  </a:cubicBezTo>
                  <a:lnTo>
                    <a:pt x="0" y="445770"/>
                  </a:lnTo>
                  <a:cubicBezTo>
                    <a:pt x="0" y="416242"/>
                    <a:pt x="24765" y="391477"/>
                    <a:pt x="54292" y="391477"/>
                  </a:cubicBezTo>
                  <a:lnTo>
                    <a:pt x="111442" y="391477"/>
                  </a:lnTo>
                  <a:cubicBezTo>
                    <a:pt x="157163" y="391477"/>
                    <a:pt x="333375" y="361950"/>
                    <a:pt x="333375" y="245745"/>
                  </a:cubicBezTo>
                  <a:lnTo>
                    <a:pt x="333375" y="129540"/>
                  </a:lnTo>
                  <a:cubicBezTo>
                    <a:pt x="333375" y="90488"/>
                    <a:pt x="316230" y="51435"/>
                    <a:pt x="283845" y="32385"/>
                  </a:cubicBezTo>
                  <a:lnTo>
                    <a:pt x="283845" y="0"/>
                  </a:lnTo>
                  <a:lnTo>
                    <a:pt x="452437" y="0"/>
                  </a:lnTo>
                  <a:lnTo>
                    <a:pt x="465773" y="304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5621654" y="4177664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 extrusionOk="0">
                  <a:moveTo>
                    <a:pt x="252413" y="504825"/>
                  </a:moveTo>
                  <a:cubicBezTo>
                    <a:pt x="391478" y="504825"/>
                    <a:pt x="504825" y="391478"/>
                    <a:pt x="504825" y="252413"/>
                  </a:cubicBezTo>
                  <a:cubicBezTo>
                    <a:pt x="504825" y="113347"/>
                    <a:pt x="391478" y="0"/>
                    <a:pt x="252413" y="0"/>
                  </a:cubicBezTo>
                  <a:cubicBezTo>
                    <a:pt x="113348" y="0"/>
                    <a:pt x="0" y="113347"/>
                    <a:pt x="0" y="252413"/>
                  </a:cubicBezTo>
                  <a:cubicBezTo>
                    <a:pt x="0" y="391478"/>
                    <a:pt x="113348" y="504825"/>
                    <a:pt x="252413" y="5048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5634037" y="4607242"/>
              <a:ext cx="465772" cy="445769"/>
            </a:xfrm>
            <a:custGeom>
              <a:avLst/>
              <a:gdLst/>
              <a:ahLst/>
              <a:cxnLst/>
              <a:rect l="l" t="t" r="r" b="b"/>
              <a:pathLst>
                <a:path w="465772" h="445769" extrusionOk="0">
                  <a:moveTo>
                    <a:pt x="465772" y="30480"/>
                  </a:moveTo>
                  <a:cubicBezTo>
                    <a:pt x="465772" y="30480"/>
                    <a:pt x="434340" y="49530"/>
                    <a:pt x="434340" y="124777"/>
                  </a:cubicBezTo>
                  <a:lnTo>
                    <a:pt x="434340" y="371475"/>
                  </a:lnTo>
                  <a:cubicBezTo>
                    <a:pt x="434340" y="401955"/>
                    <a:pt x="413385" y="445770"/>
                    <a:pt x="362903" y="445770"/>
                  </a:cubicBezTo>
                  <a:lnTo>
                    <a:pt x="0" y="445770"/>
                  </a:lnTo>
                  <a:cubicBezTo>
                    <a:pt x="0" y="416242"/>
                    <a:pt x="24765" y="391477"/>
                    <a:pt x="54292" y="391477"/>
                  </a:cubicBezTo>
                  <a:lnTo>
                    <a:pt x="111442" y="391477"/>
                  </a:lnTo>
                  <a:cubicBezTo>
                    <a:pt x="157163" y="391477"/>
                    <a:pt x="333375" y="361950"/>
                    <a:pt x="333375" y="245745"/>
                  </a:cubicBezTo>
                  <a:lnTo>
                    <a:pt x="333375" y="129540"/>
                  </a:lnTo>
                  <a:cubicBezTo>
                    <a:pt x="333375" y="90488"/>
                    <a:pt x="316230" y="51435"/>
                    <a:pt x="283845" y="32385"/>
                  </a:cubicBezTo>
                  <a:lnTo>
                    <a:pt x="283845" y="0"/>
                  </a:lnTo>
                  <a:lnTo>
                    <a:pt x="452438" y="0"/>
                  </a:lnTo>
                  <a:lnTo>
                    <a:pt x="465772" y="304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6869429" y="3310903"/>
              <a:ext cx="529324" cy="512072"/>
            </a:xfrm>
            <a:custGeom>
              <a:avLst/>
              <a:gdLst/>
              <a:ahLst/>
              <a:cxnLst/>
              <a:rect l="l" t="t" r="r" b="b"/>
              <a:pathLst>
                <a:path w="529324" h="512072" extrusionOk="0">
                  <a:moveTo>
                    <a:pt x="132398" y="271448"/>
                  </a:moveTo>
                  <a:lnTo>
                    <a:pt x="0" y="164768"/>
                  </a:lnTo>
                  <a:cubicBezTo>
                    <a:pt x="0" y="164768"/>
                    <a:pt x="378142" y="31418"/>
                    <a:pt x="471488" y="2843"/>
                  </a:cubicBezTo>
                  <a:cubicBezTo>
                    <a:pt x="564833" y="-25732"/>
                    <a:pt x="521017" y="168578"/>
                    <a:pt x="504825" y="249541"/>
                  </a:cubicBezTo>
                  <a:cubicBezTo>
                    <a:pt x="488633" y="330503"/>
                    <a:pt x="416242" y="394321"/>
                    <a:pt x="148590" y="493381"/>
                  </a:cubicBezTo>
                  <a:cubicBezTo>
                    <a:pt x="-117158" y="591488"/>
                    <a:pt x="132398" y="271448"/>
                    <a:pt x="132398" y="2714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6730364" y="3732994"/>
              <a:ext cx="480143" cy="465568"/>
            </a:xfrm>
            <a:custGeom>
              <a:avLst/>
              <a:gdLst/>
              <a:ahLst/>
              <a:cxnLst/>
              <a:rect l="l" t="t" r="r" b="b"/>
              <a:pathLst>
                <a:path w="480143" h="465568" extrusionOk="0">
                  <a:moveTo>
                    <a:pt x="120015" y="246550"/>
                  </a:moveTo>
                  <a:lnTo>
                    <a:pt x="0" y="149395"/>
                  </a:lnTo>
                  <a:cubicBezTo>
                    <a:pt x="0" y="149395"/>
                    <a:pt x="343852" y="28428"/>
                    <a:pt x="427672" y="2710"/>
                  </a:cubicBezTo>
                  <a:cubicBezTo>
                    <a:pt x="512445" y="-23960"/>
                    <a:pt x="472440" y="153205"/>
                    <a:pt x="458153" y="226548"/>
                  </a:cubicBezTo>
                  <a:cubicBezTo>
                    <a:pt x="442913" y="299890"/>
                    <a:pt x="377190" y="357993"/>
                    <a:pt x="135255" y="448480"/>
                  </a:cubicBezTo>
                  <a:cubicBezTo>
                    <a:pt x="-107633" y="538015"/>
                    <a:pt x="120015" y="246550"/>
                    <a:pt x="120015" y="2465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6603682" y="3793954"/>
              <a:ext cx="456331" cy="408652"/>
            </a:xfrm>
            <a:custGeom>
              <a:avLst/>
              <a:gdLst/>
              <a:ahLst/>
              <a:cxnLst/>
              <a:rect l="l" t="t" r="r" b="b"/>
              <a:pathLst>
                <a:path w="456331" h="408652" extrusionOk="0">
                  <a:moveTo>
                    <a:pt x="40958" y="279888"/>
                  </a:moveTo>
                  <a:lnTo>
                    <a:pt x="0" y="136060"/>
                  </a:lnTo>
                  <a:cubicBezTo>
                    <a:pt x="0" y="136060"/>
                    <a:pt x="281940" y="44620"/>
                    <a:pt x="403860" y="2710"/>
                  </a:cubicBezTo>
                  <a:cubicBezTo>
                    <a:pt x="488633" y="-23960"/>
                    <a:pt x="448627" y="153205"/>
                    <a:pt x="434340" y="226548"/>
                  </a:cubicBezTo>
                  <a:cubicBezTo>
                    <a:pt x="421958" y="288460"/>
                    <a:pt x="372427" y="339895"/>
                    <a:pt x="210502" y="408475"/>
                  </a:cubicBezTo>
                  <a:cubicBezTo>
                    <a:pt x="89535" y="414190"/>
                    <a:pt x="40958" y="279888"/>
                    <a:pt x="40958" y="2798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6591299" y="3826339"/>
              <a:ext cx="370606" cy="376090"/>
            </a:xfrm>
            <a:custGeom>
              <a:avLst/>
              <a:gdLst/>
              <a:ahLst/>
              <a:cxnLst/>
              <a:rect l="l" t="t" r="r" b="b"/>
              <a:pathLst>
                <a:path w="370606" h="376090" extrusionOk="0">
                  <a:moveTo>
                    <a:pt x="49530" y="248455"/>
                  </a:moveTo>
                  <a:lnTo>
                    <a:pt x="0" y="102723"/>
                  </a:lnTo>
                  <a:cubicBezTo>
                    <a:pt x="93345" y="72243"/>
                    <a:pt x="241935" y="29380"/>
                    <a:pt x="318135" y="2710"/>
                  </a:cubicBezTo>
                  <a:cubicBezTo>
                    <a:pt x="402908" y="-23960"/>
                    <a:pt x="362903" y="153205"/>
                    <a:pt x="348615" y="226548"/>
                  </a:cubicBezTo>
                  <a:cubicBezTo>
                    <a:pt x="338138" y="277983"/>
                    <a:pt x="301942" y="322750"/>
                    <a:pt x="196215" y="376091"/>
                  </a:cubicBezTo>
                  <a:cubicBezTo>
                    <a:pt x="91440" y="365613"/>
                    <a:pt x="49530" y="248455"/>
                    <a:pt x="49530" y="24845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6696074" y="3375673"/>
              <a:ext cx="502654" cy="450801"/>
            </a:xfrm>
            <a:custGeom>
              <a:avLst/>
              <a:gdLst/>
              <a:ahLst/>
              <a:cxnLst/>
              <a:rect l="l" t="t" r="r" b="b"/>
              <a:pathLst>
                <a:path w="502654" h="450801" extrusionOk="0">
                  <a:moveTo>
                    <a:pt x="44767" y="309548"/>
                  </a:moveTo>
                  <a:lnTo>
                    <a:pt x="0" y="150481"/>
                  </a:lnTo>
                  <a:cubicBezTo>
                    <a:pt x="0" y="150481"/>
                    <a:pt x="310515" y="49516"/>
                    <a:pt x="444817" y="2843"/>
                  </a:cubicBezTo>
                  <a:cubicBezTo>
                    <a:pt x="538163" y="-25732"/>
                    <a:pt x="494347" y="168578"/>
                    <a:pt x="478155" y="249541"/>
                  </a:cubicBezTo>
                  <a:cubicBezTo>
                    <a:pt x="463868" y="318121"/>
                    <a:pt x="410528" y="374318"/>
                    <a:pt x="232410" y="450518"/>
                  </a:cubicBezTo>
                  <a:cubicBezTo>
                    <a:pt x="98108" y="458138"/>
                    <a:pt x="44767" y="309548"/>
                    <a:pt x="44767" y="3095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681787" y="3412821"/>
              <a:ext cx="408357" cy="414323"/>
            </a:xfrm>
            <a:custGeom>
              <a:avLst/>
              <a:gdLst/>
              <a:ahLst/>
              <a:cxnLst/>
              <a:rect l="l" t="t" r="r" b="b"/>
              <a:pathLst>
                <a:path w="408357" h="414323" extrusionOk="0">
                  <a:moveTo>
                    <a:pt x="54292" y="273353"/>
                  </a:moveTo>
                  <a:lnTo>
                    <a:pt x="0" y="113333"/>
                  </a:lnTo>
                  <a:cubicBezTo>
                    <a:pt x="102870" y="79996"/>
                    <a:pt x="266700" y="32371"/>
                    <a:pt x="350520" y="2843"/>
                  </a:cubicBezTo>
                  <a:cubicBezTo>
                    <a:pt x="443865" y="-25732"/>
                    <a:pt x="400050" y="168578"/>
                    <a:pt x="383858" y="249541"/>
                  </a:cubicBezTo>
                  <a:cubicBezTo>
                    <a:pt x="372428" y="306691"/>
                    <a:pt x="332422" y="355268"/>
                    <a:pt x="216217" y="414323"/>
                  </a:cubicBezTo>
                  <a:cubicBezTo>
                    <a:pt x="100965" y="402893"/>
                    <a:pt x="54292" y="273353"/>
                    <a:pt x="54292" y="27335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795837" y="3064191"/>
              <a:ext cx="2167890" cy="1537335"/>
            </a:xfrm>
            <a:custGeom>
              <a:avLst/>
              <a:gdLst/>
              <a:ahLst/>
              <a:cxnLst/>
              <a:rect l="l" t="t" r="r" b="b"/>
              <a:pathLst>
                <a:path w="2167890" h="1537335" extrusionOk="0">
                  <a:moveTo>
                    <a:pt x="17145" y="207645"/>
                  </a:moveTo>
                  <a:cubicBezTo>
                    <a:pt x="6667" y="318135"/>
                    <a:pt x="0" y="440055"/>
                    <a:pt x="0" y="570548"/>
                  </a:cubicBezTo>
                  <a:cubicBezTo>
                    <a:pt x="0" y="1258252"/>
                    <a:pt x="424815" y="1537335"/>
                    <a:pt x="923925" y="1537335"/>
                  </a:cubicBezTo>
                  <a:lnTo>
                    <a:pt x="1393508" y="1537335"/>
                  </a:lnTo>
                  <a:cubicBezTo>
                    <a:pt x="1658303" y="1537335"/>
                    <a:pt x="2167890" y="1263968"/>
                    <a:pt x="2167890" y="477203"/>
                  </a:cubicBezTo>
                  <a:cubicBezTo>
                    <a:pt x="2167890" y="477203"/>
                    <a:pt x="2165033" y="332423"/>
                    <a:pt x="1986915" y="393383"/>
                  </a:cubicBezTo>
                  <a:cubicBezTo>
                    <a:pt x="1809750" y="454342"/>
                    <a:pt x="1367790" y="448628"/>
                    <a:pt x="932498" y="448628"/>
                  </a:cubicBezTo>
                  <a:cubicBezTo>
                    <a:pt x="659130" y="448628"/>
                    <a:pt x="563880" y="252413"/>
                    <a:pt x="547688" y="0"/>
                  </a:cubicBezTo>
                  <a:cubicBezTo>
                    <a:pt x="360045" y="75248"/>
                    <a:pt x="50483" y="0"/>
                    <a:pt x="50483" y="0"/>
                  </a:cubicBezTo>
                  <a:cubicBezTo>
                    <a:pt x="36195" y="88583"/>
                    <a:pt x="21908" y="163830"/>
                    <a:pt x="17145" y="20764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5207317" y="3063239"/>
              <a:ext cx="310515" cy="395419"/>
            </a:xfrm>
            <a:custGeom>
              <a:avLst/>
              <a:gdLst/>
              <a:ahLst/>
              <a:cxnLst/>
              <a:rect l="l" t="t" r="r" b="b"/>
              <a:pathLst>
                <a:path w="310515" h="395419" extrusionOk="0">
                  <a:moveTo>
                    <a:pt x="310515" y="392430"/>
                  </a:moveTo>
                  <a:cubicBezTo>
                    <a:pt x="196215" y="316230"/>
                    <a:pt x="148590" y="171450"/>
                    <a:pt x="137160" y="0"/>
                  </a:cubicBezTo>
                  <a:cubicBezTo>
                    <a:pt x="96202" y="16192"/>
                    <a:pt x="48577" y="25717"/>
                    <a:pt x="0" y="30480"/>
                  </a:cubicBezTo>
                  <a:cubicBezTo>
                    <a:pt x="25718" y="183832"/>
                    <a:pt x="96202" y="353377"/>
                    <a:pt x="261937" y="393382"/>
                  </a:cubicBezTo>
                  <a:cubicBezTo>
                    <a:pt x="278130" y="396240"/>
                    <a:pt x="293370" y="396240"/>
                    <a:pt x="310515" y="3924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5716904" y="4207192"/>
              <a:ext cx="504825" cy="394758"/>
            </a:xfrm>
            <a:custGeom>
              <a:avLst/>
              <a:gdLst/>
              <a:ahLst/>
              <a:cxnLst/>
              <a:rect l="l" t="t" r="r" b="b"/>
              <a:pathLst>
                <a:path w="504825" h="394758" extrusionOk="0">
                  <a:moveTo>
                    <a:pt x="42863" y="394335"/>
                  </a:moveTo>
                  <a:cubicBezTo>
                    <a:pt x="66675" y="395288"/>
                    <a:pt x="91440" y="394335"/>
                    <a:pt x="115253" y="394335"/>
                  </a:cubicBezTo>
                  <a:lnTo>
                    <a:pt x="461963" y="394335"/>
                  </a:lnTo>
                  <a:cubicBezTo>
                    <a:pt x="489585" y="354330"/>
                    <a:pt x="504825" y="305752"/>
                    <a:pt x="504825" y="252413"/>
                  </a:cubicBezTo>
                  <a:cubicBezTo>
                    <a:pt x="504825" y="113347"/>
                    <a:pt x="391478" y="0"/>
                    <a:pt x="252413" y="0"/>
                  </a:cubicBezTo>
                  <a:cubicBezTo>
                    <a:pt x="113348" y="0"/>
                    <a:pt x="0" y="157163"/>
                    <a:pt x="0" y="252413"/>
                  </a:cubicBezTo>
                  <a:cubicBezTo>
                    <a:pt x="953" y="348615"/>
                    <a:pt x="16193" y="354330"/>
                    <a:pt x="42863" y="394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4815583" y="1805333"/>
              <a:ext cx="746063" cy="1270993"/>
            </a:xfrm>
            <a:custGeom>
              <a:avLst/>
              <a:gdLst/>
              <a:ahLst/>
              <a:cxnLst/>
              <a:rect l="l" t="t" r="r" b="b"/>
              <a:pathLst>
                <a:path w="746063" h="1270993" extrusionOk="0">
                  <a:moveTo>
                    <a:pt x="35499" y="1216949"/>
                  </a:moveTo>
                  <a:cubicBezTo>
                    <a:pt x="86934" y="866429"/>
                    <a:pt x="-5459" y="490191"/>
                    <a:pt x="256" y="304454"/>
                  </a:cubicBezTo>
                  <a:cubicBezTo>
                    <a:pt x="11686" y="-87024"/>
                    <a:pt x="626049" y="-93691"/>
                    <a:pt x="680341" y="242541"/>
                  </a:cubicBezTo>
                  <a:lnTo>
                    <a:pt x="746064" y="635924"/>
                  </a:lnTo>
                  <a:cubicBezTo>
                    <a:pt x="480316" y="614016"/>
                    <a:pt x="504129" y="962631"/>
                    <a:pt x="530799" y="1256954"/>
                  </a:cubicBezTo>
                  <a:cubicBezTo>
                    <a:pt x="530799" y="1256954"/>
                    <a:pt x="216474" y="1307437"/>
                    <a:pt x="35499" y="121694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5193981" y="2271712"/>
              <a:ext cx="366712" cy="802957"/>
            </a:xfrm>
            <a:custGeom>
              <a:avLst/>
              <a:gdLst/>
              <a:ahLst/>
              <a:cxnLst/>
              <a:rect l="l" t="t" r="r" b="b"/>
              <a:pathLst>
                <a:path w="366712" h="802957" extrusionOk="0">
                  <a:moveTo>
                    <a:pt x="339090" y="0"/>
                  </a:moveTo>
                  <a:lnTo>
                    <a:pt x="366713" y="168592"/>
                  </a:lnTo>
                  <a:cubicBezTo>
                    <a:pt x="101918" y="147638"/>
                    <a:pt x="125730" y="496253"/>
                    <a:pt x="152400" y="790575"/>
                  </a:cubicBezTo>
                  <a:cubicBezTo>
                    <a:pt x="152400" y="790575"/>
                    <a:pt x="92393" y="800100"/>
                    <a:pt x="10478" y="802958"/>
                  </a:cubicBezTo>
                  <a:cubicBezTo>
                    <a:pt x="2857" y="749618"/>
                    <a:pt x="0" y="699135"/>
                    <a:pt x="0" y="657225"/>
                  </a:cubicBezTo>
                  <a:lnTo>
                    <a:pt x="0" y="313373"/>
                  </a:lnTo>
                  <a:cubicBezTo>
                    <a:pt x="0" y="140017"/>
                    <a:pt x="26670" y="92392"/>
                    <a:pt x="88582" y="92392"/>
                  </a:cubicBezTo>
                  <a:lnTo>
                    <a:pt x="204788" y="92392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4836794" y="2942271"/>
              <a:ext cx="516254" cy="209439"/>
            </a:xfrm>
            <a:custGeom>
              <a:avLst/>
              <a:gdLst/>
              <a:ahLst/>
              <a:cxnLst/>
              <a:rect l="l" t="t" r="r" b="b"/>
              <a:pathLst>
                <a:path w="516254" h="209439" extrusionOk="0">
                  <a:moveTo>
                    <a:pt x="0" y="157163"/>
                  </a:moveTo>
                  <a:cubicBezTo>
                    <a:pt x="11430" y="107633"/>
                    <a:pt x="19050" y="55245"/>
                    <a:pt x="23813" y="0"/>
                  </a:cubicBezTo>
                  <a:cubicBezTo>
                    <a:pt x="32385" y="3810"/>
                    <a:pt x="40005" y="7620"/>
                    <a:pt x="47625" y="11430"/>
                  </a:cubicBezTo>
                  <a:cubicBezTo>
                    <a:pt x="193357" y="84773"/>
                    <a:pt x="449580" y="52388"/>
                    <a:pt x="492443" y="45720"/>
                  </a:cubicBezTo>
                  <a:cubicBezTo>
                    <a:pt x="496253" y="44768"/>
                    <a:pt x="499110" y="44768"/>
                    <a:pt x="502920" y="43815"/>
                  </a:cubicBezTo>
                  <a:lnTo>
                    <a:pt x="502920" y="43815"/>
                  </a:lnTo>
                  <a:cubicBezTo>
                    <a:pt x="506730" y="98108"/>
                    <a:pt x="512445" y="149543"/>
                    <a:pt x="516255" y="195263"/>
                  </a:cubicBezTo>
                  <a:lnTo>
                    <a:pt x="516255" y="195263"/>
                  </a:lnTo>
                  <a:lnTo>
                    <a:pt x="514350" y="195263"/>
                  </a:lnTo>
                  <a:cubicBezTo>
                    <a:pt x="468630" y="202883"/>
                    <a:pt x="187643" y="238125"/>
                    <a:pt x="0" y="1571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5196839" y="2987039"/>
              <a:ext cx="156210" cy="162877"/>
            </a:xfrm>
            <a:custGeom>
              <a:avLst/>
              <a:gdLst/>
              <a:ahLst/>
              <a:cxnLst/>
              <a:rect l="l" t="t" r="r" b="b"/>
              <a:pathLst>
                <a:path w="156210" h="162877" extrusionOk="0">
                  <a:moveTo>
                    <a:pt x="0" y="13335"/>
                  </a:moveTo>
                  <a:cubicBezTo>
                    <a:pt x="64770" y="10477"/>
                    <a:pt x="116205" y="3810"/>
                    <a:pt x="132398" y="1905"/>
                  </a:cubicBezTo>
                  <a:cubicBezTo>
                    <a:pt x="136208" y="952"/>
                    <a:pt x="139065" y="952"/>
                    <a:pt x="142875" y="0"/>
                  </a:cubicBezTo>
                  <a:lnTo>
                    <a:pt x="142875" y="0"/>
                  </a:lnTo>
                  <a:cubicBezTo>
                    <a:pt x="146685" y="54292"/>
                    <a:pt x="152400" y="105727"/>
                    <a:pt x="156210" y="151447"/>
                  </a:cubicBezTo>
                  <a:lnTo>
                    <a:pt x="156210" y="151447"/>
                  </a:lnTo>
                  <a:lnTo>
                    <a:pt x="154305" y="151447"/>
                  </a:lnTo>
                  <a:cubicBezTo>
                    <a:pt x="137160" y="154305"/>
                    <a:pt x="87630" y="160020"/>
                    <a:pt x="21908" y="162877"/>
                  </a:cubicBezTo>
                  <a:cubicBezTo>
                    <a:pt x="9525" y="111442"/>
                    <a:pt x="2858" y="60007"/>
                    <a:pt x="0" y="133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5393054" y="2302934"/>
              <a:ext cx="461855" cy="157558"/>
            </a:xfrm>
            <a:custGeom>
              <a:avLst/>
              <a:gdLst/>
              <a:ahLst/>
              <a:cxnLst/>
              <a:rect l="l" t="t" r="r" b="b"/>
              <a:pathLst>
                <a:path w="461855" h="157558" extrusionOk="0">
                  <a:moveTo>
                    <a:pt x="398145" y="26880"/>
                  </a:moveTo>
                  <a:lnTo>
                    <a:pt x="70485" y="210"/>
                  </a:lnTo>
                  <a:cubicBezTo>
                    <a:pt x="34290" y="-2648"/>
                    <a:pt x="0" y="24022"/>
                    <a:pt x="0" y="60217"/>
                  </a:cubicBezTo>
                  <a:cubicBezTo>
                    <a:pt x="0" y="96412"/>
                    <a:pt x="23813" y="127845"/>
                    <a:pt x="60008" y="130702"/>
                  </a:cubicBezTo>
                  <a:lnTo>
                    <a:pt x="387668" y="157372"/>
                  </a:lnTo>
                  <a:cubicBezTo>
                    <a:pt x="423863" y="160230"/>
                    <a:pt x="441960" y="129750"/>
                    <a:pt x="458153" y="97365"/>
                  </a:cubicBezTo>
                  <a:cubicBezTo>
                    <a:pt x="474345" y="64980"/>
                    <a:pt x="434340" y="29737"/>
                    <a:pt x="398145" y="268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5333751" y="2099975"/>
              <a:ext cx="576663" cy="299032"/>
            </a:xfrm>
            <a:custGeom>
              <a:avLst/>
              <a:gdLst/>
              <a:ahLst/>
              <a:cxnLst/>
              <a:rect l="l" t="t" r="r" b="b"/>
              <a:pathLst>
                <a:path w="576663" h="299032" extrusionOk="0">
                  <a:moveTo>
                    <a:pt x="159315" y="11716"/>
                  </a:moveTo>
                  <a:cubicBezTo>
                    <a:pt x="159315" y="11716"/>
                    <a:pt x="268853" y="166021"/>
                    <a:pt x="541268" y="200311"/>
                  </a:cubicBezTo>
                  <a:cubicBezTo>
                    <a:pt x="541268" y="200311"/>
                    <a:pt x="579368" y="204121"/>
                    <a:pt x="576510" y="236506"/>
                  </a:cubicBezTo>
                  <a:cubicBezTo>
                    <a:pt x="573653" y="268891"/>
                    <a:pt x="553650" y="304134"/>
                    <a:pt x="492690" y="298419"/>
                  </a:cubicBezTo>
                  <a:cubicBezTo>
                    <a:pt x="431730" y="293656"/>
                    <a:pt x="220275" y="275559"/>
                    <a:pt x="168840" y="271749"/>
                  </a:cubicBezTo>
                  <a:cubicBezTo>
                    <a:pt x="117405" y="267939"/>
                    <a:pt x="92640" y="265081"/>
                    <a:pt x="65018" y="263176"/>
                  </a:cubicBezTo>
                  <a:cubicBezTo>
                    <a:pt x="37395" y="261271"/>
                    <a:pt x="-3562" y="235554"/>
                    <a:pt x="248" y="191739"/>
                  </a:cubicBezTo>
                  <a:cubicBezTo>
                    <a:pt x="4058" y="146971"/>
                    <a:pt x="48825" y="72676"/>
                    <a:pt x="72638" y="40291"/>
                  </a:cubicBezTo>
                  <a:cubicBezTo>
                    <a:pt x="97403" y="7906"/>
                    <a:pt x="143123" y="-14954"/>
                    <a:pt x="159315" y="117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5108256" y="2064067"/>
              <a:ext cx="150494" cy="96202"/>
            </a:xfrm>
            <a:custGeom>
              <a:avLst/>
              <a:gdLst/>
              <a:ahLst/>
              <a:cxnLst/>
              <a:rect l="l" t="t" r="r" b="b"/>
              <a:pathLst>
                <a:path w="150494" h="96202" extrusionOk="0">
                  <a:moveTo>
                    <a:pt x="123825" y="82868"/>
                  </a:moveTo>
                  <a:cubicBezTo>
                    <a:pt x="123825" y="90488"/>
                    <a:pt x="129540" y="96202"/>
                    <a:pt x="137160" y="96202"/>
                  </a:cubicBezTo>
                  <a:cubicBezTo>
                    <a:pt x="144780" y="96202"/>
                    <a:pt x="150495" y="90488"/>
                    <a:pt x="150495" y="82868"/>
                  </a:cubicBezTo>
                  <a:cubicBezTo>
                    <a:pt x="150495" y="60007"/>
                    <a:pt x="141923" y="40005"/>
                    <a:pt x="128588" y="24765"/>
                  </a:cubicBezTo>
                  <a:cubicBezTo>
                    <a:pt x="115253" y="9525"/>
                    <a:pt x="96203" y="0"/>
                    <a:pt x="75248" y="0"/>
                  </a:cubicBezTo>
                  <a:cubicBezTo>
                    <a:pt x="54293" y="0"/>
                    <a:pt x="35243" y="9525"/>
                    <a:pt x="21907" y="24765"/>
                  </a:cubicBezTo>
                  <a:cubicBezTo>
                    <a:pt x="8573" y="40005"/>
                    <a:pt x="0" y="60007"/>
                    <a:pt x="0" y="82868"/>
                  </a:cubicBezTo>
                  <a:cubicBezTo>
                    <a:pt x="0" y="90488"/>
                    <a:pt x="5715" y="96202"/>
                    <a:pt x="13335" y="96202"/>
                  </a:cubicBezTo>
                  <a:cubicBezTo>
                    <a:pt x="20955" y="96202"/>
                    <a:pt x="26670" y="90488"/>
                    <a:pt x="26670" y="82868"/>
                  </a:cubicBezTo>
                  <a:cubicBezTo>
                    <a:pt x="26670" y="66675"/>
                    <a:pt x="32385" y="52388"/>
                    <a:pt x="40957" y="42863"/>
                  </a:cubicBezTo>
                  <a:cubicBezTo>
                    <a:pt x="49530" y="33338"/>
                    <a:pt x="61913" y="26670"/>
                    <a:pt x="75248" y="26670"/>
                  </a:cubicBezTo>
                  <a:cubicBezTo>
                    <a:pt x="88582" y="26670"/>
                    <a:pt x="100013" y="32385"/>
                    <a:pt x="109538" y="42863"/>
                  </a:cubicBezTo>
                  <a:cubicBezTo>
                    <a:pt x="119063" y="52388"/>
                    <a:pt x="123825" y="66675"/>
                    <a:pt x="123825" y="828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5755957" y="4177664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 extrusionOk="0">
                  <a:moveTo>
                    <a:pt x="252413" y="504825"/>
                  </a:moveTo>
                  <a:cubicBezTo>
                    <a:pt x="391477" y="504825"/>
                    <a:pt x="504825" y="391478"/>
                    <a:pt x="504825" y="252413"/>
                  </a:cubicBezTo>
                  <a:cubicBezTo>
                    <a:pt x="504825" y="113347"/>
                    <a:pt x="391477" y="0"/>
                    <a:pt x="252413" y="0"/>
                  </a:cubicBezTo>
                  <a:cubicBezTo>
                    <a:pt x="113347" y="0"/>
                    <a:pt x="0" y="113347"/>
                    <a:pt x="0" y="252413"/>
                  </a:cubicBezTo>
                  <a:cubicBezTo>
                    <a:pt x="0" y="391478"/>
                    <a:pt x="113347" y="504825"/>
                    <a:pt x="252413" y="5048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5328284" y="3442215"/>
              <a:ext cx="1586942" cy="875489"/>
            </a:xfrm>
            <a:custGeom>
              <a:avLst/>
              <a:gdLst/>
              <a:ahLst/>
              <a:cxnLst/>
              <a:rect l="l" t="t" r="r" b="b"/>
              <a:pathLst>
                <a:path w="1586942" h="875489" extrusionOk="0">
                  <a:moveTo>
                    <a:pt x="1537335" y="118"/>
                  </a:moveTo>
                  <a:cubicBezTo>
                    <a:pt x="1515428" y="-834"/>
                    <a:pt x="1487805" y="3929"/>
                    <a:pt x="1454468" y="15359"/>
                  </a:cubicBezTo>
                  <a:cubicBezTo>
                    <a:pt x="1277303" y="76319"/>
                    <a:pt x="835343" y="70604"/>
                    <a:pt x="401003" y="70604"/>
                  </a:cubicBezTo>
                  <a:cubicBezTo>
                    <a:pt x="327660" y="70604"/>
                    <a:pt x="266700" y="56316"/>
                    <a:pt x="217170" y="30599"/>
                  </a:cubicBezTo>
                  <a:cubicBezTo>
                    <a:pt x="64770" y="150614"/>
                    <a:pt x="0" y="354449"/>
                    <a:pt x="0" y="594479"/>
                  </a:cubicBezTo>
                  <a:cubicBezTo>
                    <a:pt x="0" y="765928"/>
                    <a:pt x="76200" y="877371"/>
                    <a:pt x="237173" y="875466"/>
                  </a:cubicBezTo>
                  <a:lnTo>
                    <a:pt x="695325" y="875466"/>
                  </a:lnTo>
                  <a:cubicBezTo>
                    <a:pt x="837248" y="875466"/>
                    <a:pt x="1041082" y="826889"/>
                    <a:pt x="1169670" y="690681"/>
                  </a:cubicBezTo>
                  <a:cubicBezTo>
                    <a:pt x="1298258" y="554474"/>
                    <a:pt x="1477328" y="319206"/>
                    <a:pt x="1553528" y="220146"/>
                  </a:cubicBezTo>
                  <a:cubicBezTo>
                    <a:pt x="1597343" y="162044"/>
                    <a:pt x="1604010" y="68699"/>
                    <a:pt x="1537335" y="1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5227319" y="3316604"/>
              <a:ext cx="1587617" cy="959173"/>
            </a:xfrm>
            <a:custGeom>
              <a:avLst/>
              <a:gdLst/>
              <a:ahLst/>
              <a:cxnLst/>
              <a:rect l="l" t="t" r="r" b="b"/>
              <a:pathLst>
                <a:path w="1587617" h="959173" extrusionOk="0">
                  <a:moveTo>
                    <a:pt x="237172" y="959168"/>
                  </a:moveTo>
                  <a:lnTo>
                    <a:pt x="695325" y="959168"/>
                  </a:lnTo>
                  <a:cubicBezTo>
                    <a:pt x="837248" y="959168"/>
                    <a:pt x="1041083" y="910590"/>
                    <a:pt x="1169670" y="774383"/>
                  </a:cubicBezTo>
                  <a:cubicBezTo>
                    <a:pt x="1298258" y="638175"/>
                    <a:pt x="1477328" y="402908"/>
                    <a:pt x="1553528" y="303848"/>
                  </a:cubicBezTo>
                  <a:cubicBezTo>
                    <a:pt x="1629728" y="204788"/>
                    <a:pt x="1595438" y="0"/>
                    <a:pt x="1271588" y="0"/>
                  </a:cubicBezTo>
                  <a:lnTo>
                    <a:pt x="595313" y="0"/>
                  </a:lnTo>
                  <a:cubicBezTo>
                    <a:pt x="165735" y="0"/>
                    <a:pt x="0" y="293370"/>
                    <a:pt x="0" y="678180"/>
                  </a:cubicBezTo>
                  <a:cubicBezTo>
                    <a:pt x="0" y="848677"/>
                    <a:pt x="76200" y="960120"/>
                    <a:pt x="237172" y="9591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5255485" y="3357913"/>
              <a:ext cx="1559651" cy="917873"/>
            </a:xfrm>
            <a:custGeom>
              <a:avLst/>
              <a:gdLst/>
              <a:ahLst/>
              <a:cxnLst/>
              <a:rect l="l" t="t" r="r" b="b"/>
              <a:pathLst>
                <a:path w="1559651" h="917873" extrusionOk="0">
                  <a:moveTo>
                    <a:pt x="4219" y="799748"/>
                  </a:moveTo>
                  <a:cubicBezTo>
                    <a:pt x="40414" y="874995"/>
                    <a:pt x="108042" y="918811"/>
                    <a:pt x="209007" y="917858"/>
                  </a:cubicBezTo>
                  <a:lnTo>
                    <a:pt x="667160" y="917858"/>
                  </a:lnTo>
                  <a:cubicBezTo>
                    <a:pt x="809082" y="917858"/>
                    <a:pt x="1012917" y="869280"/>
                    <a:pt x="1141505" y="733073"/>
                  </a:cubicBezTo>
                  <a:cubicBezTo>
                    <a:pt x="1270092" y="596866"/>
                    <a:pt x="1449162" y="361598"/>
                    <a:pt x="1525362" y="262538"/>
                  </a:cubicBezTo>
                  <a:cubicBezTo>
                    <a:pt x="1547269" y="233963"/>
                    <a:pt x="1559652" y="196815"/>
                    <a:pt x="1559652" y="158715"/>
                  </a:cubicBezTo>
                  <a:cubicBezTo>
                    <a:pt x="1558699" y="104423"/>
                    <a:pt x="1532030" y="47273"/>
                    <a:pt x="1466307" y="7268"/>
                  </a:cubicBezTo>
                  <a:cubicBezTo>
                    <a:pt x="1429160" y="-14639"/>
                    <a:pt x="1401537" y="20603"/>
                    <a:pt x="1336767" y="13936"/>
                  </a:cubicBezTo>
                  <a:cubicBezTo>
                    <a:pt x="1336767" y="14888"/>
                    <a:pt x="1336767" y="15840"/>
                    <a:pt x="1336767" y="16793"/>
                  </a:cubicBezTo>
                  <a:cubicBezTo>
                    <a:pt x="1336767" y="36795"/>
                    <a:pt x="1330099" y="55845"/>
                    <a:pt x="1319622" y="70133"/>
                  </a:cubicBezTo>
                  <a:lnTo>
                    <a:pt x="1318669" y="71086"/>
                  </a:lnTo>
                  <a:cubicBezTo>
                    <a:pt x="1287237" y="112995"/>
                    <a:pt x="1237707" y="177765"/>
                    <a:pt x="1181510" y="248251"/>
                  </a:cubicBezTo>
                  <a:cubicBezTo>
                    <a:pt x="1104357" y="346358"/>
                    <a:pt x="1048160" y="437798"/>
                    <a:pt x="974817" y="514951"/>
                  </a:cubicBezTo>
                  <a:cubicBezTo>
                    <a:pt x="926239" y="566386"/>
                    <a:pt x="875757" y="649253"/>
                    <a:pt x="810987" y="674970"/>
                  </a:cubicBezTo>
                  <a:cubicBezTo>
                    <a:pt x="728119" y="707356"/>
                    <a:pt x="640489" y="720691"/>
                    <a:pt x="570957" y="720691"/>
                  </a:cubicBezTo>
                  <a:lnTo>
                    <a:pt x="125187" y="714023"/>
                  </a:lnTo>
                  <a:lnTo>
                    <a:pt x="125187" y="714023"/>
                  </a:lnTo>
                  <a:lnTo>
                    <a:pt x="122329" y="714023"/>
                  </a:lnTo>
                  <a:cubicBezTo>
                    <a:pt x="95659" y="714023"/>
                    <a:pt x="72799" y="710213"/>
                    <a:pt x="53749" y="701641"/>
                  </a:cubicBezTo>
                  <a:cubicBezTo>
                    <a:pt x="53749" y="703545"/>
                    <a:pt x="53749" y="706403"/>
                    <a:pt x="53749" y="708308"/>
                  </a:cubicBezTo>
                  <a:cubicBezTo>
                    <a:pt x="52797" y="772126"/>
                    <a:pt x="-17688" y="754981"/>
                    <a:pt x="4219" y="799748"/>
                  </a:cubicBezTo>
                  <a:moveTo>
                    <a:pt x="121377" y="714976"/>
                  </a:moveTo>
                  <a:lnTo>
                    <a:pt x="124234" y="714976"/>
                  </a:lnTo>
                  <a:lnTo>
                    <a:pt x="124234" y="714976"/>
                  </a:lnTo>
                  <a:lnTo>
                    <a:pt x="121377" y="714976"/>
                  </a:lnTo>
                  <a:cubicBezTo>
                    <a:pt x="115662" y="714976"/>
                    <a:pt x="118519" y="714976"/>
                    <a:pt x="121377" y="714976"/>
                  </a:cubicBezTo>
                  <a:moveTo>
                    <a:pt x="44224" y="800701"/>
                  </a:moveTo>
                  <a:lnTo>
                    <a:pt x="44224" y="800701"/>
                  </a:lnTo>
                  <a:lnTo>
                    <a:pt x="40414" y="800701"/>
                  </a:lnTo>
                  <a:cubicBezTo>
                    <a:pt x="36604" y="800701"/>
                    <a:pt x="33747" y="800701"/>
                    <a:pt x="40414" y="800701"/>
                  </a:cubicBezTo>
                  <a:lnTo>
                    <a:pt x="44224" y="8007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5228272" y="3319462"/>
              <a:ext cx="1497330" cy="840105"/>
            </a:xfrm>
            <a:custGeom>
              <a:avLst/>
              <a:gdLst/>
              <a:ahLst/>
              <a:cxnLst/>
              <a:rect l="l" t="t" r="r" b="b"/>
              <a:pathLst>
                <a:path w="1497330" h="840105" extrusionOk="0">
                  <a:moveTo>
                    <a:pt x="1497330" y="48578"/>
                  </a:moveTo>
                  <a:cubicBezTo>
                    <a:pt x="1459230" y="24765"/>
                    <a:pt x="1408748" y="7620"/>
                    <a:pt x="1342073" y="0"/>
                  </a:cubicBezTo>
                  <a:cubicBezTo>
                    <a:pt x="1342073" y="953"/>
                    <a:pt x="1342073" y="1905"/>
                    <a:pt x="1342073" y="2858"/>
                  </a:cubicBezTo>
                  <a:cubicBezTo>
                    <a:pt x="1342073" y="22860"/>
                    <a:pt x="1335405" y="41910"/>
                    <a:pt x="1324928" y="56197"/>
                  </a:cubicBezTo>
                  <a:lnTo>
                    <a:pt x="1323975" y="57150"/>
                  </a:lnTo>
                  <a:cubicBezTo>
                    <a:pt x="1248728" y="156210"/>
                    <a:pt x="1071562" y="387667"/>
                    <a:pt x="946785" y="520065"/>
                  </a:cubicBezTo>
                  <a:cubicBezTo>
                    <a:pt x="898207" y="571500"/>
                    <a:pt x="836295" y="608647"/>
                    <a:pt x="770573" y="634365"/>
                  </a:cubicBezTo>
                  <a:cubicBezTo>
                    <a:pt x="687705" y="666750"/>
                    <a:pt x="600075" y="680085"/>
                    <a:pt x="530543" y="680085"/>
                  </a:cubicBezTo>
                  <a:lnTo>
                    <a:pt x="71438" y="680085"/>
                  </a:lnTo>
                  <a:lnTo>
                    <a:pt x="71438" y="680085"/>
                  </a:lnTo>
                  <a:lnTo>
                    <a:pt x="68580" y="680085"/>
                  </a:lnTo>
                  <a:cubicBezTo>
                    <a:pt x="41910" y="680085"/>
                    <a:pt x="19050" y="676275"/>
                    <a:pt x="0" y="667703"/>
                  </a:cubicBezTo>
                  <a:cubicBezTo>
                    <a:pt x="0" y="669608"/>
                    <a:pt x="0" y="672465"/>
                    <a:pt x="0" y="674370"/>
                  </a:cubicBezTo>
                  <a:cubicBezTo>
                    <a:pt x="0" y="738188"/>
                    <a:pt x="10477" y="793433"/>
                    <a:pt x="32385" y="838200"/>
                  </a:cubicBezTo>
                  <a:cubicBezTo>
                    <a:pt x="43815" y="839153"/>
                    <a:pt x="56197" y="840105"/>
                    <a:pt x="68580" y="840105"/>
                  </a:cubicBezTo>
                  <a:cubicBezTo>
                    <a:pt x="72390" y="840105"/>
                    <a:pt x="74295" y="840105"/>
                    <a:pt x="73342" y="840105"/>
                  </a:cubicBezTo>
                  <a:lnTo>
                    <a:pt x="529590" y="840105"/>
                  </a:lnTo>
                  <a:cubicBezTo>
                    <a:pt x="616268" y="840105"/>
                    <a:pt x="723900" y="823913"/>
                    <a:pt x="827723" y="782955"/>
                  </a:cubicBezTo>
                  <a:cubicBezTo>
                    <a:pt x="913448" y="749618"/>
                    <a:pt x="996315" y="700088"/>
                    <a:pt x="1062037" y="629603"/>
                  </a:cubicBezTo>
                  <a:cubicBezTo>
                    <a:pt x="1192530" y="491490"/>
                    <a:pt x="1372553" y="255270"/>
                    <a:pt x="1449705" y="154305"/>
                  </a:cubicBezTo>
                  <a:lnTo>
                    <a:pt x="1450658" y="153353"/>
                  </a:lnTo>
                  <a:cubicBezTo>
                    <a:pt x="1473518" y="123825"/>
                    <a:pt x="1489710" y="87630"/>
                    <a:pt x="1497330" y="48578"/>
                  </a:cubicBezTo>
                  <a:moveTo>
                    <a:pt x="71438" y="840105"/>
                  </a:moveTo>
                  <a:lnTo>
                    <a:pt x="67627" y="840105"/>
                  </a:lnTo>
                  <a:lnTo>
                    <a:pt x="67627" y="840105"/>
                  </a:lnTo>
                  <a:lnTo>
                    <a:pt x="71438" y="840105"/>
                  </a:lnTo>
                  <a:lnTo>
                    <a:pt x="71438" y="840105"/>
                  </a:lnTo>
                  <a:close/>
                  <a:moveTo>
                    <a:pt x="67627" y="680085"/>
                  </a:moveTo>
                  <a:lnTo>
                    <a:pt x="70485" y="680085"/>
                  </a:lnTo>
                  <a:lnTo>
                    <a:pt x="70485" y="680085"/>
                  </a:lnTo>
                  <a:lnTo>
                    <a:pt x="67627" y="680085"/>
                  </a:lnTo>
                  <a:lnTo>
                    <a:pt x="67627" y="680085"/>
                  </a:lnTo>
                  <a:close/>
                  <a:moveTo>
                    <a:pt x="67627" y="680085"/>
                  </a:moveTo>
                  <a:lnTo>
                    <a:pt x="67627" y="680085"/>
                  </a:lnTo>
                  <a:cubicBezTo>
                    <a:pt x="61913" y="681038"/>
                    <a:pt x="63817" y="680085"/>
                    <a:pt x="67627" y="680085"/>
                  </a:cubicBezTo>
                  <a:moveTo>
                    <a:pt x="67627" y="839153"/>
                  </a:moveTo>
                  <a:lnTo>
                    <a:pt x="67627" y="839153"/>
                  </a:lnTo>
                  <a:cubicBezTo>
                    <a:pt x="63817" y="840105"/>
                    <a:pt x="60960" y="839153"/>
                    <a:pt x="67627" y="8391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5229224" y="3315652"/>
              <a:ext cx="1110615" cy="604837"/>
            </a:xfrm>
            <a:custGeom>
              <a:avLst/>
              <a:gdLst/>
              <a:ahLst/>
              <a:cxnLst/>
              <a:rect l="l" t="t" r="r" b="b"/>
              <a:pathLst>
                <a:path w="1110615" h="604837" extrusionOk="0">
                  <a:moveTo>
                    <a:pt x="982028" y="952"/>
                  </a:moveTo>
                  <a:cubicBezTo>
                    <a:pt x="981075" y="1905"/>
                    <a:pt x="981075" y="1905"/>
                    <a:pt x="980122" y="2857"/>
                  </a:cubicBezTo>
                  <a:lnTo>
                    <a:pt x="979170" y="3810"/>
                  </a:lnTo>
                  <a:cubicBezTo>
                    <a:pt x="921068" y="80010"/>
                    <a:pt x="784860" y="258127"/>
                    <a:pt x="688658" y="360045"/>
                  </a:cubicBezTo>
                  <a:cubicBezTo>
                    <a:pt x="651510" y="400050"/>
                    <a:pt x="602933" y="428625"/>
                    <a:pt x="553403" y="447675"/>
                  </a:cubicBezTo>
                  <a:cubicBezTo>
                    <a:pt x="489585" y="472440"/>
                    <a:pt x="422910" y="482917"/>
                    <a:pt x="368617" y="482917"/>
                  </a:cubicBezTo>
                  <a:lnTo>
                    <a:pt x="16193" y="482917"/>
                  </a:lnTo>
                  <a:lnTo>
                    <a:pt x="16193" y="482917"/>
                  </a:lnTo>
                  <a:lnTo>
                    <a:pt x="14288" y="482917"/>
                  </a:lnTo>
                  <a:lnTo>
                    <a:pt x="14288" y="482917"/>
                  </a:lnTo>
                  <a:lnTo>
                    <a:pt x="16193" y="482917"/>
                  </a:lnTo>
                  <a:lnTo>
                    <a:pt x="16193" y="482917"/>
                  </a:lnTo>
                  <a:lnTo>
                    <a:pt x="14288" y="482917"/>
                  </a:lnTo>
                  <a:cubicBezTo>
                    <a:pt x="7620" y="521970"/>
                    <a:pt x="2857" y="562927"/>
                    <a:pt x="0" y="604838"/>
                  </a:cubicBezTo>
                  <a:cubicBezTo>
                    <a:pt x="4763" y="604838"/>
                    <a:pt x="8573" y="604838"/>
                    <a:pt x="13335" y="604838"/>
                  </a:cubicBezTo>
                  <a:cubicBezTo>
                    <a:pt x="16193" y="604838"/>
                    <a:pt x="17145" y="604838"/>
                    <a:pt x="17145" y="604838"/>
                  </a:cubicBezTo>
                  <a:lnTo>
                    <a:pt x="368617" y="604838"/>
                  </a:lnTo>
                  <a:cubicBezTo>
                    <a:pt x="435292" y="604838"/>
                    <a:pt x="518160" y="592455"/>
                    <a:pt x="597218" y="561022"/>
                  </a:cubicBezTo>
                  <a:cubicBezTo>
                    <a:pt x="662940" y="535305"/>
                    <a:pt x="726758" y="497205"/>
                    <a:pt x="777240" y="442913"/>
                  </a:cubicBezTo>
                  <a:cubicBezTo>
                    <a:pt x="877253" y="336232"/>
                    <a:pt x="1016318" y="155257"/>
                    <a:pt x="1075373" y="77152"/>
                  </a:cubicBezTo>
                  <a:lnTo>
                    <a:pt x="1076325" y="76200"/>
                  </a:lnTo>
                  <a:cubicBezTo>
                    <a:pt x="1093470" y="54292"/>
                    <a:pt x="1104900" y="27622"/>
                    <a:pt x="1110615" y="0"/>
                  </a:cubicBezTo>
                  <a:lnTo>
                    <a:pt x="982028" y="0"/>
                  </a:lnTo>
                  <a:close/>
                  <a:moveTo>
                    <a:pt x="17145" y="604838"/>
                  </a:moveTo>
                  <a:lnTo>
                    <a:pt x="14288" y="604838"/>
                  </a:lnTo>
                  <a:lnTo>
                    <a:pt x="14288" y="604838"/>
                  </a:lnTo>
                  <a:lnTo>
                    <a:pt x="17145" y="604838"/>
                  </a:lnTo>
                  <a:lnTo>
                    <a:pt x="17145" y="604838"/>
                  </a:lnTo>
                  <a:close/>
                  <a:moveTo>
                    <a:pt x="14288" y="604838"/>
                  </a:moveTo>
                  <a:lnTo>
                    <a:pt x="14288" y="604838"/>
                  </a:lnTo>
                  <a:cubicBezTo>
                    <a:pt x="11430" y="604838"/>
                    <a:pt x="9525" y="604838"/>
                    <a:pt x="14288" y="6048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5269229" y="3316604"/>
              <a:ext cx="787717" cy="379095"/>
            </a:xfrm>
            <a:custGeom>
              <a:avLst/>
              <a:gdLst/>
              <a:ahLst/>
              <a:cxnLst/>
              <a:rect l="l" t="t" r="r" b="b"/>
              <a:pathLst>
                <a:path w="787717" h="379095" extrusionOk="0">
                  <a:moveTo>
                    <a:pt x="670560" y="0"/>
                  </a:moveTo>
                  <a:cubicBezTo>
                    <a:pt x="621030" y="62865"/>
                    <a:pt x="559118" y="140970"/>
                    <a:pt x="510540" y="192405"/>
                  </a:cubicBezTo>
                  <a:cubicBezTo>
                    <a:pt x="481965" y="222885"/>
                    <a:pt x="445770" y="243840"/>
                    <a:pt x="407670" y="259080"/>
                  </a:cubicBezTo>
                  <a:cubicBezTo>
                    <a:pt x="359093" y="278130"/>
                    <a:pt x="307658" y="285750"/>
                    <a:pt x="266700" y="285750"/>
                  </a:cubicBezTo>
                  <a:lnTo>
                    <a:pt x="38100" y="285750"/>
                  </a:lnTo>
                  <a:cubicBezTo>
                    <a:pt x="23813" y="315278"/>
                    <a:pt x="10477" y="346710"/>
                    <a:pt x="0" y="379095"/>
                  </a:cubicBezTo>
                  <a:lnTo>
                    <a:pt x="265747" y="379095"/>
                  </a:lnTo>
                  <a:cubicBezTo>
                    <a:pt x="316230" y="379095"/>
                    <a:pt x="379095" y="369570"/>
                    <a:pt x="440055" y="345758"/>
                  </a:cubicBezTo>
                  <a:cubicBezTo>
                    <a:pt x="490537" y="326708"/>
                    <a:pt x="539115" y="297180"/>
                    <a:pt x="577215" y="256223"/>
                  </a:cubicBezTo>
                  <a:cubicBezTo>
                    <a:pt x="644843" y="183833"/>
                    <a:pt x="736283" y="66675"/>
                    <a:pt x="787717" y="0"/>
                  </a:cubicBezTo>
                  <a:lnTo>
                    <a:pt x="670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4" name="Google Shape;1454;p43"/>
          <p:cNvGrpSpPr/>
          <p:nvPr/>
        </p:nvGrpSpPr>
        <p:grpSpPr>
          <a:xfrm>
            <a:off x="7506799" y="3778942"/>
            <a:ext cx="690015" cy="799118"/>
            <a:chOff x="5591832" y="2843587"/>
            <a:chExt cx="1012940" cy="1173104"/>
          </a:xfrm>
        </p:grpSpPr>
        <p:sp>
          <p:nvSpPr>
            <p:cNvPr id="1455" name="Google Shape;1455;p43"/>
            <p:cNvSpPr/>
            <p:nvPr/>
          </p:nvSpPr>
          <p:spPr>
            <a:xfrm>
              <a:off x="5591832" y="2843587"/>
              <a:ext cx="1012940" cy="1173104"/>
            </a:xfrm>
            <a:custGeom>
              <a:avLst/>
              <a:gdLst/>
              <a:ahLst/>
              <a:cxnLst/>
              <a:rect l="l" t="t" r="r" b="b"/>
              <a:pathLst>
                <a:path w="1012940" h="1173104" extrusionOk="0">
                  <a:moveTo>
                    <a:pt x="969940" y="971174"/>
                  </a:moveTo>
                  <a:cubicBezTo>
                    <a:pt x="963272" y="965459"/>
                    <a:pt x="956605" y="958792"/>
                    <a:pt x="948985" y="951172"/>
                  </a:cubicBezTo>
                  <a:lnTo>
                    <a:pt x="863260" y="863542"/>
                  </a:lnTo>
                  <a:cubicBezTo>
                    <a:pt x="863260" y="863542"/>
                    <a:pt x="862307" y="862589"/>
                    <a:pt x="862307" y="862589"/>
                  </a:cubicBezTo>
                  <a:cubicBezTo>
                    <a:pt x="865165" y="841634"/>
                    <a:pt x="862307" y="819727"/>
                    <a:pt x="854688" y="799724"/>
                  </a:cubicBezTo>
                  <a:cubicBezTo>
                    <a:pt x="871832" y="759719"/>
                    <a:pt x="881357" y="715904"/>
                    <a:pt x="881357" y="672089"/>
                  </a:cubicBezTo>
                  <a:lnTo>
                    <a:pt x="881357" y="552074"/>
                  </a:lnTo>
                  <a:cubicBezTo>
                    <a:pt x="881357" y="510164"/>
                    <a:pt x="855640" y="475874"/>
                    <a:pt x="820397" y="470159"/>
                  </a:cubicBezTo>
                  <a:cubicBezTo>
                    <a:pt x="808015" y="468254"/>
                    <a:pt x="793728" y="469207"/>
                    <a:pt x="780392" y="476827"/>
                  </a:cubicBezTo>
                  <a:cubicBezTo>
                    <a:pt x="762295" y="463492"/>
                    <a:pt x="735625" y="453014"/>
                    <a:pt x="696572" y="453014"/>
                  </a:cubicBezTo>
                  <a:lnTo>
                    <a:pt x="598465" y="453014"/>
                  </a:lnTo>
                  <a:cubicBezTo>
                    <a:pt x="592750" y="453014"/>
                    <a:pt x="587035" y="453014"/>
                    <a:pt x="581320" y="453967"/>
                  </a:cubicBezTo>
                  <a:cubicBezTo>
                    <a:pt x="639422" y="393007"/>
                    <a:pt x="652757" y="296804"/>
                    <a:pt x="630850" y="211079"/>
                  </a:cubicBezTo>
                  <a:cubicBezTo>
                    <a:pt x="616563" y="152024"/>
                    <a:pt x="567985" y="98684"/>
                    <a:pt x="504167" y="67252"/>
                  </a:cubicBezTo>
                  <a:cubicBezTo>
                    <a:pt x="476545" y="38677"/>
                    <a:pt x="408917" y="-17521"/>
                    <a:pt x="348910" y="5339"/>
                  </a:cubicBezTo>
                  <a:cubicBezTo>
                    <a:pt x="345100" y="7244"/>
                    <a:pt x="339385" y="9149"/>
                    <a:pt x="332717" y="13912"/>
                  </a:cubicBezTo>
                  <a:cubicBezTo>
                    <a:pt x="306047" y="5339"/>
                    <a:pt x="284140" y="9149"/>
                    <a:pt x="273662" y="12007"/>
                  </a:cubicBezTo>
                  <a:cubicBezTo>
                    <a:pt x="240325" y="21532"/>
                    <a:pt x="214607" y="49154"/>
                    <a:pt x="208892" y="84397"/>
                  </a:cubicBezTo>
                  <a:cubicBezTo>
                    <a:pt x="206035" y="99637"/>
                    <a:pt x="206987" y="114877"/>
                    <a:pt x="211750" y="129164"/>
                  </a:cubicBezTo>
                  <a:cubicBezTo>
                    <a:pt x="187937" y="153929"/>
                    <a:pt x="172697" y="178694"/>
                    <a:pt x="164125" y="199649"/>
                  </a:cubicBezTo>
                  <a:cubicBezTo>
                    <a:pt x="141265" y="206317"/>
                    <a:pt x="107927" y="212984"/>
                    <a:pt x="78400" y="207269"/>
                  </a:cubicBezTo>
                  <a:cubicBezTo>
                    <a:pt x="62207" y="203459"/>
                    <a:pt x="44110" y="206317"/>
                    <a:pt x="29822" y="215842"/>
                  </a:cubicBezTo>
                  <a:cubicBezTo>
                    <a:pt x="12677" y="226319"/>
                    <a:pt x="2200" y="245369"/>
                    <a:pt x="295" y="266324"/>
                  </a:cubicBezTo>
                  <a:cubicBezTo>
                    <a:pt x="-1610" y="284422"/>
                    <a:pt x="6010" y="299662"/>
                    <a:pt x="14582" y="312044"/>
                  </a:cubicBezTo>
                  <a:cubicBezTo>
                    <a:pt x="16487" y="323474"/>
                    <a:pt x="21250" y="333952"/>
                    <a:pt x="26965" y="343477"/>
                  </a:cubicBezTo>
                  <a:cubicBezTo>
                    <a:pt x="46015" y="372052"/>
                    <a:pt x="112690" y="405389"/>
                    <a:pt x="166982" y="420629"/>
                  </a:cubicBezTo>
                  <a:cubicBezTo>
                    <a:pt x="185080" y="441584"/>
                    <a:pt x="210797" y="458729"/>
                    <a:pt x="233657" y="471112"/>
                  </a:cubicBezTo>
                  <a:lnTo>
                    <a:pt x="233657" y="673994"/>
                  </a:lnTo>
                  <a:cubicBezTo>
                    <a:pt x="233657" y="734002"/>
                    <a:pt x="249850" y="791152"/>
                    <a:pt x="280330" y="841634"/>
                  </a:cubicBezTo>
                  <a:lnTo>
                    <a:pt x="279377" y="843539"/>
                  </a:lnTo>
                  <a:lnTo>
                    <a:pt x="302237" y="873067"/>
                  </a:lnTo>
                  <a:cubicBezTo>
                    <a:pt x="302237" y="873067"/>
                    <a:pt x="302237" y="874019"/>
                    <a:pt x="303190" y="874019"/>
                  </a:cubicBezTo>
                  <a:cubicBezTo>
                    <a:pt x="304142" y="894022"/>
                    <a:pt x="308905" y="913072"/>
                    <a:pt x="317477" y="931169"/>
                  </a:cubicBezTo>
                  <a:lnTo>
                    <a:pt x="316525" y="933074"/>
                  </a:lnTo>
                  <a:lnTo>
                    <a:pt x="302237" y="957839"/>
                  </a:lnTo>
                  <a:cubicBezTo>
                    <a:pt x="271757" y="1012132"/>
                    <a:pt x="254612" y="1034992"/>
                    <a:pt x="223180" y="1034992"/>
                  </a:cubicBezTo>
                  <a:cubicBezTo>
                    <a:pt x="178412" y="1034992"/>
                    <a:pt x="142217" y="1071187"/>
                    <a:pt x="142217" y="1115954"/>
                  </a:cubicBezTo>
                  <a:lnTo>
                    <a:pt x="142217" y="1173104"/>
                  </a:lnTo>
                  <a:lnTo>
                    <a:pt x="320335" y="1173104"/>
                  </a:lnTo>
                  <a:cubicBezTo>
                    <a:pt x="379390" y="1173104"/>
                    <a:pt x="414632" y="1104524"/>
                    <a:pt x="454637" y="1014989"/>
                  </a:cubicBezTo>
                  <a:cubicBezTo>
                    <a:pt x="456542" y="1010227"/>
                    <a:pt x="458447" y="1006417"/>
                    <a:pt x="459400" y="1003559"/>
                  </a:cubicBezTo>
                  <a:cubicBezTo>
                    <a:pt x="471782" y="1001654"/>
                    <a:pt x="484165" y="997844"/>
                    <a:pt x="494642" y="992129"/>
                  </a:cubicBezTo>
                  <a:cubicBezTo>
                    <a:pt x="555603" y="1004512"/>
                    <a:pt x="620372" y="997844"/>
                    <a:pt x="677522" y="974032"/>
                  </a:cubicBezTo>
                  <a:cubicBezTo>
                    <a:pt x="701335" y="983557"/>
                    <a:pt x="728005" y="986414"/>
                    <a:pt x="753722" y="981652"/>
                  </a:cubicBezTo>
                  <a:cubicBezTo>
                    <a:pt x="756580" y="984509"/>
                    <a:pt x="759438" y="986414"/>
                    <a:pt x="762295" y="988319"/>
                  </a:cubicBezTo>
                  <a:cubicBezTo>
                    <a:pt x="765153" y="991177"/>
                    <a:pt x="768010" y="994987"/>
                    <a:pt x="772772" y="1000702"/>
                  </a:cubicBezTo>
                  <a:cubicBezTo>
                    <a:pt x="779440" y="1008322"/>
                    <a:pt x="791822" y="1021657"/>
                    <a:pt x="801347" y="1034992"/>
                  </a:cubicBezTo>
                  <a:cubicBezTo>
                    <a:pt x="800395" y="1034992"/>
                    <a:pt x="800395" y="1034992"/>
                    <a:pt x="799442" y="1034992"/>
                  </a:cubicBezTo>
                  <a:cubicBezTo>
                    <a:pt x="755628" y="1036897"/>
                    <a:pt x="721338" y="1073092"/>
                    <a:pt x="721338" y="1115954"/>
                  </a:cubicBezTo>
                  <a:lnTo>
                    <a:pt x="721338" y="1173104"/>
                  </a:lnTo>
                  <a:lnTo>
                    <a:pt x="899455" y="1173104"/>
                  </a:lnTo>
                  <a:cubicBezTo>
                    <a:pt x="927078" y="1173104"/>
                    <a:pt x="951842" y="1158817"/>
                    <a:pt x="973750" y="1131194"/>
                  </a:cubicBezTo>
                  <a:cubicBezTo>
                    <a:pt x="1027090" y="1062614"/>
                    <a:pt x="1026138" y="1022609"/>
                    <a:pt x="969940" y="971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6328410" y="3701414"/>
              <a:ext cx="218707" cy="255270"/>
            </a:xfrm>
            <a:custGeom>
              <a:avLst/>
              <a:gdLst/>
              <a:ahLst/>
              <a:cxnLst/>
              <a:rect l="l" t="t" r="r" b="b"/>
              <a:pathLst>
                <a:path w="218707" h="255270" extrusionOk="0">
                  <a:moveTo>
                    <a:pt x="66675" y="6668"/>
                  </a:moveTo>
                  <a:cubicBezTo>
                    <a:pt x="66675" y="6668"/>
                    <a:pt x="62865" y="22860"/>
                    <a:pt x="86677" y="46673"/>
                  </a:cubicBezTo>
                  <a:lnTo>
                    <a:pt x="171450" y="133350"/>
                  </a:lnTo>
                  <a:cubicBezTo>
                    <a:pt x="219075" y="181927"/>
                    <a:pt x="238125" y="177165"/>
                    <a:pt x="193357" y="235268"/>
                  </a:cubicBezTo>
                  <a:cubicBezTo>
                    <a:pt x="183832" y="246698"/>
                    <a:pt x="174307" y="255270"/>
                    <a:pt x="163830" y="255270"/>
                  </a:cubicBezTo>
                  <a:lnTo>
                    <a:pt x="42863" y="255270"/>
                  </a:lnTo>
                  <a:cubicBezTo>
                    <a:pt x="42863" y="241935"/>
                    <a:pt x="53340" y="232410"/>
                    <a:pt x="66675" y="231458"/>
                  </a:cubicBezTo>
                  <a:cubicBezTo>
                    <a:pt x="187642" y="224790"/>
                    <a:pt x="124777" y="153352"/>
                    <a:pt x="80010" y="102870"/>
                  </a:cubicBezTo>
                  <a:cubicBezTo>
                    <a:pt x="45720" y="63818"/>
                    <a:pt x="68580" y="91440"/>
                    <a:pt x="56198" y="79058"/>
                  </a:cubicBezTo>
                  <a:cubicBezTo>
                    <a:pt x="43815" y="66675"/>
                    <a:pt x="26670" y="60008"/>
                    <a:pt x="10477" y="63818"/>
                  </a:cubicBezTo>
                  <a:lnTo>
                    <a:pt x="0" y="53340"/>
                  </a:lnTo>
                  <a:lnTo>
                    <a:pt x="52388" y="0"/>
                  </a:lnTo>
                  <a:lnTo>
                    <a:pt x="66675" y="6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6242684" y="3613784"/>
              <a:ext cx="155257" cy="155257"/>
            </a:xfrm>
            <a:custGeom>
              <a:avLst/>
              <a:gdLst/>
              <a:ahLst/>
              <a:cxnLst/>
              <a:rect l="l" t="t" r="r" b="b"/>
              <a:pathLst>
                <a:path w="155257" h="155257" extrusionOk="0">
                  <a:moveTo>
                    <a:pt x="22860" y="22860"/>
                  </a:moveTo>
                  <a:cubicBezTo>
                    <a:pt x="53340" y="-7620"/>
                    <a:pt x="101917" y="-7620"/>
                    <a:pt x="132398" y="22860"/>
                  </a:cubicBezTo>
                  <a:cubicBezTo>
                    <a:pt x="162878" y="53340"/>
                    <a:pt x="162878" y="101917"/>
                    <a:pt x="132398" y="132398"/>
                  </a:cubicBezTo>
                  <a:cubicBezTo>
                    <a:pt x="101917" y="162878"/>
                    <a:pt x="53340" y="162878"/>
                    <a:pt x="22860" y="132398"/>
                  </a:cubicBezTo>
                  <a:cubicBezTo>
                    <a:pt x="-7620" y="101917"/>
                    <a:pt x="-7620" y="53340"/>
                    <a:pt x="22860" y="2286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5882640" y="3221354"/>
              <a:ext cx="533399" cy="561974"/>
            </a:xfrm>
            <a:custGeom>
              <a:avLst/>
              <a:gdLst/>
              <a:ahLst/>
              <a:cxnLst/>
              <a:rect l="l" t="t" r="r" b="b"/>
              <a:pathLst>
                <a:path w="533399" h="561974" extrusionOk="0">
                  <a:moveTo>
                    <a:pt x="533400" y="174308"/>
                  </a:moveTo>
                  <a:lnTo>
                    <a:pt x="533400" y="295275"/>
                  </a:lnTo>
                  <a:cubicBezTo>
                    <a:pt x="533400" y="441960"/>
                    <a:pt x="413385" y="561975"/>
                    <a:pt x="266700" y="561975"/>
                  </a:cubicBezTo>
                  <a:cubicBezTo>
                    <a:pt x="120015" y="561975"/>
                    <a:pt x="0" y="441960"/>
                    <a:pt x="0" y="295275"/>
                  </a:cubicBezTo>
                  <a:lnTo>
                    <a:pt x="0" y="28575"/>
                  </a:lnTo>
                  <a:cubicBezTo>
                    <a:pt x="0" y="19050"/>
                    <a:pt x="953" y="9525"/>
                    <a:pt x="1905" y="0"/>
                  </a:cubicBezTo>
                  <a:lnTo>
                    <a:pt x="181928" y="0"/>
                  </a:lnTo>
                  <a:lnTo>
                    <a:pt x="181928" y="72390"/>
                  </a:lnTo>
                  <a:cubicBezTo>
                    <a:pt x="181928" y="284797"/>
                    <a:pt x="472440" y="265747"/>
                    <a:pt x="506730" y="163830"/>
                  </a:cubicBezTo>
                  <a:cubicBezTo>
                    <a:pt x="516255" y="134302"/>
                    <a:pt x="533400" y="154305"/>
                    <a:pt x="533400" y="1743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5881687" y="3237547"/>
              <a:ext cx="117976" cy="137159"/>
            </a:xfrm>
            <a:custGeom>
              <a:avLst/>
              <a:gdLst/>
              <a:ahLst/>
              <a:cxnLst/>
              <a:rect l="l" t="t" r="r" b="b"/>
              <a:pathLst>
                <a:path w="117976" h="137159" extrusionOk="0">
                  <a:moveTo>
                    <a:pt x="0" y="137160"/>
                  </a:moveTo>
                  <a:lnTo>
                    <a:pt x="0" y="12382"/>
                  </a:lnTo>
                  <a:cubicBezTo>
                    <a:pt x="0" y="8572"/>
                    <a:pt x="0" y="3810"/>
                    <a:pt x="0" y="0"/>
                  </a:cubicBezTo>
                  <a:cubicBezTo>
                    <a:pt x="40005" y="3810"/>
                    <a:pt x="73343" y="6667"/>
                    <a:pt x="102870" y="13335"/>
                  </a:cubicBezTo>
                  <a:cubicBezTo>
                    <a:pt x="132398" y="20002"/>
                    <a:pt x="109538" y="66675"/>
                    <a:pt x="109538" y="66675"/>
                  </a:cubicBezTo>
                  <a:cubicBezTo>
                    <a:pt x="17145" y="63817"/>
                    <a:pt x="0" y="114300"/>
                    <a:pt x="0" y="1371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6040755" y="3352799"/>
              <a:ext cx="312958" cy="233390"/>
            </a:xfrm>
            <a:custGeom>
              <a:avLst/>
              <a:gdLst/>
              <a:ahLst/>
              <a:cxnLst/>
              <a:rect l="l" t="t" r="r" b="b"/>
              <a:pathLst>
                <a:path w="312958" h="233390" extrusionOk="0">
                  <a:moveTo>
                    <a:pt x="49530" y="233363"/>
                  </a:moveTo>
                  <a:lnTo>
                    <a:pt x="100965" y="233363"/>
                  </a:lnTo>
                  <a:cubicBezTo>
                    <a:pt x="130493" y="233363"/>
                    <a:pt x="173355" y="222885"/>
                    <a:pt x="200025" y="195263"/>
                  </a:cubicBezTo>
                  <a:cubicBezTo>
                    <a:pt x="226695" y="166688"/>
                    <a:pt x="289560" y="84773"/>
                    <a:pt x="305753" y="63818"/>
                  </a:cubicBezTo>
                  <a:cubicBezTo>
                    <a:pt x="321945" y="42863"/>
                    <a:pt x="314325" y="0"/>
                    <a:pt x="246697" y="0"/>
                  </a:cubicBezTo>
                  <a:lnTo>
                    <a:pt x="149543" y="0"/>
                  </a:lnTo>
                  <a:cubicBezTo>
                    <a:pt x="106680" y="0"/>
                    <a:pt x="62865" y="33338"/>
                    <a:pt x="34290" y="64770"/>
                  </a:cubicBezTo>
                  <a:cubicBezTo>
                    <a:pt x="5715" y="97155"/>
                    <a:pt x="0" y="138113"/>
                    <a:pt x="0" y="174308"/>
                  </a:cubicBezTo>
                  <a:cubicBezTo>
                    <a:pt x="0" y="210502"/>
                    <a:pt x="16193" y="234315"/>
                    <a:pt x="49530" y="2333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937885" y="3630755"/>
              <a:ext cx="150728" cy="98984"/>
            </a:xfrm>
            <a:custGeom>
              <a:avLst/>
              <a:gdLst/>
              <a:ahLst/>
              <a:cxnLst/>
              <a:rect l="l" t="t" r="r" b="b"/>
              <a:pathLst>
                <a:path w="150728" h="98984" extrusionOk="0">
                  <a:moveTo>
                    <a:pt x="149542" y="89709"/>
                  </a:moveTo>
                  <a:cubicBezTo>
                    <a:pt x="117157" y="98281"/>
                    <a:pt x="82867" y="101139"/>
                    <a:pt x="48577" y="97329"/>
                  </a:cubicBezTo>
                  <a:cubicBezTo>
                    <a:pt x="30480" y="83041"/>
                    <a:pt x="14288" y="67801"/>
                    <a:pt x="0" y="49704"/>
                  </a:cubicBezTo>
                  <a:cubicBezTo>
                    <a:pt x="952" y="46846"/>
                    <a:pt x="2857" y="43036"/>
                    <a:pt x="4763" y="40179"/>
                  </a:cubicBezTo>
                  <a:cubicBezTo>
                    <a:pt x="25717" y="3031"/>
                    <a:pt x="73342" y="-11256"/>
                    <a:pt x="110490" y="9699"/>
                  </a:cubicBezTo>
                  <a:cubicBezTo>
                    <a:pt x="140017" y="25891"/>
                    <a:pt x="155258" y="58276"/>
                    <a:pt x="149542" y="897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5791200" y="3737609"/>
              <a:ext cx="241935" cy="220027"/>
            </a:xfrm>
            <a:custGeom>
              <a:avLst/>
              <a:gdLst/>
              <a:ahLst/>
              <a:cxnLst/>
              <a:rect l="l" t="t" r="r" b="b"/>
              <a:pathLst>
                <a:path w="241935" h="220027" extrusionOk="0">
                  <a:moveTo>
                    <a:pt x="241935" y="51435"/>
                  </a:moveTo>
                  <a:cubicBezTo>
                    <a:pt x="241935" y="51435"/>
                    <a:pt x="225743" y="52388"/>
                    <a:pt x="209550" y="80963"/>
                  </a:cubicBezTo>
                  <a:cubicBezTo>
                    <a:pt x="196215" y="109538"/>
                    <a:pt x="151448" y="220027"/>
                    <a:pt x="120968" y="220027"/>
                  </a:cubicBezTo>
                  <a:lnTo>
                    <a:pt x="0" y="220027"/>
                  </a:lnTo>
                  <a:cubicBezTo>
                    <a:pt x="0" y="206692"/>
                    <a:pt x="10478" y="196215"/>
                    <a:pt x="23813" y="196215"/>
                  </a:cubicBezTo>
                  <a:cubicBezTo>
                    <a:pt x="91440" y="196215"/>
                    <a:pt x="122873" y="143827"/>
                    <a:pt x="152400" y="90488"/>
                  </a:cubicBezTo>
                  <a:cubicBezTo>
                    <a:pt x="177165" y="45720"/>
                    <a:pt x="160020" y="76200"/>
                    <a:pt x="168593" y="60960"/>
                  </a:cubicBezTo>
                  <a:cubicBezTo>
                    <a:pt x="177165" y="45720"/>
                    <a:pt x="178118" y="26670"/>
                    <a:pt x="170498" y="12382"/>
                  </a:cubicBezTo>
                  <a:lnTo>
                    <a:pt x="177165" y="0"/>
                  </a:lnTo>
                  <a:lnTo>
                    <a:pt x="241935" y="36195"/>
                  </a:lnTo>
                  <a:lnTo>
                    <a:pt x="241935" y="51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5951046" y="3634369"/>
              <a:ext cx="155604" cy="155378"/>
            </a:xfrm>
            <a:custGeom>
              <a:avLst/>
              <a:gdLst/>
              <a:ahLst/>
              <a:cxnLst/>
              <a:rect l="l" t="t" r="r" b="b"/>
              <a:pathLst>
                <a:path w="155604" h="155378" extrusionOk="0">
                  <a:moveTo>
                    <a:pt x="115426" y="9895"/>
                  </a:moveTo>
                  <a:cubicBezTo>
                    <a:pt x="152574" y="30850"/>
                    <a:pt x="166861" y="78475"/>
                    <a:pt x="145906" y="115622"/>
                  </a:cubicBezTo>
                  <a:cubicBezTo>
                    <a:pt x="124951" y="152770"/>
                    <a:pt x="77326" y="166105"/>
                    <a:pt x="40179" y="146103"/>
                  </a:cubicBezTo>
                  <a:cubicBezTo>
                    <a:pt x="3031" y="125147"/>
                    <a:pt x="-11256" y="77522"/>
                    <a:pt x="9699" y="40375"/>
                  </a:cubicBezTo>
                  <a:cubicBezTo>
                    <a:pt x="30654" y="2275"/>
                    <a:pt x="78279" y="-11060"/>
                    <a:pt x="115426" y="989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5855442" y="2900532"/>
              <a:ext cx="207718" cy="98889"/>
            </a:xfrm>
            <a:custGeom>
              <a:avLst/>
              <a:gdLst/>
              <a:ahLst/>
              <a:cxnLst/>
              <a:rect l="l" t="t" r="r" b="b"/>
              <a:pathLst>
                <a:path w="207718" h="98889" extrusionOk="0">
                  <a:moveTo>
                    <a:pt x="68155" y="98890"/>
                  </a:moveTo>
                  <a:cubicBezTo>
                    <a:pt x="-53765" y="80792"/>
                    <a:pt x="9100" y="-51605"/>
                    <a:pt x="91967" y="39835"/>
                  </a:cubicBezTo>
                  <a:cubicBezTo>
                    <a:pt x="84347" y="-44938"/>
                    <a:pt x="183407" y="27452"/>
                    <a:pt x="205315" y="56980"/>
                  </a:cubicBezTo>
                  <a:cubicBezTo>
                    <a:pt x="229127" y="87460"/>
                    <a:pt x="68155" y="98890"/>
                    <a:pt x="68155" y="988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5786581" y="2941148"/>
              <a:ext cx="388860" cy="362859"/>
            </a:xfrm>
            <a:custGeom>
              <a:avLst/>
              <a:gdLst/>
              <a:ahLst/>
              <a:cxnLst/>
              <a:rect l="l" t="t" r="r" b="b"/>
              <a:pathLst>
                <a:path w="388860" h="362859" extrusionOk="0">
                  <a:moveTo>
                    <a:pt x="9381" y="160191"/>
                  </a:moveTo>
                  <a:cubicBezTo>
                    <a:pt x="9381" y="160191"/>
                    <a:pt x="14144" y="83991"/>
                    <a:pt x="118919" y="22078"/>
                  </a:cubicBezTo>
                  <a:cubicBezTo>
                    <a:pt x="223694" y="-40787"/>
                    <a:pt x="358949" y="42081"/>
                    <a:pt x="380856" y="126853"/>
                  </a:cubicBezTo>
                  <a:cubicBezTo>
                    <a:pt x="402764" y="211626"/>
                    <a:pt x="383714" y="330688"/>
                    <a:pt x="273224" y="357358"/>
                  </a:cubicBezTo>
                  <a:cubicBezTo>
                    <a:pt x="161781" y="383076"/>
                    <a:pt x="23669" y="312591"/>
                    <a:pt x="6524" y="270681"/>
                  </a:cubicBezTo>
                  <a:cubicBezTo>
                    <a:pt x="-9669" y="229723"/>
                    <a:pt x="9381" y="160191"/>
                    <a:pt x="9381" y="1601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5660912" y="3118484"/>
              <a:ext cx="218877" cy="96216"/>
            </a:xfrm>
            <a:custGeom>
              <a:avLst/>
              <a:gdLst/>
              <a:ahLst/>
              <a:cxnLst/>
              <a:rect l="l" t="t" r="r" b="b"/>
              <a:pathLst>
                <a:path w="218877" h="96216" extrusionOk="0">
                  <a:moveTo>
                    <a:pt x="1700" y="0"/>
                  </a:moveTo>
                  <a:cubicBezTo>
                    <a:pt x="1700" y="0"/>
                    <a:pt x="-4015" y="20955"/>
                    <a:pt x="5510" y="35242"/>
                  </a:cubicBezTo>
                  <a:cubicBezTo>
                    <a:pt x="15035" y="49530"/>
                    <a:pt x="103618" y="97155"/>
                    <a:pt x="162673" y="96203"/>
                  </a:cubicBezTo>
                  <a:cubicBezTo>
                    <a:pt x="220775" y="95250"/>
                    <a:pt x="218870" y="67628"/>
                    <a:pt x="218870" y="67628"/>
                  </a:cubicBezTo>
                  <a:lnTo>
                    <a:pt x="122668" y="25718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5647364" y="3082804"/>
              <a:ext cx="238361" cy="108529"/>
            </a:xfrm>
            <a:custGeom>
              <a:avLst/>
              <a:gdLst/>
              <a:ahLst/>
              <a:cxnLst/>
              <a:rect l="l" t="t" r="r" b="b"/>
              <a:pathLst>
                <a:path w="238361" h="108529" extrusionOk="0">
                  <a:moveTo>
                    <a:pt x="161933" y="437"/>
                  </a:moveTo>
                  <a:cubicBezTo>
                    <a:pt x="161933" y="437"/>
                    <a:pt x="82876" y="37585"/>
                    <a:pt x="8581" y="23297"/>
                  </a:cubicBezTo>
                  <a:cubicBezTo>
                    <a:pt x="8581" y="23297"/>
                    <a:pt x="961" y="20440"/>
                    <a:pt x="8" y="30917"/>
                  </a:cubicBezTo>
                  <a:cubicBezTo>
                    <a:pt x="-944" y="41395"/>
                    <a:pt x="80971" y="126167"/>
                    <a:pt x="228608" y="105212"/>
                  </a:cubicBezTo>
                  <a:cubicBezTo>
                    <a:pt x="228608" y="105212"/>
                    <a:pt x="243848" y="100450"/>
                    <a:pt x="236228" y="85210"/>
                  </a:cubicBezTo>
                  <a:cubicBezTo>
                    <a:pt x="229561" y="70922"/>
                    <a:pt x="191461" y="39490"/>
                    <a:pt x="185746" y="17582"/>
                  </a:cubicBezTo>
                  <a:cubicBezTo>
                    <a:pt x="180983" y="-4325"/>
                    <a:pt x="161933" y="437"/>
                    <a:pt x="161933" y="4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5906668" y="3080600"/>
              <a:ext cx="61480" cy="61480"/>
            </a:xfrm>
            <a:custGeom>
              <a:avLst/>
              <a:gdLst/>
              <a:ahLst/>
              <a:cxnLst/>
              <a:rect l="l" t="t" r="r" b="b"/>
              <a:pathLst>
                <a:path w="61480" h="61480" extrusionOk="0">
                  <a:moveTo>
                    <a:pt x="36931" y="736"/>
                  </a:moveTo>
                  <a:cubicBezTo>
                    <a:pt x="19786" y="-3074"/>
                    <a:pt x="3594" y="8356"/>
                    <a:pt x="736" y="24549"/>
                  </a:cubicBezTo>
                  <a:cubicBezTo>
                    <a:pt x="-3074" y="41694"/>
                    <a:pt x="8356" y="57886"/>
                    <a:pt x="24549" y="60744"/>
                  </a:cubicBezTo>
                  <a:cubicBezTo>
                    <a:pt x="41694" y="64554"/>
                    <a:pt x="57886" y="53124"/>
                    <a:pt x="60744" y="36931"/>
                  </a:cubicBezTo>
                  <a:cubicBezTo>
                    <a:pt x="64554" y="20739"/>
                    <a:pt x="53124" y="4546"/>
                    <a:pt x="36931" y="7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5908984" y="3078153"/>
              <a:ext cx="35894" cy="35894"/>
            </a:xfrm>
            <a:custGeom>
              <a:avLst/>
              <a:gdLst/>
              <a:ahLst/>
              <a:cxnLst/>
              <a:rect l="l" t="t" r="r" b="b"/>
              <a:pathLst>
                <a:path w="35894" h="35894" extrusionOk="0">
                  <a:moveTo>
                    <a:pt x="21281" y="326"/>
                  </a:moveTo>
                  <a:cubicBezTo>
                    <a:pt x="11756" y="-1579"/>
                    <a:pt x="2231" y="5088"/>
                    <a:pt x="326" y="14613"/>
                  </a:cubicBezTo>
                  <a:cubicBezTo>
                    <a:pt x="-1579" y="24138"/>
                    <a:pt x="5088" y="33663"/>
                    <a:pt x="14613" y="35568"/>
                  </a:cubicBezTo>
                  <a:cubicBezTo>
                    <a:pt x="24138" y="37473"/>
                    <a:pt x="33663" y="30806"/>
                    <a:pt x="35568" y="21281"/>
                  </a:cubicBezTo>
                  <a:cubicBezTo>
                    <a:pt x="37473" y="11756"/>
                    <a:pt x="30806" y="2231"/>
                    <a:pt x="21281" y="3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3"/>
          <p:cNvGrpSpPr/>
          <p:nvPr/>
        </p:nvGrpSpPr>
        <p:grpSpPr>
          <a:xfrm>
            <a:off x="6912599" y="3753020"/>
            <a:ext cx="514229" cy="850968"/>
            <a:chOff x="5748337" y="2856547"/>
            <a:chExt cx="694153" cy="1148715"/>
          </a:xfrm>
        </p:grpSpPr>
        <p:sp>
          <p:nvSpPr>
            <p:cNvPr id="1471" name="Google Shape;1471;p43"/>
            <p:cNvSpPr/>
            <p:nvPr/>
          </p:nvSpPr>
          <p:spPr>
            <a:xfrm>
              <a:off x="5748337" y="2856547"/>
              <a:ext cx="694153" cy="1148715"/>
            </a:xfrm>
            <a:custGeom>
              <a:avLst/>
              <a:gdLst/>
              <a:ahLst/>
              <a:cxnLst/>
              <a:rect l="l" t="t" r="r" b="b"/>
              <a:pathLst>
                <a:path w="694153" h="1148715" extrusionOk="0">
                  <a:moveTo>
                    <a:pt x="685800" y="211455"/>
                  </a:moveTo>
                  <a:cubicBezTo>
                    <a:pt x="676275" y="174308"/>
                    <a:pt x="650558" y="138113"/>
                    <a:pt x="615315" y="110490"/>
                  </a:cubicBezTo>
                  <a:cubicBezTo>
                    <a:pt x="620078" y="90488"/>
                    <a:pt x="619125" y="70485"/>
                    <a:pt x="611505" y="51435"/>
                  </a:cubicBezTo>
                  <a:cubicBezTo>
                    <a:pt x="598170" y="20003"/>
                    <a:pt x="568643" y="0"/>
                    <a:pt x="535305" y="0"/>
                  </a:cubicBezTo>
                  <a:lnTo>
                    <a:pt x="535305" y="0"/>
                  </a:lnTo>
                  <a:cubicBezTo>
                    <a:pt x="522923" y="0"/>
                    <a:pt x="499110" y="2858"/>
                    <a:pt x="475298" y="23813"/>
                  </a:cubicBezTo>
                  <a:cubicBezTo>
                    <a:pt x="468630" y="21908"/>
                    <a:pt x="462915" y="20955"/>
                    <a:pt x="458153" y="20003"/>
                  </a:cubicBezTo>
                  <a:cubicBezTo>
                    <a:pt x="400050" y="15240"/>
                    <a:pt x="356235" y="86678"/>
                    <a:pt x="340995" y="115253"/>
                  </a:cubicBezTo>
                  <a:cubicBezTo>
                    <a:pt x="319088" y="133350"/>
                    <a:pt x="300038" y="154305"/>
                    <a:pt x="286703" y="176213"/>
                  </a:cubicBezTo>
                  <a:cubicBezTo>
                    <a:pt x="266700" y="183833"/>
                    <a:pt x="221933" y="198120"/>
                    <a:pt x="184785" y="190500"/>
                  </a:cubicBezTo>
                  <a:cubicBezTo>
                    <a:pt x="170498" y="187643"/>
                    <a:pt x="156210" y="189548"/>
                    <a:pt x="143828" y="197168"/>
                  </a:cubicBezTo>
                  <a:cubicBezTo>
                    <a:pt x="129540" y="206693"/>
                    <a:pt x="120968" y="221933"/>
                    <a:pt x="119063" y="240030"/>
                  </a:cubicBezTo>
                  <a:cubicBezTo>
                    <a:pt x="118110" y="255270"/>
                    <a:pt x="123825" y="268605"/>
                    <a:pt x="131445" y="279083"/>
                  </a:cubicBezTo>
                  <a:cubicBezTo>
                    <a:pt x="133350" y="289560"/>
                    <a:pt x="137160" y="298133"/>
                    <a:pt x="142875" y="306705"/>
                  </a:cubicBezTo>
                  <a:cubicBezTo>
                    <a:pt x="159068" y="330518"/>
                    <a:pt x="214313" y="359093"/>
                    <a:pt x="261938" y="373380"/>
                  </a:cubicBezTo>
                  <a:cubicBezTo>
                    <a:pt x="278130" y="407670"/>
                    <a:pt x="320040" y="432435"/>
                    <a:pt x="351473" y="446723"/>
                  </a:cubicBezTo>
                  <a:lnTo>
                    <a:pt x="351473" y="450533"/>
                  </a:lnTo>
                  <a:cubicBezTo>
                    <a:pt x="350520" y="459105"/>
                    <a:pt x="348615" y="466725"/>
                    <a:pt x="346710" y="474345"/>
                  </a:cubicBezTo>
                  <a:cubicBezTo>
                    <a:pt x="341948" y="473393"/>
                    <a:pt x="337185" y="473393"/>
                    <a:pt x="332423" y="473393"/>
                  </a:cubicBezTo>
                  <a:lnTo>
                    <a:pt x="280988" y="473393"/>
                  </a:lnTo>
                  <a:cubicBezTo>
                    <a:pt x="240983" y="473393"/>
                    <a:pt x="184785" y="487680"/>
                    <a:pt x="147638" y="526733"/>
                  </a:cubicBezTo>
                  <a:cubicBezTo>
                    <a:pt x="146685" y="527685"/>
                    <a:pt x="144780" y="529590"/>
                    <a:pt x="143828" y="530543"/>
                  </a:cubicBezTo>
                  <a:cubicBezTo>
                    <a:pt x="131445" y="522923"/>
                    <a:pt x="123825" y="515303"/>
                    <a:pt x="121920" y="508635"/>
                  </a:cubicBezTo>
                  <a:cubicBezTo>
                    <a:pt x="108585" y="467678"/>
                    <a:pt x="77153" y="457200"/>
                    <a:pt x="55245" y="461010"/>
                  </a:cubicBezTo>
                  <a:cubicBezTo>
                    <a:pt x="18098" y="469583"/>
                    <a:pt x="0" y="503873"/>
                    <a:pt x="0" y="535305"/>
                  </a:cubicBezTo>
                  <a:lnTo>
                    <a:pt x="0" y="656273"/>
                  </a:lnTo>
                  <a:cubicBezTo>
                    <a:pt x="0" y="723900"/>
                    <a:pt x="21908" y="788670"/>
                    <a:pt x="61913" y="842963"/>
                  </a:cubicBezTo>
                  <a:cubicBezTo>
                    <a:pt x="60008" y="851535"/>
                    <a:pt x="59055" y="860108"/>
                    <a:pt x="59055" y="869633"/>
                  </a:cubicBezTo>
                  <a:cubicBezTo>
                    <a:pt x="59055" y="909638"/>
                    <a:pt x="78105" y="946785"/>
                    <a:pt x="109538" y="969645"/>
                  </a:cubicBezTo>
                  <a:cubicBezTo>
                    <a:pt x="109538" y="971550"/>
                    <a:pt x="109538" y="973455"/>
                    <a:pt x="109538" y="976313"/>
                  </a:cubicBezTo>
                  <a:lnTo>
                    <a:pt x="109538" y="1067753"/>
                  </a:lnTo>
                  <a:cubicBezTo>
                    <a:pt x="109538" y="1107758"/>
                    <a:pt x="139065" y="1148715"/>
                    <a:pt x="188595" y="1148715"/>
                  </a:cubicBezTo>
                  <a:lnTo>
                    <a:pt x="357188" y="1148715"/>
                  </a:lnTo>
                  <a:lnTo>
                    <a:pt x="357188" y="1127760"/>
                  </a:lnTo>
                  <a:cubicBezTo>
                    <a:pt x="370523" y="1140143"/>
                    <a:pt x="388620" y="1148715"/>
                    <a:pt x="410528" y="1148715"/>
                  </a:cubicBezTo>
                  <a:lnTo>
                    <a:pt x="579120" y="1148715"/>
                  </a:lnTo>
                  <a:lnTo>
                    <a:pt x="579120" y="1101090"/>
                  </a:lnTo>
                  <a:cubicBezTo>
                    <a:pt x="579120" y="1062038"/>
                    <a:pt x="546735" y="1029653"/>
                    <a:pt x="507683" y="1029653"/>
                  </a:cubicBezTo>
                  <a:cubicBezTo>
                    <a:pt x="480060" y="1029653"/>
                    <a:pt x="474345" y="1025843"/>
                    <a:pt x="474345" y="1024890"/>
                  </a:cubicBezTo>
                  <a:cubicBezTo>
                    <a:pt x="474345" y="1024890"/>
                    <a:pt x="472440" y="1022033"/>
                    <a:pt x="472440" y="1012508"/>
                  </a:cubicBezTo>
                  <a:lnTo>
                    <a:pt x="472440" y="979170"/>
                  </a:lnTo>
                  <a:cubicBezTo>
                    <a:pt x="472440" y="978218"/>
                    <a:pt x="472440" y="977265"/>
                    <a:pt x="472440" y="976313"/>
                  </a:cubicBezTo>
                  <a:cubicBezTo>
                    <a:pt x="504825" y="956310"/>
                    <a:pt x="525780" y="922973"/>
                    <a:pt x="530543" y="885825"/>
                  </a:cubicBezTo>
                  <a:cubicBezTo>
                    <a:pt x="593408" y="826770"/>
                    <a:pt x="629603" y="743903"/>
                    <a:pt x="629603" y="657225"/>
                  </a:cubicBezTo>
                  <a:lnTo>
                    <a:pt x="629603" y="438150"/>
                  </a:lnTo>
                  <a:cubicBezTo>
                    <a:pt x="693420" y="382905"/>
                    <a:pt x="704850" y="287655"/>
                    <a:pt x="685800" y="211455"/>
                  </a:cubicBezTo>
                  <a:moveTo>
                    <a:pt x="331470" y="1045845"/>
                  </a:moveTo>
                  <a:cubicBezTo>
                    <a:pt x="319088" y="1035368"/>
                    <a:pt x="302895" y="1028700"/>
                    <a:pt x="284798" y="1028700"/>
                  </a:cubicBezTo>
                  <a:cubicBezTo>
                    <a:pt x="257175" y="1028700"/>
                    <a:pt x="251460" y="1024890"/>
                    <a:pt x="251460" y="1023938"/>
                  </a:cubicBezTo>
                  <a:cubicBezTo>
                    <a:pt x="251460" y="1023938"/>
                    <a:pt x="249555" y="1021080"/>
                    <a:pt x="249555" y="1011555"/>
                  </a:cubicBezTo>
                  <a:lnTo>
                    <a:pt x="249555" y="978218"/>
                  </a:lnTo>
                  <a:cubicBezTo>
                    <a:pt x="249555" y="977265"/>
                    <a:pt x="249555" y="976313"/>
                    <a:pt x="249555" y="975360"/>
                  </a:cubicBezTo>
                  <a:cubicBezTo>
                    <a:pt x="253365" y="972503"/>
                    <a:pt x="258128" y="969645"/>
                    <a:pt x="261938" y="966788"/>
                  </a:cubicBezTo>
                  <a:lnTo>
                    <a:pt x="280988" y="970598"/>
                  </a:lnTo>
                  <a:lnTo>
                    <a:pt x="281940" y="969645"/>
                  </a:lnTo>
                  <a:cubicBezTo>
                    <a:pt x="298133" y="971550"/>
                    <a:pt x="314325" y="971550"/>
                    <a:pt x="331470" y="970598"/>
                  </a:cubicBezTo>
                  <a:cubicBezTo>
                    <a:pt x="331470" y="972503"/>
                    <a:pt x="331470" y="974408"/>
                    <a:pt x="331470" y="976313"/>
                  </a:cubicBezTo>
                  <a:lnTo>
                    <a:pt x="331470" y="10458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6114097" y="3778567"/>
              <a:ext cx="166687" cy="179070"/>
            </a:xfrm>
            <a:custGeom>
              <a:avLst/>
              <a:gdLst/>
              <a:ahLst/>
              <a:cxnLst/>
              <a:rect l="l" t="t" r="r" b="b"/>
              <a:pathLst>
                <a:path w="166687" h="179070" extrusionOk="0">
                  <a:moveTo>
                    <a:pt x="0" y="12383"/>
                  </a:moveTo>
                  <a:cubicBezTo>
                    <a:pt x="0" y="12383"/>
                    <a:pt x="14288" y="20955"/>
                    <a:pt x="14288" y="54293"/>
                  </a:cubicBezTo>
                  <a:lnTo>
                    <a:pt x="14288" y="145733"/>
                  </a:lnTo>
                  <a:cubicBezTo>
                    <a:pt x="14288" y="159068"/>
                    <a:pt x="23813" y="179070"/>
                    <a:pt x="45720" y="179070"/>
                  </a:cubicBezTo>
                  <a:lnTo>
                    <a:pt x="166688" y="179070"/>
                  </a:lnTo>
                  <a:cubicBezTo>
                    <a:pt x="166688" y="165735"/>
                    <a:pt x="156210" y="155258"/>
                    <a:pt x="142875" y="155258"/>
                  </a:cubicBezTo>
                  <a:cubicBezTo>
                    <a:pt x="100013" y="155258"/>
                    <a:pt x="60007" y="147638"/>
                    <a:pt x="60007" y="90488"/>
                  </a:cubicBezTo>
                  <a:lnTo>
                    <a:pt x="60007" y="57150"/>
                  </a:lnTo>
                  <a:cubicBezTo>
                    <a:pt x="60007" y="40005"/>
                    <a:pt x="67627" y="22860"/>
                    <a:pt x="81915" y="14288"/>
                  </a:cubicBezTo>
                  <a:lnTo>
                    <a:pt x="81915" y="0"/>
                  </a:lnTo>
                  <a:lnTo>
                    <a:pt x="5715" y="0"/>
                  </a:lnTo>
                  <a:lnTo>
                    <a:pt x="0" y="123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6075997" y="3647122"/>
              <a:ext cx="156209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 extrusionOk="0">
                  <a:moveTo>
                    <a:pt x="78105" y="156210"/>
                  </a:moveTo>
                  <a:cubicBezTo>
                    <a:pt x="120967" y="156210"/>
                    <a:pt x="156210" y="120967"/>
                    <a:pt x="156210" y="78105"/>
                  </a:cubicBezTo>
                  <a:cubicBezTo>
                    <a:pt x="156210" y="35242"/>
                    <a:pt x="120967" y="0"/>
                    <a:pt x="78105" y="0"/>
                  </a:cubicBezTo>
                  <a:cubicBezTo>
                    <a:pt x="35242" y="0"/>
                    <a:pt x="0" y="35242"/>
                    <a:pt x="0" y="78105"/>
                  </a:cubicBezTo>
                  <a:cubicBezTo>
                    <a:pt x="952" y="120967"/>
                    <a:pt x="35242" y="156210"/>
                    <a:pt x="78105" y="1562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5795962" y="3218497"/>
              <a:ext cx="533400" cy="561022"/>
            </a:xfrm>
            <a:custGeom>
              <a:avLst/>
              <a:gdLst/>
              <a:ahLst/>
              <a:cxnLst/>
              <a:rect l="l" t="t" r="r" b="b"/>
              <a:pathLst>
                <a:path w="533400" h="561022" extrusionOk="0">
                  <a:moveTo>
                    <a:pt x="0" y="173355"/>
                  </a:moveTo>
                  <a:lnTo>
                    <a:pt x="0" y="294323"/>
                  </a:lnTo>
                  <a:cubicBezTo>
                    <a:pt x="0" y="441007"/>
                    <a:pt x="120015" y="561023"/>
                    <a:pt x="266700" y="561023"/>
                  </a:cubicBezTo>
                  <a:cubicBezTo>
                    <a:pt x="413385" y="561023"/>
                    <a:pt x="533400" y="441007"/>
                    <a:pt x="533400" y="294323"/>
                  </a:cubicBezTo>
                  <a:lnTo>
                    <a:pt x="533400" y="28575"/>
                  </a:lnTo>
                  <a:cubicBezTo>
                    <a:pt x="533400" y="19050"/>
                    <a:pt x="532448" y="9525"/>
                    <a:pt x="531495" y="0"/>
                  </a:cubicBezTo>
                  <a:lnTo>
                    <a:pt x="351473" y="0"/>
                  </a:lnTo>
                  <a:lnTo>
                    <a:pt x="351473" y="72390"/>
                  </a:lnTo>
                  <a:cubicBezTo>
                    <a:pt x="351473" y="284798"/>
                    <a:pt x="60960" y="265748"/>
                    <a:pt x="26670" y="163830"/>
                  </a:cubicBezTo>
                  <a:cubicBezTo>
                    <a:pt x="17145" y="133350"/>
                    <a:pt x="0" y="153352"/>
                    <a:pt x="0" y="1733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6146481" y="3257550"/>
              <a:ext cx="121919" cy="62864"/>
            </a:xfrm>
            <a:custGeom>
              <a:avLst/>
              <a:gdLst/>
              <a:ahLst/>
              <a:cxnLst/>
              <a:rect l="l" t="t" r="r" b="b"/>
              <a:pathLst>
                <a:path w="121919" h="62864" extrusionOk="0">
                  <a:moveTo>
                    <a:pt x="1905" y="5715"/>
                  </a:moveTo>
                  <a:lnTo>
                    <a:pt x="1905" y="34290"/>
                  </a:lnTo>
                  <a:cubicBezTo>
                    <a:pt x="1905" y="44768"/>
                    <a:pt x="953" y="54293"/>
                    <a:pt x="0" y="62865"/>
                  </a:cubicBezTo>
                  <a:cubicBezTo>
                    <a:pt x="17145" y="46673"/>
                    <a:pt x="52388" y="31432"/>
                    <a:pt x="121920" y="31432"/>
                  </a:cubicBezTo>
                  <a:lnTo>
                    <a:pt x="71438" y="0"/>
                  </a:lnTo>
                  <a:cubicBezTo>
                    <a:pt x="71438" y="0"/>
                    <a:pt x="26670" y="2857"/>
                    <a:pt x="1905" y="57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876924" y="3652837"/>
              <a:ext cx="150494" cy="122872"/>
            </a:xfrm>
            <a:custGeom>
              <a:avLst/>
              <a:gdLst/>
              <a:ahLst/>
              <a:cxnLst/>
              <a:rect l="l" t="t" r="r" b="b"/>
              <a:pathLst>
                <a:path w="150494" h="122872" extrusionOk="0">
                  <a:moveTo>
                    <a:pt x="0" y="51435"/>
                  </a:moveTo>
                  <a:cubicBezTo>
                    <a:pt x="37147" y="87630"/>
                    <a:pt x="83820" y="112395"/>
                    <a:pt x="136208" y="122873"/>
                  </a:cubicBezTo>
                  <a:cubicBezTo>
                    <a:pt x="144780" y="110490"/>
                    <a:pt x="150495" y="95250"/>
                    <a:pt x="150495" y="78105"/>
                  </a:cubicBezTo>
                  <a:cubicBezTo>
                    <a:pt x="150495" y="35242"/>
                    <a:pt x="115253" y="0"/>
                    <a:pt x="72390" y="0"/>
                  </a:cubicBezTo>
                  <a:cubicBezTo>
                    <a:pt x="40005" y="0"/>
                    <a:pt x="11430" y="20955"/>
                    <a:pt x="0" y="514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5816378" y="3379469"/>
              <a:ext cx="312958" cy="234315"/>
            </a:xfrm>
            <a:custGeom>
              <a:avLst/>
              <a:gdLst/>
              <a:ahLst/>
              <a:cxnLst/>
              <a:rect l="l" t="t" r="r" b="b"/>
              <a:pathLst>
                <a:path w="312958" h="234315" extrusionOk="0">
                  <a:moveTo>
                    <a:pt x="263429" y="0"/>
                  </a:moveTo>
                  <a:lnTo>
                    <a:pt x="211994" y="0"/>
                  </a:lnTo>
                  <a:cubicBezTo>
                    <a:pt x="182466" y="0"/>
                    <a:pt x="139604" y="10478"/>
                    <a:pt x="112934" y="39053"/>
                  </a:cubicBezTo>
                  <a:cubicBezTo>
                    <a:pt x="86264" y="67628"/>
                    <a:pt x="23399" y="149543"/>
                    <a:pt x="7206" y="170497"/>
                  </a:cubicBezTo>
                  <a:cubicBezTo>
                    <a:pt x="-8986" y="191453"/>
                    <a:pt x="-1366" y="234315"/>
                    <a:pt x="66261" y="234315"/>
                  </a:cubicBezTo>
                  <a:lnTo>
                    <a:pt x="163416" y="234315"/>
                  </a:lnTo>
                  <a:cubicBezTo>
                    <a:pt x="206279" y="234315"/>
                    <a:pt x="250094" y="200978"/>
                    <a:pt x="278669" y="169545"/>
                  </a:cubicBezTo>
                  <a:cubicBezTo>
                    <a:pt x="307244" y="137160"/>
                    <a:pt x="312959" y="96203"/>
                    <a:pt x="312959" y="60007"/>
                  </a:cubicBezTo>
                  <a:cubicBezTo>
                    <a:pt x="312959" y="22860"/>
                    <a:pt x="297719" y="0"/>
                    <a:pt x="26342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5892164" y="3778567"/>
              <a:ext cx="166687" cy="179070"/>
            </a:xfrm>
            <a:custGeom>
              <a:avLst/>
              <a:gdLst/>
              <a:ahLst/>
              <a:cxnLst/>
              <a:rect l="l" t="t" r="r" b="b"/>
              <a:pathLst>
                <a:path w="166687" h="179070" extrusionOk="0">
                  <a:moveTo>
                    <a:pt x="0" y="12383"/>
                  </a:moveTo>
                  <a:cubicBezTo>
                    <a:pt x="0" y="12383"/>
                    <a:pt x="14288" y="20955"/>
                    <a:pt x="14288" y="54293"/>
                  </a:cubicBezTo>
                  <a:lnTo>
                    <a:pt x="14288" y="145733"/>
                  </a:lnTo>
                  <a:cubicBezTo>
                    <a:pt x="14288" y="159068"/>
                    <a:pt x="23813" y="179070"/>
                    <a:pt x="45720" y="179070"/>
                  </a:cubicBezTo>
                  <a:lnTo>
                    <a:pt x="166687" y="179070"/>
                  </a:lnTo>
                  <a:cubicBezTo>
                    <a:pt x="166687" y="165735"/>
                    <a:pt x="156210" y="155258"/>
                    <a:pt x="142875" y="155258"/>
                  </a:cubicBezTo>
                  <a:cubicBezTo>
                    <a:pt x="100013" y="155258"/>
                    <a:pt x="60007" y="147638"/>
                    <a:pt x="60007" y="90488"/>
                  </a:cubicBezTo>
                  <a:lnTo>
                    <a:pt x="60007" y="57150"/>
                  </a:lnTo>
                  <a:cubicBezTo>
                    <a:pt x="60007" y="40005"/>
                    <a:pt x="67628" y="22860"/>
                    <a:pt x="81915" y="14288"/>
                  </a:cubicBezTo>
                  <a:lnTo>
                    <a:pt x="81915" y="0"/>
                  </a:lnTo>
                  <a:lnTo>
                    <a:pt x="7620" y="0"/>
                  </a:lnTo>
                  <a:lnTo>
                    <a:pt x="0" y="123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5854064" y="3647122"/>
              <a:ext cx="156209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 extrusionOk="0">
                  <a:moveTo>
                    <a:pt x="78105" y="156210"/>
                  </a:moveTo>
                  <a:cubicBezTo>
                    <a:pt x="120967" y="156210"/>
                    <a:pt x="156210" y="120967"/>
                    <a:pt x="156210" y="78105"/>
                  </a:cubicBezTo>
                  <a:cubicBezTo>
                    <a:pt x="156210" y="35242"/>
                    <a:pt x="120967" y="0"/>
                    <a:pt x="78105" y="0"/>
                  </a:cubicBezTo>
                  <a:cubicBezTo>
                    <a:pt x="35243" y="0"/>
                    <a:pt x="0" y="35242"/>
                    <a:pt x="0" y="78105"/>
                  </a:cubicBezTo>
                  <a:cubicBezTo>
                    <a:pt x="952" y="120967"/>
                    <a:pt x="35243" y="156210"/>
                    <a:pt x="78105" y="1562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6123030" y="2905110"/>
              <a:ext cx="195913" cy="122589"/>
            </a:xfrm>
            <a:custGeom>
              <a:avLst/>
              <a:gdLst/>
              <a:ahLst/>
              <a:cxnLst/>
              <a:rect l="l" t="t" r="r" b="b"/>
              <a:pathLst>
                <a:path w="195913" h="122589" extrusionOk="0">
                  <a:moveTo>
                    <a:pt x="147276" y="100979"/>
                  </a:moveTo>
                  <a:cubicBezTo>
                    <a:pt x="257766" y="40972"/>
                    <a:pt x="152039" y="-63803"/>
                    <a:pt x="104414" y="52402"/>
                  </a:cubicBezTo>
                  <a:cubicBezTo>
                    <a:pt x="82506" y="-32371"/>
                    <a:pt x="12021" y="71452"/>
                    <a:pt x="591" y="107647"/>
                  </a:cubicBezTo>
                  <a:cubicBezTo>
                    <a:pt x="-10839" y="144794"/>
                    <a:pt x="147276" y="100979"/>
                    <a:pt x="147276" y="1009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6046154" y="2966389"/>
              <a:ext cx="348272" cy="324921"/>
            </a:xfrm>
            <a:custGeom>
              <a:avLst/>
              <a:gdLst/>
              <a:ahLst/>
              <a:cxnLst/>
              <a:rect l="l" t="t" r="r" b="b"/>
              <a:pathLst>
                <a:path w="348272" h="324921" extrusionOk="0">
                  <a:moveTo>
                    <a:pt x="8888" y="143523"/>
                  </a:moveTo>
                  <a:cubicBezTo>
                    <a:pt x="8888" y="143523"/>
                    <a:pt x="13650" y="74943"/>
                    <a:pt x="106995" y="19698"/>
                  </a:cubicBezTo>
                  <a:cubicBezTo>
                    <a:pt x="200340" y="-36500"/>
                    <a:pt x="322260" y="37795"/>
                    <a:pt x="341310" y="113995"/>
                  </a:cubicBezTo>
                  <a:cubicBezTo>
                    <a:pt x="360360" y="190195"/>
                    <a:pt x="344168" y="296875"/>
                    <a:pt x="244155" y="319735"/>
                  </a:cubicBezTo>
                  <a:cubicBezTo>
                    <a:pt x="145095" y="343548"/>
                    <a:pt x="20318" y="279730"/>
                    <a:pt x="5078" y="242583"/>
                  </a:cubicBezTo>
                  <a:cubicBezTo>
                    <a:pt x="-8257" y="205435"/>
                    <a:pt x="8888" y="143523"/>
                    <a:pt x="8888" y="1435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5925937" y="3107055"/>
              <a:ext cx="195788" cy="86693"/>
            </a:xfrm>
            <a:custGeom>
              <a:avLst/>
              <a:gdLst/>
              <a:ahLst/>
              <a:cxnLst/>
              <a:rect l="l" t="t" r="r" b="b"/>
              <a:pathLst>
                <a:path w="195788" h="86693" extrusionOk="0">
                  <a:moveTo>
                    <a:pt x="1470" y="0"/>
                  </a:moveTo>
                  <a:cubicBezTo>
                    <a:pt x="1470" y="0"/>
                    <a:pt x="-3293" y="19050"/>
                    <a:pt x="4327" y="32385"/>
                  </a:cubicBezTo>
                  <a:cubicBezTo>
                    <a:pt x="12900" y="45720"/>
                    <a:pt x="92910" y="87630"/>
                    <a:pt x="145297" y="86677"/>
                  </a:cubicBezTo>
                  <a:cubicBezTo>
                    <a:pt x="197685" y="85725"/>
                    <a:pt x="195780" y="60960"/>
                    <a:pt x="195780" y="60960"/>
                  </a:cubicBezTo>
                  <a:lnTo>
                    <a:pt x="110055" y="22860"/>
                  </a:lnTo>
                  <a:lnTo>
                    <a:pt x="1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5914062" y="3074380"/>
              <a:ext cx="213840" cy="97631"/>
            </a:xfrm>
            <a:custGeom>
              <a:avLst/>
              <a:gdLst/>
              <a:ahLst/>
              <a:cxnLst/>
              <a:rect l="l" t="t" r="r" b="b"/>
              <a:pathLst>
                <a:path w="213840" h="97631" extrusionOk="0">
                  <a:moveTo>
                    <a:pt x="144789" y="290"/>
                  </a:moveTo>
                  <a:cubicBezTo>
                    <a:pt x="144789" y="290"/>
                    <a:pt x="73352" y="33627"/>
                    <a:pt x="7629" y="20292"/>
                  </a:cubicBezTo>
                  <a:cubicBezTo>
                    <a:pt x="7629" y="20292"/>
                    <a:pt x="962" y="18387"/>
                    <a:pt x="9" y="27912"/>
                  </a:cubicBezTo>
                  <a:cubicBezTo>
                    <a:pt x="-943" y="37437"/>
                    <a:pt x="72399" y="113637"/>
                    <a:pt x="204797" y="94587"/>
                  </a:cubicBezTo>
                  <a:cubicBezTo>
                    <a:pt x="204797" y="94587"/>
                    <a:pt x="218132" y="89825"/>
                    <a:pt x="212417" y="77442"/>
                  </a:cubicBezTo>
                  <a:cubicBezTo>
                    <a:pt x="205749" y="64107"/>
                    <a:pt x="172412" y="36485"/>
                    <a:pt x="166697" y="16482"/>
                  </a:cubicBezTo>
                  <a:cubicBezTo>
                    <a:pt x="161934" y="-3520"/>
                    <a:pt x="144789" y="290"/>
                    <a:pt x="144789" y="29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6131689" y="3070354"/>
              <a:ext cx="55303" cy="55303"/>
            </a:xfrm>
            <a:custGeom>
              <a:avLst/>
              <a:gdLst/>
              <a:ahLst/>
              <a:cxnLst/>
              <a:rect l="l" t="t" r="r" b="b"/>
              <a:pathLst>
                <a:path w="55303" h="55303" extrusionOk="0">
                  <a:moveTo>
                    <a:pt x="32890" y="505"/>
                  </a:moveTo>
                  <a:cubicBezTo>
                    <a:pt x="17650" y="-2352"/>
                    <a:pt x="3363" y="7173"/>
                    <a:pt x="505" y="22413"/>
                  </a:cubicBezTo>
                  <a:cubicBezTo>
                    <a:pt x="-2352" y="37653"/>
                    <a:pt x="7173" y="51940"/>
                    <a:pt x="22413" y="54798"/>
                  </a:cubicBezTo>
                  <a:cubicBezTo>
                    <a:pt x="37653" y="57655"/>
                    <a:pt x="51940" y="48130"/>
                    <a:pt x="54798" y="32890"/>
                  </a:cubicBezTo>
                  <a:cubicBezTo>
                    <a:pt x="57655" y="17650"/>
                    <a:pt x="48130" y="3363"/>
                    <a:pt x="32890" y="5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6133732" y="3067635"/>
              <a:ext cx="32166" cy="32166"/>
            </a:xfrm>
            <a:custGeom>
              <a:avLst/>
              <a:gdLst/>
              <a:ahLst/>
              <a:cxnLst/>
              <a:rect l="l" t="t" r="r" b="b"/>
              <a:pathLst>
                <a:path w="32166" h="32166" extrusionOk="0">
                  <a:moveTo>
                    <a:pt x="19417" y="367"/>
                  </a:moveTo>
                  <a:cubicBezTo>
                    <a:pt x="10845" y="-1538"/>
                    <a:pt x="2272" y="4177"/>
                    <a:pt x="367" y="12750"/>
                  </a:cubicBezTo>
                  <a:cubicBezTo>
                    <a:pt x="-1538" y="21322"/>
                    <a:pt x="4177" y="29895"/>
                    <a:pt x="12750" y="31800"/>
                  </a:cubicBezTo>
                  <a:cubicBezTo>
                    <a:pt x="21322" y="33705"/>
                    <a:pt x="29895" y="27990"/>
                    <a:pt x="31800" y="19417"/>
                  </a:cubicBezTo>
                  <a:cubicBezTo>
                    <a:pt x="33705" y="10845"/>
                    <a:pt x="27990" y="2272"/>
                    <a:pt x="19417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3"/>
          <p:cNvGrpSpPr/>
          <p:nvPr/>
        </p:nvGrpSpPr>
        <p:grpSpPr>
          <a:xfrm flipH="1">
            <a:off x="117816" y="3687513"/>
            <a:ext cx="831572" cy="850951"/>
            <a:chOff x="5581747" y="3088272"/>
            <a:chExt cx="1028410" cy="1052245"/>
          </a:xfrm>
        </p:grpSpPr>
        <p:sp>
          <p:nvSpPr>
            <p:cNvPr id="1487" name="Google Shape;1487;p43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3"/>
          <p:cNvGrpSpPr/>
          <p:nvPr/>
        </p:nvGrpSpPr>
        <p:grpSpPr>
          <a:xfrm flipH="1">
            <a:off x="36899" y="2210738"/>
            <a:ext cx="912494" cy="121920"/>
            <a:chOff x="7826212" y="3915375"/>
            <a:chExt cx="912494" cy="121920"/>
          </a:xfrm>
        </p:grpSpPr>
        <p:sp>
          <p:nvSpPr>
            <p:cNvPr id="1496" name="Google Shape;1496;p43"/>
            <p:cNvSpPr/>
            <p:nvPr/>
          </p:nvSpPr>
          <p:spPr>
            <a:xfrm>
              <a:off x="7996709" y="3915375"/>
              <a:ext cx="741997" cy="121920"/>
            </a:xfrm>
            <a:custGeom>
              <a:avLst/>
              <a:gdLst/>
              <a:ahLst/>
              <a:cxnLst/>
              <a:rect l="l" t="t" r="r" b="b"/>
              <a:pathLst>
                <a:path w="741997" h="121920" extrusionOk="0">
                  <a:moveTo>
                    <a:pt x="681038" y="0"/>
                  </a:moveTo>
                  <a:lnTo>
                    <a:pt x="60960" y="0"/>
                  </a:lnTo>
                  <a:cubicBezTo>
                    <a:pt x="27622" y="0"/>
                    <a:pt x="0" y="27623"/>
                    <a:pt x="0" y="60960"/>
                  </a:cubicBezTo>
                  <a:cubicBezTo>
                    <a:pt x="0" y="94298"/>
                    <a:pt x="27622" y="121920"/>
                    <a:pt x="60960" y="121920"/>
                  </a:cubicBezTo>
                  <a:lnTo>
                    <a:pt x="681038" y="121920"/>
                  </a:lnTo>
                  <a:cubicBezTo>
                    <a:pt x="714375" y="121920"/>
                    <a:pt x="741998" y="94298"/>
                    <a:pt x="741998" y="60960"/>
                  </a:cubicBezTo>
                  <a:cubicBezTo>
                    <a:pt x="741998" y="27623"/>
                    <a:pt x="714375" y="0"/>
                    <a:pt x="68103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7826212" y="3915375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27623" y="0"/>
                    <a:pt x="0" y="27623"/>
                    <a:pt x="0" y="60960"/>
                  </a:cubicBezTo>
                  <a:cubicBezTo>
                    <a:pt x="0" y="94298"/>
                    <a:pt x="27623" y="121920"/>
                    <a:pt x="60960" y="121920"/>
                  </a:cubicBezTo>
                  <a:cubicBezTo>
                    <a:pt x="94298" y="121920"/>
                    <a:pt x="121920" y="94298"/>
                    <a:pt x="121920" y="60960"/>
                  </a:cubicBezTo>
                  <a:cubicBezTo>
                    <a:pt x="121920" y="27623"/>
                    <a:pt x="94298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43"/>
          <p:cNvGrpSpPr/>
          <p:nvPr/>
        </p:nvGrpSpPr>
        <p:grpSpPr>
          <a:xfrm>
            <a:off x="7916572" y="442186"/>
            <a:ext cx="1028410" cy="1426131"/>
            <a:chOff x="5581747" y="2714386"/>
            <a:chExt cx="1028410" cy="1426131"/>
          </a:xfrm>
        </p:grpSpPr>
        <p:sp>
          <p:nvSpPr>
            <p:cNvPr id="1499" name="Google Shape;1499;p43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093032" y="2921079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18207" y="1063228"/>
                  </a:moveTo>
                  <a:cubicBezTo>
                    <a:pt x="18207" y="1067038"/>
                    <a:pt x="15350" y="1070848"/>
                    <a:pt x="11540" y="1070848"/>
                  </a:cubicBezTo>
                  <a:cubicBezTo>
                    <a:pt x="7730" y="1070848"/>
                    <a:pt x="3920" y="1067991"/>
                    <a:pt x="3920" y="1064181"/>
                  </a:cubicBezTo>
                  <a:cubicBezTo>
                    <a:pt x="3920" y="1062276"/>
                    <a:pt x="-56088" y="379333"/>
                    <a:pt x="293480" y="2143"/>
                  </a:cubicBezTo>
                  <a:cubicBezTo>
                    <a:pt x="296337" y="-714"/>
                    <a:pt x="300147" y="-714"/>
                    <a:pt x="303005" y="2143"/>
                  </a:cubicBezTo>
                  <a:cubicBezTo>
                    <a:pt x="305862" y="5001"/>
                    <a:pt x="305862" y="8811"/>
                    <a:pt x="303005" y="11668"/>
                  </a:cubicBezTo>
                  <a:cubicBezTo>
                    <a:pt x="-40848" y="385048"/>
                    <a:pt x="18207" y="1061323"/>
                    <a:pt x="18207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6197257" y="2942143"/>
              <a:ext cx="185574" cy="265429"/>
            </a:xfrm>
            <a:custGeom>
              <a:avLst/>
              <a:gdLst/>
              <a:ahLst/>
              <a:cxnLst/>
              <a:rect l="l" t="t" r="r" b="b"/>
              <a:pathLst>
                <a:path w="185574" h="265429" extrusionOk="0">
                  <a:moveTo>
                    <a:pt x="67335" y="244922"/>
                  </a:moveTo>
                  <a:cubicBezTo>
                    <a:pt x="59716" y="262067"/>
                    <a:pt x="38760" y="270639"/>
                    <a:pt x="20663" y="262067"/>
                  </a:cubicBezTo>
                  <a:cubicBezTo>
                    <a:pt x="2566" y="254447"/>
                    <a:pt x="-5055" y="233492"/>
                    <a:pt x="3518" y="215394"/>
                  </a:cubicBezTo>
                  <a:cubicBezTo>
                    <a:pt x="19710" y="179199"/>
                    <a:pt x="38760" y="143957"/>
                    <a:pt x="58763" y="108714"/>
                  </a:cubicBezTo>
                  <a:cubicBezTo>
                    <a:pt x="78766" y="76329"/>
                    <a:pt x="99720" y="43944"/>
                    <a:pt x="123533" y="13464"/>
                  </a:cubicBezTo>
                  <a:cubicBezTo>
                    <a:pt x="134963" y="-1776"/>
                    <a:pt x="156870" y="-4633"/>
                    <a:pt x="172110" y="7749"/>
                  </a:cubicBezTo>
                  <a:cubicBezTo>
                    <a:pt x="187351" y="19179"/>
                    <a:pt x="190208" y="41087"/>
                    <a:pt x="177826" y="56327"/>
                  </a:cubicBezTo>
                  <a:cubicBezTo>
                    <a:pt x="155918" y="83949"/>
                    <a:pt x="135916" y="113477"/>
                    <a:pt x="117818" y="143957"/>
                  </a:cubicBezTo>
                  <a:cubicBezTo>
                    <a:pt x="100673" y="177294"/>
                    <a:pt x="83528" y="210632"/>
                    <a:pt x="67335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6199459" y="2958465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112758" y="105728"/>
                  </a:moveTo>
                  <a:cubicBezTo>
                    <a:pt x="93708" y="138112"/>
                    <a:pt x="76563" y="171450"/>
                    <a:pt x="61323" y="204787"/>
                  </a:cubicBezTo>
                  <a:cubicBezTo>
                    <a:pt x="56561" y="215265"/>
                    <a:pt x="47988" y="221933"/>
                    <a:pt x="37511" y="224790"/>
                  </a:cubicBezTo>
                  <a:cubicBezTo>
                    <a:pt x="32748" y="225742"/>
                    <a:pt x="27033" y="225742"/>
                    <a:pt x="22270" y="224790"/>
                  </a:cubicBezTo>
                  <a:cubicBezTo>
                    <a:pt x="19413" y="224790"/>
                    <a:pt x="17508" y="223837"/>
                    <a:pt x="15603" y="222885"/>
                  </a:cubicBezTo>
                  <a:cubicBezTo>
                    <a:pt x="8936" y="220028"/>
                    <a:pt x="4173" y="215265"/>
                    <a:pt x="363" y="209550"/>
                  </a:cubicBezTo>
                  <a:cubicBezTo>
                    <a:pt x="-1542" y="222885"/>
                    <a:pt x="4173" y="235267"/>
                    <a:pt x="14650" y="242887"/>
                  </a:cubicBezTo>
                  <a:cubicBezTo>
                    <a:pt x="16555" y="243840"/>
                    <a:pt x="18461" y="244792"/>
                    <a:pt x="20365" y="245745"/>
                  </a:cubicBezTo>
                  <a:cubicBezTo>
                    <a:pt x="22270" y="246698"/>
                    <a:pt x="25128" y="247650"/>
                    <a:pt x="27033" y="247650"/>
                  </a:cubicBezTo>
                  <a:cubicBezTo>
                    <a:pt x="43225" y="251460"/>
                    <a:pt x="59418" y="242887"/>
                    <a:pt x="66086" y="227648"/>
                  </a:cubicBezTo>
                  <a:cubicBezTo>
                    <a:pt x="81325" y="193358"/>
                    <a:pt x="98470" y="160020"/>
                    <a:pt x="117520" y="127635"/>
                  </a:cubicBezTo>
                  <a:cubicBezTo>
                    <a:pt x="135618" y="97155"/>
                    <a:pt x="155620" y="67628"/>
                    <a:pt x="177528" y="40005"/>
                  </a:cubicBezTo>
                  <a:cubicBezTo>
                    <a:pt x="187053" y="27622"/>
                    <a:pt x="187053" y="12382"/>
                    <a:pt x="179433" y="0"/>
                  </a:cubicBezTo>
                  <a:cubicBezTo>
                    <a:pt x="178480" y="5715"/>
                    <a:pt x="176575" y="11430"/>
                    <a:pt x="172765" y="16192"/>
                  </a:cubicBezTo>
                  <a:cubicBezTo>
                    <a:pt x="150858" y="45720"/>
                    <a:pt x="130855" y="75248"/>
                    <a:pt x="112758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5810011" y="2714386"/>
              <a:ext cx="305147" cy="1070848"/>
            </a:xfrm>
            <a:custGeom>
              <a:avLst/>
              <a:gdLst/>
              <a:ahLst/>
              <a:cxnLst/>
              <a:rect l="l" t="t" r="r" b="b"/>
              <a:pathLst>
                <a:path w="305147" h="1070848" extrusionOk="0">
                  <a:moveTo>
                    <a:pt x="286941" y="1063228"/>
                  </a:moveTo>
                  <a:cubicBezTo>
                    <a:pt x="286941" y="1067038"/>
                    <a:pt x="289798" y="1070848"/>
                    <a:pt x="293608" y="1070848"/>
                  </a:cubicBezTo>
                  <a:cubicBezTo>
                    <a:pt x="297418" y="1070848"/>
                    <a:pt x="301228" y="1067991"/>
                    <a:pt x="301228" y="1064181"/>
                  </a:cubicBezTo>
                  <a:cubicBezTo>
                    <a:pt x="301228" y="1062276"/>
                    <a:pt x="361236" y="379333"/>
                    <a:pt x="11668" y="2143"/>
                  </a:cubicBezTo>
                  <a:cubicBezTo>
                    <a:pt x="8811" y="-714"/>
                    <a:pt x="5001" y="-714"/>
                    <a:pt x="2143" y="2143"/>
                  </a:cubicBezTo>
                  <a:cubicBezTo>
                    <a:pt x="-714" y="5001"/>
                    <a:pt x="-714" y="8811"/>
                    <a:pt x="2143" y="11668"/>
                  </a:cubicBezTo>
                  <a:cubicBezTo>
                    <a:pt x="346948" y="385048"/>
                    <a:pt x="287893" y="1061323"/>
                    <a:pt x="286941" y="10632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5824408" y="2735450"/>
              <a:ext cx="186372" cy="265429"/>
            </a:xfrm>
            <a:custGeom>
              <a:avLst/>
              <a:gdLst/>
              <a:ahLst/>
              <a:cxnLst/>
              <a:rect l="l" t="t" r="r" b="b"/>
              <a:pathLst>
                <a:path w="186372" h="265429" extrusionOk="0">
                  <a:moveTo>
                    <a:pt x="119192" y="244922"/>
                  </a:moveTo>
                  <a:cubicBezTo>
                    <a:pt x="126812" y="262067"/>
                    <a:pt x="147767" y="270639"/>
                    <a:pt x="165864" y="262067"/>
                  </a:cubicBezTo>
                  <a:cubicBezTo>
                    <a:pt x="183009" y="254447"/>
                    <a:pt x="191582" y="233492"/>
                    <a:pt x="183009" y="215394"/>
                  </a:cubicBezTo>
                  <a:cubicBezTo>
                    <a:pt x="166817" y="179199"/>
                    <a:pt x="147767" y="143957"/>
                    <a:pt x="126812" y="108714"/>
                  </a:cubicBezTo>
                  <a:cubicBezTo>
                    <a:pt x="106809" y="76329"/>
                    <a:pt x="85854" y="43944"/>
                    <a:pt x="62042" y="13464"/>
                  </a:cubicBezTo>
                  <a:cubicBezTo>
                    <a:pt x="50612" y="-1776"/>
                    <a:pt x="28704" y="-4633"/>
                    <a:pt x="13464" y="7749"/>
                  </a:cubicBezTo>
                  <a:cubicBezTo>
                    <a:pt x="-1776" y="19179"/>
                    <a:pt x="-4633" y="41087"/>
                    <a:pt x="7749" y="56327"/>
                  </a:cubicBezTo>
                  <a:cubicBezTo>
                    <a:pt x="29657" y="83949"/>
                    <a:pt x="49659" y="113477"/>
                    <a:pt x="67757" y="143957"/>
                  </a:cubicBezTo>
                  <a:cubicBezTo>
                    <a:pt x="86807" y="177294"/>
                    <a:pt x="103952" y="210632"/>
                    <a:pt x="119192" y="2449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5824755" y="2751772"/>
              <a:ext cx="184929" cy="248551"/>
            </a:xfrm>
            <a:custGeom>
              <a:avLst/>
              <a:gdLst/>
              <a:ahLst/>
              <a:cxnLst/>
              <a:rect l="l" t="t" r="r" b="b"/>
              <a:pathLst>
                <a:path w="184929" h="248551" extrusionOk="0">
                  <a:moveTo>
                    <a:pt x="72172" y="105728"/>
                  </a:moveTo>
                  <a:cubicBezTo>
                    <a:pt x="91222" y="138113"/>
                    <a:pt x="108367" y="171450"/>
                    <a:pt x="123607" y="204788"/>
                  </a:cubicBezTo>
                  <a:cubicBezTo>
                    <a:pt x="128369" y="215265"/>
                    <a:pt x="136942" y="221933"/>
                    <a:pt x="147419" y="224790"/>
                  </a:cubicBezTo>
                  <a:cubicBezTo>
                    <a:pt x="152182" y="225743"/>
                    <a:pt x="157897" y="225743"/>
                    <a:pt x="162659" y="224790"/>
                  </a:cubicBezTo>
                  <a:cubicBezTo>
                    <a:pt x="164564" y="224790"/>
                    <a:pt x="167422" y="223838"/>
                    <a:pt x="169327" y="222885"/>
                  </a:cubicBezTo>
                  <a:cubicBezTo>
                    <a:pt x="175994" y="220028"/>
                    <a:pt x="180757" y="215265"/>
                    <a:pt x="184567" y="209550"/>
                  </a:cubicBezTo>
                  <a:cubicBezTo>
                    <a:pt x="186472" y="222885"/>
                    <a:pt x="180757" y="235268"/>
                    <a:pt x="170279" y="242888"/>
                  </a:cubicBezTo>
                  <a:cubicBezTo>
                    <a:pt x="168374" y="243840"/>
                    <a:pt x="166469" y="244793"/>
                    <a:pt x="164564" y="245745"/>
                  </a:cubicBezTo>
                  <a:cubicBezTo>
                    <a:pt x="162659" y="246697"/>
                    <a:pt x="159802" y="247650"/>
                    <a:pt x="157897" y="247650"/>
                  </a:cubicBezTo>
                  <a:cubicBezTo>
                    <a:pt x="141704" y="251460"/>
                    <a:pt x="125512" y="242888"/>
                    <a:pt x="118844" y="227647"/>
                  </a:cubicBezTo>
                  <a:cubicBezTo>
                    <a:pt x="103604" y="193358"/>
                    <a:pt x="86459" y="160020"/>
                    <a:pt x="67409" y="127635"/>
                  </a:cubicBezTo>
                  <a:cubicBezTo>
                    <a:pt x="49312" y="97155"/>
                    <a:pt x="29309" y="67628"/>
                    <a:pt x="7402" y="40005"/>
                  </a:cubicBezTo>
                  <a:cubicBezTo>
                    <a:pt x="-2123" y="27623"/>
                    <a:pt x="-2123" y="12382"/>
                    <a:pt x="5497" y="0"/>
                  </a:cubicBezTo>
                  <a:cubicBezTo>
                    <a:pt x="6449" y="5715"/>
                    <a:pt x="8354" y="11430"/>
                    <a:pt x="12164" y="16192"/>
                  </a:cubicBezTo>
                  <a:cubicBezTo>
                    <a:pt x="34072" y="45720"/>
                    <a:pt x="54074" y="75248"/>
                    <a:pt x="72172" y="1057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3" name="Google Shape;1513;p43"/>
          <p:cNvGrpSpPr/>
          <p:nvPr/>
        </p:nvGrpSpPr>
        <p:grpSpPr>
          <a:xfrm>
            <a:off x="8342622" y="2322307"/>
            <a:ext cx="574356" cy="121919"/>
            <a:chOff x="199022" y="1767308"/>
            <a:chExt cx="574356" cy="121919"/>
          </a:xfrm>
        </p:grpSpPr>
        <p:sp>
          <p:nvSpPr>
            <p:cNvPr id="1514" name="Google Shape;1514;p43"/>
            <p:cNvSpPr/>
            <p:nvPr/>
          </p:nvSpPr>
          <p:spPr>
            <a:xfrm>
              <a:off x="199022" y="1767308"/>
              <a:ext cx="403860" cy="121919"/>
            </a:xfrm>
            <a:custGeom>
              <a:avLst/>
              <a:gdLst/>
              <a:ahLst/>
              <a:cxnLst/>
              <a:rect l="l" t="t" r="r" b="b"/>
              <a:pathLst>
                <a:path w="403860" h="121919" extrusionOk="0">
                  <a:moveTo>
                    <a:pt x="60960" y="0"/>
                  </a:moveTo>
                  <a:lnTo>
                    <a:pt x="342900" y="0"/>
                  </a:lnTo>
                  <a:cubicBezTo>
                    <a:pt x="376238" y="0"/>
                    <a:pt x="403860" y="27622"/>
                    <a:pt x="403860" y="60960"/>
                  </a:cubicBezTo>
                  <a:cubicBezTo>
                    <a:pt x="403860" y="94297"/>
                    <a:pt x="376238" y="121920"/>
                    <a:pt x="342900" y="121920"/>
                  </a:cubicBezTo>
                  <a:lnTo>
                    <a:pt x="60960" y="121920"/>
                  </a:lnTo>
                  <a:cubicBezTo>
                    <a:pt x="27622" y="121920"/>
                    <a:pt x="0" y="94297"/>
                    <a:pt x="0" y="60960"/>
                  </a:cubicBezTo>
                  <a:cubicBezTo>
                    <a:pt x="0" y="26670"/>
                    <a:pt x="27622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51459" y="1767308"/>
              <a:ext cx="121919" cy="121919"/>
            </a:xfrm>
            <a:custGeom>
              <a:avLst/>
              <a:gdLst/>
              <a:ahLst/>
              <a:cxnLst/>
              <a:rect l="l" t="t" r="r" b="b"/>
              <a:pathLst>
                <a:path w="121919" h="121919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94298" y="0"/>
                    <a:pt x="121920" y="27622"/>
                    <a:pt x="121920" y="60960"/>
                  </a:cubicBezTo>
                  <a:cubicBezTo>
                    <a:pt x="121920" y="94297"/>
                    <a:pt x="94298" y="121920"/>
                    <a:pt x="60960" y="121920"/>
                  </a:cubicBezTo>
                  <a:cubicBezTo>
                    <a:pt x="27623" y="121920"/>
                    <a:pt x="0" y="94297"/>
                    <a:pt x="0" y="60960"/>
                  </a:cubicBezTo>
                  <a:cubicBezTo>
                    <a:pt x="0" y="26670"/>
                    <a:pt x="27623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6" name="Google Shape;1516;p43"/>
          <p:cNvGrpSpPr/>
          <p:nvPr/>
        </p:nvGrpSpPr>
        <p:grpSpPr>
          <a:xfrm>
            <a:off x="8268253" y="3527963"/>
            <a:ext cx="831572" cy="850951"/>
            <a:chOff x="5581747" y="3088272"/>
            <a:chExt cx="1028410" cy="1052245"/>
          </a:xfrm>
        </p:grpSpPr>
        <p:sp>
          <p:nvSpPr>
            <p:cNvPr id="1517" name="Google Shape;1517;p43"/>
            <p:cNvSpPr/>
            <p:nvPr/>
          </p:nvSpPr>
          <p:spPr>
            <a:xfrm>
              <a:off x="6125527" y="3762770"/>
              <a:ext cx="484630" cy="373937"/>
            </a:xfrm>
            <a:custGeom>
              <a:avLst/>
              <a:gdLst/>
              <a:ahLst/>
              <a:cxnLst/>
              <a:rect l="l" t="t" r="r" b="b"/>
              <a:pathLst>
                <a:path w="484630" h="373937" extrusionOk="0">
                  <a:moveTo>
                    <a:pt x="361950" y="314882"/>
                  </a:moveTo>
                  <a:cubicBezTo>
                    <a:pt x="381953" y="283450"/>
                    <a:pt x="398145" y="249159"/>
                    <a:pt x="407670" y="211059"/>
                  </a:cubicBezTo>
                  <a:cubicBezTo>
                    <a:pt x="441960" y="72947"/>
                    <a:pt x="452438" y="29132"/>
                    <a:pt x="482918" y="11987"/>
                  </a:cubicBezTo>
                  <a:cubicBezTo>
                    <a:pt x="512445" y="-5158"/>
                    <a:pt x="152400" y="-61356"/>
                    <a:pt x="0" y="373937"/>
                  </a:cubicBezTo>
                  <a:lnTo>
                    <a:pt x="254318" y="373937"/>
                  </a:lnTo>
                  <a:cubicBezTo>
                    <a:pt x="295275" y="372984"/>
                    <a:pt x="336233" y="348220"/>
                    <a:pt x="361950" y="314882"/>
                  </a:cubicBezTo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223635" y="3762375"/>
              <a:ext cx="363854" cy="373379"/>
            </a:xfrm>
            <a:custGeom>
              <a:avLst/>
              <a:gdLst/>
              <a:ahLst/>
              <a:cxnLst/>
              <a:rect l="l" t="t" r="r" b="b"/>
              <a:pathLst>
                <a:path w="363854" h="373379" extrusionOk="0">
                  <a:moveTo>
                    <a:pt x="346710" y="0"/>
                  </a:moveTo>
                  <a:cubicBezTo>
                    <a:pt x="207645" y="87630"/>
                    <a:pt x="87630" y="239078"/>
                    <a:pt x="0" y="373380"/>
                  </a:cubicBezTo>
                  <a:lnTo>
                    <a:pt x="12382" y="373380"/>
                  </a:lnTo>
                  <a:cubicBezTo>
                    <a:pt x="101917" y="237172"/>
                    <a:pt x="223838" y="84773"/>
                    <a:pt x="363855" y="952"/>
                  </a:cubicBezTo>
                  <a:cubicBezTo>
                    <a:pt x="359092" y="952"/>
                    <a:pt x="353378" y="0"/>
                    <a:pt x="346710" y="0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5581747" y="3088272"/>
              <a:ext cx="624742" cy="1047482"/>
            </a:xfrm>
            <a:custGeom>
              <a:avLst/>
              <a:gdLst/>
              <a:ahLst/>
              <a:cxnLst/>
              <a:rect l="l" t="t" r="r" b="b"/>
              <a:pathLst>
                <a:path w="624742" h="1047482" extrusionOk="0">
                  <a:moveTo>
                    <a:pt x="42765" y="362635"/>
                  </a:moveTo>
                  <a:cubicBezTo>
                    <a:pt x="93248" y="483602"/>
                    <a:pt x="266603" y="775067"/>
                    <a:pt x="402810" y="1047482"/>
                  </a:cubicBezTo>
                  <a:lnTo>
                    <a:pt x="624743" y="1047482"/>
                  </a:lnTo>
                  <a:cubicBezTo>
                    <a:pt x="588548" y="745540"/>
                    <a:pt x="500918" y="403592"/>
                    <a:pt x="378998" y="195947"/>
                  </a:cubicBezTo>
                  <a:cubicBezTo>
                    <a:pt x="175163" y="-150763"/>
                    <a:pt x="-108682" y="-1220"/>
                    <a:pt x="42765" y="362635"/>
                  </a:cubicBezTo>
                </a:path>
              </a:pathLst>
            </a:custGeom>
            <a:solidFill>
              <a:srgbClr val="007F7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5707380" y="3196589"/>
              <a:ext cx="388619" cy="939164"/>
            </a:xfrm>
            <a:custGeom>
              <a:avLst/>
              <a:gdLst/>
              <a:ahLst/>
              <a:cxnLst/>
              <a:rect l="l" t="t" r="r" b="b"/>
              <a:pathLst>
                <a:path w="388619" h="939164" extrusionOk="0">
                  <a:moveTo>
                    <a:pt x="388620" y="939165"/>
                  </a:moveTo>
                  <a:cubicBezTo>
                    <a:pt x="308610" y="478155"/>
                    <a:pt x="15240" y="5715"/>
                    <a:pt x="14287" y="3810"/>
                  </a:cubicBezTo>
                  <a:cubicBezTo>
                    <a:pt x="12382" y="0"/>
                    <a:pt x="7620" y="-952"/>
                    <a:pt x="3810" y="953"/>
                  </a:cubicBezTo>
                  <a:cubicBezTo>
                    <a:pt x="0" y="2858"/>
                    <a:pt x="-952" y="7620"/>
                    <a:pt x="952" y="11430"/>
                  </a:cubicBezTo>
                  <a:cubicBezTo>
                    <a:pt x="1905" y="13335"/>
                    <a:pt x="293370" y="481965"/>
                    <a:pt x="373380" y="938213"/>
                  </a:cubicBezTo>
                  <a:lnTo>
                    <a:pt x="388620" y="938213"/>
                  </a:lnTo>
                  <a:close/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6099442" y="3341618"/>
              <a:ext cx="373907" cy="794136"/>
            </a:xfrm>
            <a:custGeom>
              <a:avLst/>
              <a:gdLst/>
              <a:ahLst/>
              <a:cxnLst/>
              <a:rect l="l" t="t" r="r" b="b"/>
              <a:pathLst>
                <a:path w="373907" h="794136" extrusionOk="0">
                  <a:moveTo>
                    <a:pt x="361365" y="268357"/>
                  </a:moveTo>
                  <a:cubicBezTo>
                    <a:pt x="340410" y="360749"/>
                    <a:pt x="255637" y="580777"/>
                    <a:pt x="188010" y="794137"/>
                  </a:cubicBezTo>
                  <a:lnTo>
                    <a:pt x="367" y="794137"/>
                  </a:lnTo>
                  <a:cubicBezTo>
                    <a:pt x="-3443" y="576014"/>
                    <a:pt x="22275" y="339794"/>
                    <a:pt x="82282" y="183584"/>
                  </a:cubicBezTo>
                  <a:cubicBezTo>
                    <a:pt x="193725" y="-108833"/>
                    <a:pt x="430897" y="-30728"/>
                    <a:pt x="361365" y="268357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6189344" y="3425894"/>
              <a:ext cx="177412" cy="709860"/>
            </a:xfrm>
            <a:custGeom>
              <a:avLst/>
              <a:gdLst/>
              <a:ahLst/>
              <a:cxnLst/>
              <a:rect l="l" t="t" r="r" b="b"/>
              <a:pathLst>
                <a:path w="177412" h="709860" extrusionOk="0">
                  <a:moveTo>
                    <a:pt x="0" y="709860"/>
                  </a:moveTo>
                  <a:cubicBezTo>
                    <a:pt x="18097" y="363150"/>
                    <a:pt x="164783" y="5963"/>
                    <a:pt x="165735" y="4058"/>
                  </a:cubicBezTo>
                  <a:cubicBezTo>
                    <a:pt x="166688" y="1200"/>
                    <a:pt x="170497" y="-705"/>
                    <a:pt x="173355" y="248"/>
                  </a:cubicBezTo>
                  <a:cubicBezTo>
                    <a:pt x="176213" y="1200"/>
                    <a:pt x="178118" y="5010"/>
                    <a:pt x="177165" y="7868"/>
                  </a:cubicBezTo>
                  <a:cubicBezTo>
                    <a:pt x="176213" y="8820"/>
                    <a:pt x="30480" y="365055"/>
                    <a:pt x="12382" y="708908"/>
                  </a:cubicBezTo>
                  <a:lnTo>
                    <a:pt x="0" y="708908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5803688" y="3814763"/>
              <a:ext cx="364701" cy="325754"/>
            </a:xfrm>
            <a:custGeom>
              <a:avLst/>
              <a:gdLst/>
              <a:ahLst/>
              <a:cxnLst/>
              <a:rect l="l" t="t" r="r" b="b"/>
              <a:pathLst>
                <a:path w="364701" h="325754" extrusionOk="0">
                  <a:moveTo>
                    <a:pt x="364702" y="320992"/>
                  </a:moveTo>
                  <a:cubicBezTo>
                    <a:pt x="360892" y="276224"/>
                    <a:pt x="348509" y="204787"/>
                    <a:pt x="308504" y="135254"/>
                  </a:cubicBezTo>
                  <a:cubicBezTo>
                    <a:pt x="241829" y="20002"/>
                    <a:pt x="96097" y="-15241"/>
                    <a:pt x="57044" y="5714"/>
                  </a:cubicBezTo>
                  <a:cubicBezTo>
                    <a:pt x="19896" y="25717"/>
                    <a:pt x="-56304" y="157162"/>
                    <a:pt x="69427" y="325754"/>
                  </a:cubicBezTo>
                  <a:cubicBezTo>
                    <a:pt x="84667" y="322897"/>
                    <a:pt x="100859" y="320992"/>
                    <a:pt x="117051" y="320992"/>
                  </a:cubicBezTo>
                  <a:lnTo>
                    <a:pt x="364702" y="320992"/>
                  </a:lnTo>
                  <a:close/>
                </a:path>
              </a:pathLst>
            </a:custGeom>
            <a:solidFill>
              <a:srgbClr val="009E9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5851207" y="3832087"/>
              <a:ext cx="290512" cy="304620"/>
            </a:xfrm>
            <a:custGeom>
              <a:avLst/>
              <a:gdLst/>
              <a:ahLst/>
              <a:cxnLst/>
              <a:rect l="l" t="t" r="r" b="b"/>
              <a:pathLst>
                <a:path w="290512" h="304620" extrusionOk="0">
                  <a:moveTo>
                    <a:pt x="275273" y="303668"/>
                  </a:moveTo>
                  <a:cubicBezTo>
                    <a:pt x="281940" y="288428"/>
                    <a:pt x="288608" y="270330"/>
                    <a:pt x="290513" y="260805"/>
                  </a:cubicBezTo>
                  <a:cubicBezTo>
                    <a:pt x="290513" y="258900"/>
                    <a:pt x="289560" y="256995"/>
                    <a:pt x="287655" y="256995"/>
                  </a:cubicBezTo>
                  <a:cubicBezTo>
                    <a:pt x="285750" y="256995"/>
                    <a:pt x="283845" y="257948"/>
                    <a:pt x="282893" y="259853"/>
                  </a:cubicBezTo>
                  <a:cubicBezTo>
                    <a:pt x="280988" y="269378"/>
                    <a:pt x="273368" y="288428"/>
                    <a:pt x="266700" y="304620"/>
                  </a:cubicBezTo>
                  <a:lnTo>
                    <a:pt x="275273" y="304620"/>
                  </a:lnTo>
                  <a:close/>
                  <a:moveTo>
                    <a:pt x="258128" y="303668"/>
                  </a:moveTo>
                  <a:cubicBezTo>
                    <a:pt x="246698" y="277950"/>
                    <a:pt x="232410" y="250328"/>
                    <a:pt x="215265" y="221753"/>
                  </a:cubicBezTo>
                  <a:cubicBezTo>
                    <a:pt x="220028" y="204608"/>
                    <a:pt x="234315" y="155078"/>
                    <a:pt x="234315" y="127455"/>
                  </a:cubicBezTo>
                  <a:cubicBezTo>
                    <a:pt x="234315" y="125550"/>
                    <a:pt x="232410" y="123645"/>
                    <a:pt x="230505" y="123645"/>
                  </a:cubicBezTo>
                  <a:cubicBezTo>
                    <a:pt x="228600" y="123645"/>
                    <a:pt x="226695" y="125550"/>
                    <a:pt x="226695" y="127455"/>
                  </a:cubicBezTo>
                  <a:cubicBezTo>
                    <a:pt x="226695" y="152220"/>
                    <a:pt x="216218" y="193178"/>
                    <a:pt x="210503" y="213180"/>
                  </a:cubicBezTo>
                  <a:cubicBezTo>
                    <a:pt x="191453" y="181748"/>
                    <a:pt x="168593" y="149363"/>
                    <a:pt x="140970" y="116025"/>
                  </a:cubicBezTo>
                  <a:cubicBezTo>
                    <a:pt x="150495" y="64590"/>
                    <a:pt x="145733" y="27443"/>
                    <a:pt x="145733" y="27443"/>
                  </a:cubicBezTo>
                  <a:cubicBezTo>
                    <a:pt x="145733" y="25538"/>
                    <a:pt x="143828" y="23633"/>
                    <a:pt x="141923" y="24585"/>
                  </a:cubicBezTo>
                  <a:cubicBezTo>
                    <a:pt x="140018" y="24585"/>
                    <a:pt x="138113" y="26490"/>
                    <a:pt x="139065" y="28395"/>
                  </a:cubicBezTo>
                  <a:cubicBezTo>
                    <a:pt x="139065" y="28395"/>
                    <a:pt x="142875" y="61733"/>
                    <a:pt x="135255" y="108405"/>
                  </a:cubicBezTo>
                  <a:cubicBezTo>
                    <a:pt x="103823" y="72210"/>
                    <a:pt x="67628" y="36015"/>
                    <a:pt x="24765" y="1725"/>
                  </a:cubicBezTo>
                  <a:cubicBezTo>
                    <a:pt x="21908" y="-1132"/>
                    <a:pt x="17145" y="-180"/>
                    <a:pt x="14288" y="2678"/>
                  </a:cubicBezTo>
                  <a:cubicBezTo>
                    <a:pt x="11430" y="5535"/>
                    <a:pt x="12383" y="10298"/>
                    <a:pt x="15240" y="13155"/>
                  </a:cubicBezTo>
                  <a:cubicBezTo>
                    <a:pt x="36195" y="30300"/>
                    <a:pt x="55245" y="47445"/>
                    <a:pt x="73343" y="64590"/>
                  </a:cubicBezTo>
                  <a:cubicBezTo>
                    <a:pt x="58103" y="62685"/>
                    <a:pt x="35243" y="61733"/>
                    <a:pt x="13335" y="65543"/>
                  </a:cubicBezTo>
                  <a:cubicBezTo>
                    <a:pt x="11430" y="65543"/>
                    <a:pt x="9525" y="67448"/>
                    <a:pt x="10478" y="69353"/>
                  </a:cubicBezTo>
                  <a:cubicBezTo>
                    <a:pt x="10478" y="71258"/>
                    <a:pt x="12383" y="73163"/>
                    <a:pt x="14288" y="72210"/>
                  </a:cubicBezTo>
                  <a:cubicBezTo>
                    <a:pt x="40957" y="67448"/>
                    <a:pt x="68580" y="70305"/>
                    <a:pt x="81915" y="72210"/>
                  </a:cubicBezTo>
                  <a:cubicBezTo>
                    <a:pt x="109538" y="99833"/>
                    <a:pt x="133350" y="127455"/>
                    <a:pt x="154305" y="156030"/>
                  </a:cubicBezTo>
                  <a:cubicBezTo>
                    <a:pt x="127635" y="155078"/>
                    <a:pt x="63818" y="156030"/>
                    <a:pt x="2858" y="172223"/>
                  </a:cubicBezTo>
                  <a:cubicBezTo>
                    <a:pt x="953" y="173175"/>
                    <a:pt x="0" y="175080"/>
                    <a:pt x="0" y="176985"/>
                  </a:cubicBezTo>
                  <a:cubicBezTo>
                    <a:pt x="953" y="178890"/>
                    <a:pt x="2858" y="179843"/>
                    <a:pt x="4763" y="179843"/>
                  </a:cubicBezTo>
                  <a:cubicBezTo>
                    <a:pt x="70485" y="162698"/>
                    <a:pt x="139065" y="163650"/>
                    <a:pt x="160020" y="163650"/>
                  </a:cubicBezTo>
                  <a:cubicBezTo>
                    <a:pt x="196215" y="213180"/>
                    <a:pt x="222885" y="261758"/>
                    <a:pt x="241935" y="303668"/>
                  </a:cubicBezTo>
                  <a:lnTo>
                    <a:pt x="258128" y="303668"/>
                  </a:lnTo>
                  <a:close/>
                  <a:moveTo>
                    <a:pt x="237173" y="303668"/>
                  </a:moveTo>
                  <a:lnTo>
                    <a:pt x="110490" y="303668"/>
                  </a:lnTo>
                  <a:cubicBezTo>
                    <a:pt x="162878" y="295095"/>
                    <a:pt x="212408" y="299858"/>
                    <a:pt x="237173" y="303668"/>
                  </a:cubicBezTo>
                </a:path>
              </a:pathLst>
            </a:custGeom>
            <a:solidFill>
              <a:srgbClr val="00605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3"/>
          <p:cNvGrpSpPr/>
          <p:nvPr/>
        </p:nvGrpSpPr>
        <p:grpSpPr>
          <a:xfrm>
            <a:off x="5071347" y="264257"/>
            <a:ext cx="574356" cy="121919"/>
            <a:chOff x="199022" y="1767308"/>
            <a:chExt cx="574356" cy="121919"/>
          </a:xfrm>
        </p:grpSpPr>
        <p:sp>
          <p:nvSpPr>
            <p:cNvPr id="1526" name="Google Shape;1526;p43"/>
            <p:cNvSpPr/>
            <p:nvPr/>
          </p:nvSpPr>
          <p:spPr>
            <a:xfrm>
              <a:off x="199022" y="1767308"/>
              <a:ext cx="403860" cy="121919"/>
            </a:xfrm>
            <a:custGeom>
              <a:avLst/>
              <a:gdLst/>
              <a:ahLst/>
              <a:cxnLst/>
              <a:rect l="l" t="t" r="r" b="b"/>
              <a:pathLst>
                <a:path w="403860" h="121919" extrusionOk="0">
                  <a:moveTo>
                    <a:pt x="60960" y="0"/>
                  </a:moveTo>
                  <a:lnTo>
                    <a:pt x="342900" y="0"/>
                  </a:lnTo>
                  <a:cubicBezTo>
                    <a:pt x="376238" y="0"/>
                    <a:pt x="403860" y="27622"/>
                    <a:pt x="403860" y="60960"/>
                  </a:cubicBezTo>
                  <a:cubicBezTo>
                    <a:pt x="403860" y="94297"/>
                    <a:pt x="376238" y="121920"/>
                    <a:pt x="342900" y="121920"/>
                  </a:cubicBezTo>
                  <a:lnTo>
                    <a:pt x="60960" y="121920"/>
                  </a:lnTo>
                  <a:cubicBezTo>
                    <a:pt x="27622" y="121920"/>
                    <a:pt x="0" y="94297"/>
                    <a:pt x="0" y="60960"/>
                  </a:cubicBezTo>
                  <a:cubicBezTo>
                    <a:pt x="0" y="26670"/>
                    <a:pt x="27622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51459" y="1767308"/>
              <a:ext cx="121919" cy="121919"/>
            </a:xfrm>
            <a:custGeom>
              <a:avLst/>
              <a:gdLst/>
              <a:ahLst/>
              <a:cxnLst/>
              <a:rect l="l" t="t" r="r" b="b"/>
              <a:pathLst>
                <a:path w="121919" h="121919" extrusionOk="0">
                  <a:moveTo>
                    <a:pt x="60960" y="0"/>
                  </a:moveTo>
                  <a:lnTo>
                    <a:pt x="60960" y="0"/>
                  </a:lnTo>
                  <a:cubicBezTo>
                    <a:pt x="94298" y="0"/>
                    <a:pt x="121920" y="27622"/>
                    <a:pt x="121920" y="60960"/>
                  </a:cubicBezTo>
                  <a:cubicBezTo>
                    <a:pt x="121920" y="94297"/>
                    <a:pt x="94298" y="121920"/>
                    <a:pt x="60960" y="121920"/>
                  </a:cubicBezTo>
                  <a:cubicBezTo>
                    <a:pt x="27623" y="121920"/>
                    <a:pt x="0" y="94297"/>
                    <a:pt x="0" y="60960"/>
                  </a:cubicBezTo>
                  <a:cubicBezTo>
                    <a:pt x="0" y="26670"/>
                    <a:pt x="27623" y="0"/>
                    <a:pt x="609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theme Template">
  <a:themeElements>
    <a:clrScheme name="Simple Light">
      <a:dk1>
        <a:srgbClr val="006058"/>
      </a:dk1>
      <a:lt1>
        <a:srgbClr val="A8D3CF"/>
      </a:lt1>
      <a:dk2>
        <a:srgbClr val="FCDE94"/>
      </a:dk2>
      <a:lt2>
        <a:srgbClr val="CDE6E4"/>
      </a:lt2>
      <a:accent1>
        <a:srgbClr val="009E91"/>
      </a:accent1>
      <a:accent2>
        <a:srgbClr val="E73B33"/>
      </a:accent2>
      <a:accent3>
        <a:srgbClr val="CF251B"/>
      </a:accent3>
      <a:accent4>
        <a:srgbClr val="FFFFFF"/>
      </a:accent4>
      <a:accent5>
        <a:srgbClr val="A7A08C"/>
      </a:accent5>
      <a:accent6>
        <a:srgbClr val="918872"/>
      </a:accent6>
      <a:hlink>
        <a:srgbClr val="006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Barlow</vt:lpstr>
      <vt:lpstr>Arial</vt:lpstr>
      <vt:lpstr>Anaheim</vt:lpstr>
      <vt:lpstr>Calibri</vt:lpstr>
      <vt:lpstr>Minitheme Template</vt:lpstr>
      <vt:lpstr>Merangkai kata</vt:lpstr>
      <vt:lpstr>Pendahuluan</vt:lpstr>
      <vt:lpstr>Konsep</vt:lpstr>
      <vt:lpstr>Fitur</vt:lpstr>
      <vt:lpstr>Gambaran</vt:lpstr>
      <vt:lpstr>Referensi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 EC0013AU</dc:creator>
  <cp:lastModifiedBy>HP EC0013AU</cp:lastModifiedBy>
  <cp:revision>2</cp:revision>
  <dcterms:modified xsi:type="dcterms:W3CDTF">2024-10-05T06:27:34Z</dcterms:modified>
</cp:coreProperties>
</file>