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326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D52DE4-5B43-4583-ABC7-832512D85C8D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D537A7-0436-4A46-97F2-32691698F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2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CEA80-C41A-44DD-A0ED-C52684C5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A02C8-5742-4740-9E10-19180D66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2151"/>
          </a:xfrm>
        </p:spPr>
        <p:txBody>
          <a:bodyPr/>
          <a:lstStyle/>
          <a:p>
            <a:r>
              <a:rPr lang="en-US" dirty="0"/>
              <a:t>Mutation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94560A-A48B-4766-9BCE-70FE3290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50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We have seen the applications of union, intersection, difference and symmetric difference operations, but these operations do not make any changes or mutations to the set. </a:t>
            </a:r>
          </a:p>
          <a:p>
            <a:r>
              <a:rPr lang="en-US" sz="2400" dirty="0"/>
              <a:t>We can use the following operations to create mutations to a set: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199161-FE16-4A8A-93D3-39BC3B55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5" y="3329940"/>
            <a:ext cx="86106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874DA-8602-47C2-AEB3-F06F5FDE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37" y="688622"/>
            <a:ext cx="9202929" cy="3047999"/>
          </a:xfrm>
        </p:spPr>
        <p:txBody>
          <a:bodyPr>
            <a:normAutofit/>
          </a:bodyPr>
          <a:lstStyle/>
          <a:p>
            <a:r>
              <a:rPr lang="en-US" sz="2400" dirty="0" err="1"/>
              <a:t>Isdisjoint</a:t>
            </a:r>
            <a:r>
              <a:rPr lang="en-US" sz="2400" dirty="0"/>
              <a:t>–This method will return True if two set have a null intersection </a:t>
            </a:r>
          </a:p>
          <a:p>
            <a:r>
              <a:rPr lang="en-US" sz="2400" dirty="0" err="1"/>
              <a:t>Issubset</a:t>
            </a:r>
            <a:r>
              <a:rPr lang="en-US" sz="2400" dirty="0"/>
              <a:t> –This method reports whether another set contains this set </a:t>
            </a:r>
          </a:p>
          <a:p>
            <a:r>
              <a:rPr lang="en-US" sz="2400" dirty="0" err="1"/>
              <a:t>Issuperset</a:t>
            </a:r>
            <a:r>
              <a:rPr lang="en-US" sz="2400" dirty="0"/>
              <a:t> –This method will report whether this set contains another set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A5146B-7167-4508-AEF8-DD49DD5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770" y="3087335"/>
            <a:ext cx="4082697" cy="3358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A227E-9357-4F93-A2C3-FB665B86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D0675-5098-491B-9FE6-989F1E73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68689"/>
            <a:ext cx="8595360" cy="2720622"/>
          </a:xfrm>
        </p:spPr>
        <p:txBody>
          <a:bodyPr>
            <a:normAutofit/>
          </a:bodyPr>
          <a:lstStyle/>
          <a:p>
            <a:r>
              <a:rPr lang="en-US" sz="2000" dirty="0"/>
              <a:t>A set is an unordered collection of items. Every element is unique and must be immutable. </a:t>
            </a:r>
          </a:p>
          <a:p>
            <a:r>
              <a:rPr lang="en-US" sz="2000" dirty="0"/>
              <a:t>However, the set itself is mutable. We can add or remove items from it. </a:t>
            </a:r>
          </a:p>
          <a:p>
            <a:r>
              <a:rPr lang="en-US" sz="2000" dirty="0"/>
              <a:t>Sets can be used to perform mathematical set operations like union, intersection, symmetric difference </a:t>
            </a:r>
            <a:r>
              <a:rPr lang="en-US" sz="2000" dirty="0" err="1"/>
              <a:t>etc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D1BE6-5B59-4DD0-AF5D-301F4633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8284"/>
          </a:xfrm>
        </p:spPr>
        <p:txBody>
          <a:bodyPr/>
          <a:lstStyle/>
          <a:p>
            <a:r>
              <a:rPr lang="en-US" dirty="0"/>
              <a:t>Creating 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90B62-264C-4618-9356-66B2AB92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65956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A set is created by placing all the elements inside curly braces {}, separated by comma or by using the built-in function set(). </a:t>
            </a:r>
          </a:p>
          <a:p>
            <a:r>
              <a:rPr lang="en-US" sz="2000" dirty="0"/>
              <a:t>The elements can be of different types (integer, float, tuple, string etc.). </a:t>
            </a:r>
          </a:p>
          <a:p>
            <a:r>
              <a:rPr lang="en-US" sz="2000" dirty="0"/>
              <a:t>But a set cannot have a mutable element, like list, set or dictionary, as its element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96A3C9-4A12-4730-8E08-C6BEF085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70" y="3902957"/>
            <a:ext cx="5974652" cy="2329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CCC66D-4443-49CF-AA18-1960CC15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28" y="406400"/>
            <a:ext cx="8595360" cy="1783644"/>
          </a:xfrm>
        </p:spPr>
        <p:txBody>
          <a:bodyPr>
            <a:normAutofit/>
          </a:bodyPr>
          <a:lstStyle/>
          <a:p>
            <a:r>
              <a:rPr lang="en-US" sz="2400" dirty="0"/>
              <a:t>A set can contain elements of different type </a:t>
            </a:r>
          </a:p>
          <a:p>
            <a:r>
              <a:rPr lang="en-US" sz="2400" dirty="0"/>
              <a:t>A set cannot contain lists</a:t>
            </a:r>
          </a:p>
          <a:p>
            <a:r>
              <a:rPr lang="en-US" sz="2400" dirty="0"/>
              <a:t>We can convert a list to set using set function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597C08-9694-4264-B27D-477F250C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5" y="2035174"/>
            <a:ext cx="6956871" cy="4241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86886-8A87-4EAD-A4E1-408E3A1B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0551"/>
          </a:xfrm>
        </p:spPr>
        <p:txBody>
          <a:bodyPr/>
          <a:lstStyle/>
          <a:p>
            <a:r>
              <a:rPr lang="en-US" dirty="0"/>
              <a:t>Adding elements to the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311A8-63AF-4E39-A10B-4F7A9FEC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48" y="1117067"/>
            <a:ext cx="9692640" cy="3228622"/>
          </a:xfrm>
        </p:spPr>
        <p:txBody>
          <a:bodyPr>
            <a:normAutofit/>
          </a:bodyPr>
          <a:lstStyle/>
          <a:p>
            <a:r>
              <a:rPr lang="en-US" sz="2000" dirty="0"/>
              <a:t>Sets are mutable. But since they are unordered, indexing have no meaning. </a:t>
            </a:r>
          </a:p>
          <a:p>
            <a:r>
              <a:rPr lang="en-US" sz="2000" dirty="0"/>
              <a:t>We cannot access or change an element of set using indexing or slicing. </a:t>
            </a:r>
          </a:p>
          <a:p>
            <a:r>
              <a:rPr lang="en-US" sz="2000" dirty="0"/>
              <a:t>We can add single element using the add() method and multiple elements using the update() method. </a:t>
            </a:r>
          </a:p>
          <a:p>
            <a:r>
              <a:rPr lang="en-US" sz="2000" dirty="0"/>
              <a:t>The update() method can take tuples, lists, strings or other sets as its argument.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7B41BC-5718-4E7E-B62D-1DD324A8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69594"/>
            <a:ext cx="5037328" cy="2499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9CD486-CF4E-4313-B583-6A8BE6A9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09" y="3669594"/>
            <a:ext cx="4772702" cy="2441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74981-3110-4883-9D5F-FB57A28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4418"/>
          </a:xfrm>
        </p:spPr>
        <p:txBody>
          <a:bodyPr/>
          <a:lstStyle/>
          <a:p>
            <a:r>
              <a:rPr lang="en-US" dirty="0"/>
              <a:t>Removing elements from the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C80B9-A3D3-4FC8-859F-33507DD3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7422"/>
            <a:ext cx="8595360" cy="2325511"/>
          </a:xfrm>
        </p:spPr>
        <p:txBody>
          <a:bodyPr>
            <a:normAutofit/>
          </a:bodyPr>
          <a:lstStyle/>
          <a:p>
            <a:r>
              <a:rPr lang="en-US" sz="2000" dirty="0"/>
              <a:t>A particular item can be removed from set using methods, discard() and remove(). </a:t>
            </a:r>
          </a:p>
          <a:p>
            <a:r>
              <a:rPr lang="en-US" sz="2000" dirty="0"/>
              <a:t>Using discard() if the item does not exist in the set, it remains unchanged. But remove() will raise an error in such condition.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</a:rPr>
              <a:t>Pop() function can also be used to remove and return an element from the set, but it removes only the last element of the set.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AE2D6E-ED9B-4D9F-9D33-4BCD17A3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1" y="3572933"/>
            <a:ext cx="5639731" cy="3140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B6BAB-BB3A-40C9-A3F5-07F00C4F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00837A-644F-4E93-A4D8-5199D232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72444"/>
          </a:xfrm>
        </p:spPr>
        <p:txBody>
          <a:bodyPr>
            <a:normAutofit/>
          </a:bodyPr>
          <a:lstStyle/>
          <a:p>
            <a:r>
              <a:rPr lang="en-US" sz="2400" dirty="0"/>
              <a:t>We can test if an item exists in a set or not, using the in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33BF0B-EA37-4C18-A20C-D37FC2FC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677584"/>
            <a:ext cx="6619539" cy="3440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5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B80DC-80AA-4723-A628-81B477B1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9262"/>
          </a:xfrm>
        </p:spPr>
        <p:txBody>
          <a:bodyPr/>
          <a:lstStyle/>
          <a:p>
            <a:r>
              <a:rPr lang="en-US" dirty="0"/>
              <a:t>Set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FC2B2-5D78-4615-828C-99BEDA93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9822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Sets can be used to carry out mathematical set operations like union, intersection, difference and symmetric difference. </a:t>
            </a:r>
          </a:p>
          <a:p>
            <a:r>
              <a:rPr lang="en-US" sz="2400" dirty="0"/>
              <a:t>We can do this with operators or methods.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4E5983-4063-45DE-B2AA-AB8B22EC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89" y="3308173"/>
            <a:ext cx="7543800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8CFF4-0125-44AC-8ED7-F1FA8A29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(contd.)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3F2D09-2D49-44EF-A6D1-18513D7F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41" y="2238550"/>
            <a:ext cx="6685475" cy="3101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47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2329</TotalTime>
  <Words>424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Python Sets</vt:lpstr>
      <vt:lpstr>Introduction</vt:lpstr>
      <vt:lpstr>Creating a set</vt:lpstr>
      <vt:lpstr>PowerPoint Presentation</vt:lpstr>
      <vt:lpstr>Adding elements to the set</vt:lpstr>
      <vt:lpstr>Removing elements from the set</vt:lpstr>
      <vt:lpstr>Set Membership</vt:lpstr>
      <vt:lpstr>Set Operations</vt:lpstr>
      <vt:lpstr>Operations (contd.)</vt:lpstr>
      <vt:lpstr>Mutation Operations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Sets</dc:title>
  <dc:creator>kanishk mehta</dc:creator>
  <cp:lastModifiedBy>Microsoft account</cp:lastModifiedBy>
  <cp:revision>9</cp:revision>
  <dcterms:created xsi:type="dcterms:W3CDTF">2021-06-22T13:05:02Z</dcterms:created>
  <dcterms:modified xsi:type="dcterms:W3CDTF">2021-09-29T05:12:29Z</dcterms:modified>
</cp:coreProperties>
</file>