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80D4-70D2-B761-C758-D8419B6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59015-615F-6434-1CDB-FEA05CFA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2925-D4BF-60CF-02E8-FAB706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1B8BE-8457-6DCC-E918-2171D95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BF9E-2888-EBBD-A99B-6089C91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048-434E-0657-2FF5-1D02617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465E6-71A8-5230-439B-C72E9EE6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6EEFA-B359-97C8-3687-4E130A4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8479-0B09-A6E1-3651-B67EC9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F1B9-95F4-B5E3-9D0B-55F3A45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F2AF6-3A34-298A-A752-94D350EB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9B3EF-4A28-AE22-BCF3-DDDD6A5E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6CC0D-E2C0-C8CF-5FDD-8AD0554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466B-145D-9665-DE4F-E3BC1C6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C645-37C1-49C3-0F7B-883347E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673C-09BB-344B-BC42-F03BE5A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C78DA-C685-E2B1-6BF8-D8751B7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DFDF7-99A7-49D7-2DD8-462F4504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A7E40-9886-D4FB-71AA-E8DE906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DD992-BB40-B6C6-184D-B21EBCC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C882-08EF-7A6C-4BC3-BF26A59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DB0A-BD4F-2B96-EB13-155E1AD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42B78-BEF7-3760-2BE3-F6EA57C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C2548-1DEF-561E-1DF7-688AEDD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A29C0-783D-2E25-5955-6399D3A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FD50-BD3F-2A7C-B021-7AE007A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1BAE7-6271-4E44-EDA6-20E260CB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33F68-8C4B-8046-9AAE-709627DF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4272E-9B2F-ED3D-930E-1323018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B37FD-59AD-27FF-F852-436E67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534D5-FA43-3229-6AA6-4E069E2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6BB-1599-3F1F-DF95-39277385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CB633-7165-2D8F-049C-4C3E64EE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98A7E-A36D-EE55-A35E-79B3E98F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667FC9-422D-BFC6-6C18-25D75468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072F7-DB73-0E8E-3A1B-7463C1D6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FF05-F7E6-70DA-2E4B-F1020B1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2DC85-65AF-797C-22A6-66D6199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BF0402-ED3F-11FB-D030-3E1423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489E-6A4D-EBE3-185F-D65E62B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8986D-BC97-2554-844E-5A3BFD6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8BE9A-7DB0-5D72-108C-4900D40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6121F-A20A-D106-075F-59C91D2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6A2026-22F6-C4DD-84C2-DB5B2FB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62D8FD-FC6D-D29E-B255-4CC82B5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FA421-A34B-75AA-95C0-5B3AA47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2D99-DD81-D004-BD8F-3424D235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A4D4D-E725-B9E4-ECE5-341004B6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9058-4736-B06D-5024-24DCA01B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0F796-45E3-C853-5065-479CFFC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41896-8EF6-3B12-2085-AD8F9B4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9655A-A6C5-1842-F988-42F7FCA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6CD2-BD5E-A2F6-3D7C-BD142CF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CD8CCD-F0A5-94F9-3682-77E65E9F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34F29-3153-36DA-791F-5D73DA6E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952C1-8C22-FED8-FEB0-4542C4A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E23D0-76E3-36D9-5F5C-7361EF7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A1CA1-5D36-A482-4533-4A1C350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15A4-5343-1CD0-EE71-46543F9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7D828-A549-059F-7F0A-4BD5BAA3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7F6E5-5CC2-80B4-1B68-D5CD670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8AC4-AA0C-4DF4-9FA7-76A0D6297D19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D8E4A-9C52-4B72-BCFC-23FDEC1A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D3D95-0DD2-8BA1-A2E6-9F493B0E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07FEB-E425-43BD-7183-E46BF48A5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Tango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A6155-6E1D-ADFF-BA5F-B1E6710DD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503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91D67-9210-6430-B94F-B1FE9DA7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AC03-2662-8A5C-F540-6D87CFDD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Tango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 — сбалансированное бинарное дерево поиска, которое изобрели Эрик Д. </a:t>
            </a:r>
            <a:r>
              <a:rPr lang="ru-RU" dirty="0" err="1"/>
              <a:t>Демейн</a:t>
            </a:r>
            <a:r>
              <a:rPr lang="ru-RU" dirty="0"/>
              <a:t>, Дион </a:t>
            </a:r>
            <a:r>
              <a:rPr lang="ru-RU" dirty="0" err="1"/>
              <a:t>Хармон</a:t>
            </a:r>
            <a:r>
              <a:rPr lang="ru-RU" dirty="0"/>
              <a:t>, Джон </a:t>
            </a:r>
            <a:r>
              <a:rPr lang="ru-RU" dirty="0" err="1"/>
              <a:t>Яконо</a:t>
            </a:r>
            <a:r>
              <a:rPr lang="ru-RU" dirty="0"/>
              <a:t> и </a:t>
            </a:r>
            <a:r>
              <a:rPr lang="ru-RU" dirty="0" err="1"/>
              <a:t>Михаи</a:t>
            </a:r>
            <a:r>
              <a:rPr lang="ru-RU" dirty="0"/>
              <a:t> </a:t>
            </a:r>
            <a:r>
              <a:rPr lang="ru-RU" dirty="0" err="1"/>
              <a:t>Патраску</a:t>
            </a:r>
            <a:r>
              <a:rPr lang="ru-RU" dirty="0"/>
              <a:t> в 2004 году.</a:t>
            </a:r>
          </a:p>
          <a:p>
            <a:pPr marL="0" indent="0">
              <a:buNone/>
            </a:pPr>
            <a:r>
              <a:rPr lang="ru-RU" dirty="0"/>
              <a:t>Дерево в изначальной теоретической реализации представляет собой созданные и объединенные по некоторому принципу вспомогательные деревья. </a:t>
            </a:r>
            <a:r>
              <a:rPr lang="ru-RU" dirty="0" err="1"/>
              <a:t>Tango</a:t>
            </a:r>
            <a:r>
              <a:rPr lang="ru-RU" dirty="0"/>
              <a:t> дерево поддерживает операцию поиска и операции разделения и слияния вспомогательных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1632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9448-8AB1-4CCD-6D34-F8127BC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Строение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9991-876F-CF3C-7A3E-493734FC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Рассмотрим бинарное дерево поиска. Дочерний элемент к которому обращались в последнюю становится предпочтительным</a:t>
            </a:r>
          </a:p>
          <a:p>
            <a:pPr marL="0" indent="0">
              <a:buNone/>
            </a:pPr>
            <a:r>
              <a:rPr lang="ru-RU" sz="2000" dirty="0"/>
              <a:t>Путь из этих элементов назовем предпочтительным путем (обозначен красным на рисунке)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вешалка&#10;&#10;Автоматически созданное описание">
            <a:extLst>
              <a:ext uri="{FF2B5EF4-FFF2-40B4-BE49-F238E27FC236}">
                <a16:creationId xmlns:a16="http://schemas.microsoft.com/office/drawing/2014/main" id="{BA21D994-F2C7-D5DA-393C-377D5CFB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001981"/>
            <a:ext cx="6253212" cy="39238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4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7832-A06A-452F-D590-29A0F100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520891"/>
            <a:ext cx="6774371" cy="309927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9546-098D-830B-3CD3-5CBA8A5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Предпочтительные пути образуют цепочки по всему дереву, и мы можем группировать узлы в цепочки и сохранять каждую цепочку как самостоятельное дерево с указателями между ними, от одного дерева к другому.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7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C682-4DD2-42E0-6954-5AB33EA1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4EB3-964A-D31A-056C-76DCFE7C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Вспомогательное дерево представляет собой модифицированное бинарное дерево поиска в узлах которого хранятся:</a:t>
            </a:r>
          </a:p>
          <a:p>
            <a:r>
              <a:rPr lang="ru-RU" dirty="0"/>
              <a:t>Ключ</a:t>
            </a:r>
          </a:p>
          <a:p>
            <a:r>
              <a:rPr lang="ru-RU" dirty="0"/>
              <a:t>Глубина узла</a:t>
            </a:r>
          </a:p>
          <a:p>
            <a:r>
              <a:rPr lang="ru-RU" dirty="0"/>
              <a:t>Минимальная глубина вспомогательного дерева в </a:t>
            </a:r>
            <a:r>
              <a:rPr lang="en-US" dirty="0"/>
              <a:t>Tango.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9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44859-F23A-F70E-7382-8D2FB66A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во вспомогательном дереве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87C37-41E1-A7E9-8109-625F0C84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элемента по ключу во вспомогательном дереве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Разрезание вспомогательного дерева на два вспомогательных дерева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Объединение двух вспомогательных деревьев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1570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172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Tango tree</vt:lpstr>
      <vt:lpstr>История</vt:lpstr>
      <vt:lpstr>Строение дерева</vt:lpstr>
      <vt:lpstr>Презентация PowerPoint</vt:lpstr>
      <vt:lpstr>Вспомогательные деревья</vt:lpstr>
      <vt:lpstr>Операции во вспомогательном дереве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 tree</dc:title>
  <dc:creator>Гриднинский Богдан Дмитриевич</dc:creator>
  <cp:lastModifiedBy>Гриднинский Богдан Дмитриевич</cp:lastModifiedBy>
  <cp:revision>3</cp:revision>
  <dcterms:created xsi:type="dcterms:W3CDTF">2022-12-10T05:36:39Z</dcterms:created>
  <dcterms:modified xsi:type="dcterms:W3CDTF">2022-12-10T11:20:57Z</dcterms:modified>
</cp:coreProperties>
</file>