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Old Standard TT"/>
      <p:regular r:id="rId18"/>
      <p:bold r:id="rId19"/>
      <p: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bold.fntdata"/><Relationship Id="rId6" Type="http://schemas.openxmlformats.org/officeDocument/2006/relationships/slide" Target="slides/slide1.xml"/><Relationship Id="rId18" Type="http://schemas.openxmlformats.org/officeDocument/2006/relationships/font" Target="fonts/OldStandardT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6f8211890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6f8211890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6f8211890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6f8211890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6f8211890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6f8211890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6f82118907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6f82118907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6f8211890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6f8211890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6f82118907_1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6f82118907_1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6f8211890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6f8211890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highlight>
                  <a:schemeClr val="dk1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Evidential Deep Learning for Open Set Action Recognition</a:t>
            </a:r>
            <a:endParaRPr sz="3600">
              <a:highlight>
                <a:schemeClr val="dk1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921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Group: 5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20101592 Fardin Bin Rahman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20201214 Ilmy Islam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21101197 Mayesha Tabassum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0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endParaRPr sz="3600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0000FF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DeepMind </a:t>
            </a:r>
            <a:endParaRPr b="1">
              <a:solidFill>
                <a:srgbClr val="0000FF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0000FF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Evidential Uncertainty Calibration (EUC) and Contrastive Evidential Debiasing (CED)</a:t>
            </a:r>
            <a:endParaRPr b="1">
              <a:solidFill>
                <a:srgbClr val="0000FF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0000FF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Deep Evidential Action Recognition Approach</a:t>
            </a:r>
            <a:endParaRPr b="1">
              <a:solidFill>
                <a:srgbClr val="0000FF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4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</a:t>
            </a:r>
            <a:endParaRPr sz="2920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 Set Recognition</a:t>
            </a:r>
            <a:endParaRPr b="1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Learning Uncertainty</a:t>
            </a:r>
            <a:endParaRPr b="1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 Action Recognition</a:t>
            </a:r>
            <a:endParaRPr b="1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4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</a:t>
            </a:r>
            <a:endParaRPr sz="2920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Evidential Action Recognition</a:t>
            </a:r>
            <a:endParaRPr b="1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Evidential Uncertainty Calibration</a:t>
            </a:r>
            <a:endParaRPr b="1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Contrastive Evidence Debiasing</a:t>
            </a:r>
            <a:endParaRPr b="1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2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b="1" sz="3620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UCF-101</a:t>
            </a:r>
            <a:endParaRPr b="1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HMDB-51</a:t>
            </a:r>
            <a:endParaRPr b="1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MiT-v2</a:t>
            </a:r>
            <a:endParaRPr b="1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4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Experiments</a:t>
            </a:r>
            <a:endParaRPr sz="2920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Protocol</a:t>
            </a:r>
            <a:endParaRPr b="1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Details</a:t>
            </a:r>
            <a:endParaRPr b="1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4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Experiments</a:t>
            </a:r>
            <a:endParaRPr sz="2920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</a:t>
            </a:r>
            <a:endParaRPr b="1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Ablation Study</a:t>
            </a:r>
            <a:endParaRPr b="1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4150" y="1183363"/>
            <a:ext cx="3662025" cy="24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3600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Conducting Evidential Deep Learning (EDL)</a:t>
            </a:r>
            <a:endParaRPr b="1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Extensive experimental results</a:t>
            </a:r>
            <a:endParaRPr b="1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