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65b0d6cd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65b0d6cd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65b0d6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65b0d6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5b0d6cd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5b0d6cd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5b0d6cd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65b0d6cd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5b0d6cd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5b0d6cd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Computing: High-Performance, High-Availability, and High-Throughput Processing on a Network of Computers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64450" y="36281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Fardin Bin Rahman</a:t>
            </a:r>
            <a:br>
              <a:rPr lang="en" sz="2100">
                <a:solidFill>
                  <a:schemeClr val="lt1"/>
                </a:solidFill>
              </a:rPr>
            </a:br>
            <a:r>
              <a:rPr lang="en" sz="2100">
                <a:solidFill>
                  <a:schemeClr val="lt1"/>
                </a:solidFill>
              </a:rPr>
              <a:t>23141092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Introduction and 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Definition of Cluster Computing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Historical Background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Importance and Applications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 - Objectives of the Presentation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Contribution and 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Sources of Information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Data Collection and Analysis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Key Findings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Limitations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Impact on the Study's Scope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Suggestions for Future Research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Future Research and Implications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Potential Applications of Cluster Computing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Emerging Trends and Technologies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 - Areas for Further Exploration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