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Open Sans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boldItalic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OpenSansMedium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Medium-italic.fntdata"/><Relationship Id="rId6" Type="http://schemas.openxmlformats.org/officeDocument/2006/relationships/slide" Target="slides/slide1.xml"/><Relationship Id="rId18" Type="http://schemas.openxmlformats.org/officeDocument/2006/relationships/font" Target="fonts/Open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6b97644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6b9764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6b97644c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6b97644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6b97644c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6b97644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317750" y="1326850"/>
            <a:ext cx="7454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Analyzing Federated Learning Models with IID and Non-IID Data Variations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360800" y="3444800"/>
            <a:ext cx="436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Fahim Faisal Rafi • 19201081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Ilmy Islam • 23141082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Fardin Bin Rahman• 23141092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Md. Fahim Shahriar • 23341075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903450" y="3691100"/>
            <a:ext cx="4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ST: Mehnaz Ara</a:t>
            </a:r>
            <a:b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RA: Ehsanur Rahman Rhythm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4903700" y="91605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-Federated Learning is a groundbreaking paradigm in machine learning, enabling collaborative model training across decentralized devices while preserving data privacy. </a:t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Understanding the implications of data distribution patterns on model performance is crucial for realizing the full potential of Federated Learning in real-world scenarios.</a:t>
            </a:r>
            <a:endParaRPr sz="1500"/>
          </a:p>
        </p:txBody>
      </p:sp>
      <p:sp>
        <p:nvSpPr>
          <p:cNvPr id="287" name="Google Shape;287;p14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571525" y="1213825"/>
            <a:ext cx="8161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Federated Learning (FL) has garnered significant attention due to its potential to enable collaborative model training across distributed devices while respecting data privacy.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Studies have explored federated optimization algorithms, such as Federated Averaging and Federated Momentum, to improve convergence speed and communication efficiency.</a:t>
            </a:r>
            <a:endParaRPr sz="1600"/>
          </a:p>
        </p:txBody>
      </p:sp>
      <p:sp>
        <p:nvSpPr>
          <p:cNvPr id="294" name="Google Shape;294;p15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571525" y="1213825"/>
            <a:ext cx="8161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used the popular MNIST dataset, comprising handwritten digit images, to investigate the performance of Federated Learning models under two distinct data distribution scenarios: Independent and Identically Distributed (IID) and Non-Independent and Non-Identically Distributed (Non-IID) settings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model was trained with 42,000 images and tested on 28,000 images of  28x28 pixels.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571525" y="1213825"/>
            <a:ext cx="8161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suggest a data-sharing approach that creates a small sample of data that is universally shared among all edge devices in order to increase FedAvg with non-IID data.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 accuracy on the Non-IID dataset can be improved according to experiments using just 5% of globally shared data. By marginally lowering EMD, we can greatly improve test accuracy for severely skewed non-IID data</a:t>
            </a:r>
            <a:endParaRPr sz="1600"/>
          </a:p>
        </p:txBody>
      </p:sp>
      <p:sp>
        <p:nvSpPr>
          <p:cNvPr id="308" name="Google Shape;308;p17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