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a6b97644c3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a6b97644c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1317750" y="1326850"/>
            <a:ext cx="7454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95959"/>
                </a:solidFill>
                <a:latin typeface="Maven Pro"/>
                <a:ea typeface="Maven Pro"/>
                <a:cs typeface="Maven Pro"/>
                <a:sym typeface="Maven Pro"/>
              </a:rPr>
              <a:t>Analyzing Federated Learning Models with IID and Non-IID Data Variations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1360800" y="3444800"/>
            <a:ext cx="4368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Fahim Faisal Rafi • 19201081</a:t>
            </a:r>
            <a:endParaRPr sz="1600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Ilmy Islam • 23141082</a:t>
            </a:r>
            <a:endParaRPr sz="1600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Fardin Bin Rahman• 23141092</a:t>
            </a:r>
            <a:endParaRPr sz="1600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Md. Fahim Shahriar • 23341075</a:t>
            </a:r>
            <a:endParaRPr sz="1600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458150" y="4614500"/>
            <a:ext cx="4251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5903450" y="3691100"/>
            <a:ext cx="436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ST: Mehnaz Ara</a:t>
            </a:r>
            <a:br>
              <a:rPr lang="en" sz="16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160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RA: Ehsanur Rahman Rhythm</a:t>
            </a:r>
            <a:endParaRPr sz="1600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62700" y="987125"/>
            <a:ext cx="4509300" cy="3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0734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We investigated the performance of Federated Learning models using the MNIST dataset under two distinct data distribution scenarios: Independent and Identically Distributed (IID) and Non-Independent and Non-Identically Distributed (Non-IID) settings.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0734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Experimental results demonstrate an accuracy of 87.69% in IID data settings and 91.6% in Non-IID scenarios, showcasing the model’s adaptability to diverse data distributions across decentralized devices.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12225"/>
            <a:ext cx="4509325" cy="1468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2875" y="2995570"/>
            <a:ext cx="4647575" cy="15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4"/>
          <p:cNvSpPr txBox="1"/>
          <p:nvPr/>
        </p:nvSpPr>
        <p:spPr>
          <a:xfrm>
            <a:off x="458150" y="4614500"/>
            <a:ext cx="4251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6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Solutions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295" name="Google Shape;295;p15"/>
          <p:cNvSpPr txBox="1"/>
          <p:nvPr>
            <p:ph idx="1" type="body"/>
          </p:nvPr>
        </p:nvSpPr>
        <p:spPr>
          <a:xfrm>
            <a:off x="1303800" y="1341375"/>
            <a:ext cx="5459700" cy="31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- Neural networks trained on severely skewed non-IID data cause a considerable reduction in accuracy of federated learning, up to ~5%. 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- We suggest a method to enhance training on non-IID data by generating a limited sample of data that is universally shared by all edge devices as a remedy. </a:t>
            </a:r>
            <a:endParaRPr sz="1600"/>
          </a:p>
        </p:txBody>
      </p:sp>
      <p:sp>
        <p:nvSpPr>
          <p:cNvPr id="296" name="Google Shape;296;p15"/>
          <p:cNvSpPr txBox="1"/>
          <p:nvPr/>
        </p:nvSpPr>
        <p:spPr>
          <a:xfrm>
            <a:off x="458150" y="4614500"/>
            <a:ext cx="4251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7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302" name="Google Shape;302;p16"/>
          <p:cNvSpPr txBox="1"/>
          <p:nvPr>
            <p:ph idx="1" type="body"/>
          </p:nvPr>
        </p:nvSpPr>
        <p:spPr>
          <a:xfrm>
            <a:off x="651000" y="1171375"/>
            <a:ext cx="83361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1. Advancing model training on non-IID data to improve adaptability in real-world applications. 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2. Exploring novel approaches to enhance FL efficiency, communication efficiency, convergence speed, and optimization robustness. 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3. Training our model on the CIFAR-100 dataset with 100 classes in the future and other datasets. 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03" name="Google Shape;303;p16"/>
          <p:cNvSpPr txBox="1"/>
          <p:nvPr/>
        </p:nvSpPr>
        <p:spPr>
          <a:xfrm>
            <a:off x="458150" y="4614500"/>
            <a:ext cx="4251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8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09" name="Google Shape;309;p17"/>
          <p:cNvSpPr txBox="1"/>
          <p:nvPr>
            <p:ph idx="2" type="body"/>
          </p:nvPr>
        </p:nvSpPr>
        <p:spPr>
          <a:xfrm>
            <a:off x="3348725" y="1109925"/>
            <a:ext cx="5070600" cy="53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Maven Pro"/>
                <a:ea typeface="Maven Pro"/>
                <a:cs typeface="Maven Pro"/>
                <a:sym typeface="Maven Pro"/>
              </a:rPr>
              <a:t>- Federated Learning offers a compelling solution for collaborative model training across decentralized devices while preserving data privacy. </a:t>
            </a:r>
            <a:endParaRPr sz="1500">
              <a:solidFill>
                <a:srgbClr val="59595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Maven Pro"/>
                <a:ea typeface="Maven Pro"/>
                <a:cs typeface="Maven Pro"/>
                <a:sym typeface="Maven Pro"/>
              </a:rPr>
              <a:t>- Understanding the nuances of data distributions in Federated Learning environments is crucial for advancing the efficacy and scalability of decentralized learning systems.</a:t>
            </a:r>
            <a:endParaRPr sz="1500">
              <a:solidFill>
                <a:srgbClr val="59595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1500">
              <a:solidFill>
                <a:srgbClr val="59595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0" name="Google Shape;310;p17"/>
          <p:cNvSpPr txBox="1"/>
          <p:nvPr/>
        </p:nvSpPr>
        <p:spPr>
          <a:xfrm>
            <a:off x="458150" y="4614500"/>
            <a:ext cx="4251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9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