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Open Sans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22" Type="http://schemas.openxmlformats.org/officeDocument/2006/relationships/font" Target="fonts/OpenSansMedium-bold.fntdata"/><Relationship Id="rId10" Type="http://schemas.openxmlformats.org/officeDocument/2006/relationships/slide" Target="slides/slide5.xml"/><Relationship Id="rId21" Type="http://schemas.openxmlformats.org/officeDocument/2006/relationships/font" Target="fonts/OpenSansMedium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6b97644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6b9764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6b97644c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6b97644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6b97644c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6b97644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6b97644c3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6b97644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317750" y="1326850"/>
            <a:ext cx="7454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Analyzing Federated Learning Models with IID and Non-IID Data Variations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360800" y="3444800"/>
            <a:ext cx="436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Fahim Faisal Rafi • 19201081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Ilmy Islam • 23141082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Fardin Bin Rahman• 23141092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Md. Fahim Shahriar • 23341075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903450" y="3691100"/>
            <a:ext cx="4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ST: Mehnaz Ara</a:t>
            </a:r>
            <a:b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RA: Ehsanur Rahman Rhythm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4903700" y="91605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-Federated Learning is a groundbreaking paradigm in machine learning, enabling collaborative model training across decentralized devices while preserving data privacy. </a:t>
            </a:r>
            <a:endParaRPr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Understanding the implications of data distribution patterns on model performance is crucial for realizing the full potential of Federated Learning in real-world scenarios.</a:t>
            </a:r>
            <a:endParaRPr sz="1500"/>
          </a:p>
        </p:txBody>
      </p:sp>
      <p:sp>
        <p:nvSpPr>
          <p:cNvPr id="287" name="Google Shape;287;p14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571525" y="1213825"/>
            <a:ext cx="8161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Federated Learning (FL) has garnered significant attention due to its potential to enable collaborative model training across distributed devices while respecting data privacy.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Studies have explored federated optimization algorithms, such as Federated Averaging and Federated Momentum, to improve convergence speed and communication efficiency.</a:t>
            </a:r>
            <a:endParaRPr sz="1600"/>
          </a:p>
        </p:txBody>
      </p:sp>
      <p:sp>
        <p:nvSpPr>
          <p:cNvPr id="294" name="Google Shape;294;p15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571525" y="1213825"/>
            <a:ext cx="8161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used the popular MNIST dataset, comprising handwritten digit images, to investigate the performance of Federated Learning models under two distinct data distribution scenarios: Independent and Identically Distributed (IID) and Non-Independent and Non-Identically Distributed (Non-IID) settings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model was trained with 42,000 images and tested on 28,000 images of  28x28 pixels.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571525" y="1213825"/>
            <a:ext cx="8161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suggest a data-sharing approach that creates a small sample of data that is universally shared among all edge devices in order to increase FedAvg with non-IID data.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 accuracy on the Non-IID dataset can be improved according to experiments using just 5% of globally shared data. By marginally lowering EMD, we can greatly improve test accuracy for severely skewed non-IID data</a:t>
            </a:r>
            <a:endParaRPr sz="1600"/>
          </a:p>
        </p:txBody>
      </p:sp>
      <p:sp>
        <p:nvSpPr>
          <p:cNvPr id="308" name="Google Shape;308;p17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62700" y="987125"/>
            <a:ext cx="45093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We investigated the performance of Federated Learning models using the MNIST dataset under two distinct data distribution scenarios: Independent and Identically Distributed (IID) and Non-Independent and Non-Identically Distributed (Non-IID) settings.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Experimental results demonstrate an accuracy of 87.69% in IID data settings and 91.6% in Non-IID scenarios, showcasing the model’s adaptability to diverse data distributions across decentralized devices.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2225"/>
            <a:ext cx="4509325" cy="146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75" y="2995570"/>
            <a:ext cx="4647575" cy="15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341375"/>
            <a:ext cx="5459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Neural networks trained on severely skewed non-IID data cause a considerable reduction in accuracy of federated learning, up to ~5%.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We suggest a method to enhance training on non-IID data by generating a limited sample of data that is universally shared by all edge devices as a remedy. </a:t>
            </a:r>
            <a:endParaRPr sz="1600"/>
          </a:p>
        </p:txBody>
      </p:sp>
      <p:sp>
        <p:nvSpPr>
          <p:cNvPr id="324" name="Google Shape;324;p19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651000" y="1171375"/>
            <a:ext cx="83361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1. Advancing model training on non-IID data to improve adaptability in real-world applications.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 Exploring novel approaches to enhance FL efficiency, communication efficiency, convergence speed, and optimization robustness.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3. Training our model on the CIFAR-100 dataset with 100 classes in the future and other datasets.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1" name="Google Shape;331;p20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7" name="Google Shape;337;p21"/>
          <p:cNvSpPr txBox="1"/>
          <p:nvPr>
            <p:ph idx="2" type="body"/>
          </p:nvPr>
        </p:nvSpPr>
        <p:spPr>
          <a:xfrm>
            <a:off x="3348725" y="1109925"/>
            <a:ext cx="5070600" cy="5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- Federated Learning offers a compelling solution for collaborative model training across decentralized devices while preserving data privacy. 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- Understanding the nuances of data distributions in Federated Learning environments is crucial for advancing the efficacy and scalability of decentralized learning systems.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