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65b0d6cd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65b0d6cd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65b0d6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65b0d6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65b0d6cd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65b0d6cd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65b0d6cd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65b0d6cd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65b0d6cd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65b0d6cd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 massively parallel version of CRYSTAL for large systems on high performance computing architectures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464450" y="36281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Fardin Bin Rahman</a:t>
            </a:r>
            <a:br>
              <a:rPr lang="en" sz="2100">
                <a:solidFill>
                  <a:schemeClr val="lt1"/>
                </a:solidFill>
              </a:rPr>
            </a:br>
            <a:r>
              <a:rPr lang="en" sz="2100">
                <a:solidFill>
                  <a:schemeClr val="lt1"/>
                </a:solidFill>
              </a:rPr>
              <a:t>23141092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Introduction and Motivation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 High performance computing (HPC) is essential for computational software to efficiently handle complex solid systems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  - The new massively parallel version of CRYSTAL allows for treatment of very large unit cells for crystalline systems on HPC architectures with high parallel efficiency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  - The paper aims to address the scalability of the CRYSTAL code with respect to the number of cores and system size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Contribution and Methodology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 Internal tests were conducted to assess the scalability of the code with the system size and the number of cores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  - The performance of the code was tested on different HPC architectures for a complex chemical system of pharmaceutical interest as a test case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  - The study involved a comparison of the performance of different HPC architectures and the impact of different functionals on the computational efficiency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Limitations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 - The quadratic scaling with the system size for cells containing more than 200 irreducible atoms poses a limitation to the current version of the code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  - Major interventions on the code are needed to address the quadratic scaling issue, particularly in revisiting the loop structure in the main routines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  - The difficulty in disentangling the Fock diagonalization dependence on the system size is another limitation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Future Research and Implications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 New powerful general-purpose graphical processing units (GPUs) may offer a solution to the Fock diagonalization dependence on the system size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 - The development of the CRYSTAL code is constantly evolving, and further improvements in performance are expected in the future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