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Open Sa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Medium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Medium-bold.fntdata"/><Relationship Id="rId6" Type="http://schemas.openxmlformats.org/officeDocument/2006/relationships/slide" Target="slides/slide1.xml"/><Relationship Id="rId18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6375" y="1613825"/>
            <a:ext cx="518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Federated Learning Models with IID and Non-IID Data Variations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Fahim Faisal Rafi • 19201081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Ilmy Islam </a:t>
            </a:r>
            <a:r>
              <a:rPr lang="en"/>
              <a:t>• 23141082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Fardin Bin Rahman• 23141092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Fahim Shahriar • 23341075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514825" y="4671175"/>
            <a:ext cx="30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700" y="91605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federated learning (FL) framework enables edge clients to collaboratively learn a shared inference model while keeping privacy of training data on clients.</a:t>
            </a:r>
            <a:endParaRPr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work aims to develop novel adaptive optimization methods for FL </a:t>
            </a:r>
            <a:endParaRPr sz="1500"/>
          </a:p>
        </p:txBody>
      </p:sp>
      <p:sp>
        <p:nvSpPr>
          <p:cNvPr id="286" name="Google Shape;286;p14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 critical challenge in FL is expensive communication cost between the clients and server.</a:t>
            </a:r>
            <a:endParaRPr sz="1600"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903800" y="2514325"/>
            <a:ext cx="34305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88888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Recent advances in FL present a promising ML paradigm that enables collaborative training of shared ML models over multiple distributed devices data sharing, while ensuring data privacy.</a:t>
            </a:r>
            <a:endParaRPr sz="1800"/>
          </a:p>
        </p:txBody>
      </p:sp>
      <p:sp>
        <p:nvSpPr>
          <p:cNvPr id="294" name="Google Shape;294;p15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establish an analytic framework to connect the federated optimization methods with the ordinary differential equations.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1" name="Google Shape;301;p16"/>
          <p:cNvSpPr txBox="1"/>
          <p:nvPr>
            <p:ph idx="2" type="body"/>
          </p:nvPr>
        </p:nvSpPr>
        <p:spPr>
          <a:xfrm>
            <a:off x="4903800" y="2075075"/>
            <a:ext cx="34305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88888"/>
              <a:buChar char="●"/>
            </a:pPr>
            <a:r>
              <a:rPr lang="en" sz="1800"/>
              <a:t>We aim to develop novel adaptive optimization methods for FL from the perspective of the decomposition of ODEs of centralized optimizers.</a:t>
            </a:r>
            <a:endParaRPr sz="1800"/>
          </a:p>
        </p:txBody>
      </p:sp>
      <p:sp>
        <p:nvSpPr>
          <p:cNvPr id="302" name="Google Shape;302;p16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Despite achieving remarkable performance, FL techniques often suffer from two key challenging issues: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Client drift.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Lack of adaptivity.</a:t>
            </a:r>
            <a:endParaRPr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10" name="Google Shape;310;p17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6" name="Google Shape;316;p18"/>
          <p:cNvSpPr txBox="1"/>
          <p:nvPr>
            <p:ph idx="2" type="body"/>
          </p:nvPr>
        </p:nvSpPr>
        <p:spPr>
          <a:xfrm>
            <a:off x="3320375" y="2073475"/>
            <a:ext cx="5070600" cy="5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Maven Pro"/>
                <a:ea typeface="Maven Pro"/>
                <a:cs typeface="Maven Pro"/>
                <a:sym typeface="Maven Pro"/>
              </a:rPr>
              <a:t>Our work will present a theoretical principle on where to and how to design and utilize adaptive optimization methods in federated settings.</a:t>
            </a:r>
            <a:endParaRPr sz="1500">
              <a:solidFill>
                <a:srgbClr val="59595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8150" y="4614500"/>
            <a:ext cx="42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