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65b47000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65b4700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65b0d6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65b0d6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5b0d6cd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5b0d6cd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65b47000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65b47000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5b4700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5b4700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65b4700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65b4700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Price Prediction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Deep Learning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64450" y="36281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Fardin Bin Rahman</a:t>
            </a:r>
            <a:br>
              <a:rPr lang="en" sz="2100">
                <a:solidFill>
                  <a:schemeClr val="lt1"/>
                </a:solidFill>
              </a:rPr>
            </a:br>
            <a:r>
              <a:rPr lang="en" sz="2100">
                <a:solidFill>
                  <a:schemeClr val="lt1"/>
                </a:solidFill>
              </a:rPr>
              <a:t>23141092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Introduction and Motivation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</a:t>
            </a:r>
            <a:r>
              <a:rPr lang="en" sz="8407">
                <a:solidFill>
                  <a:schemeClr val="dk1"/>
                </a:solidFill>
              </a:rPr>
              <a:t>The paper explores the potential for predicting the price of Bitcoin using deep learning models.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authors' motivation is to provide valuable insights into the cryptocurrency market for investors and policymakers.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authors' hypothesis is that deep learning models can accurately predict the price of Bitcoin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Contribution and Methodology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paper's contribution to the field of cryptocurrency research is significant.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authors used a large and diverse data set, combined with an innovative approach to model training and evaluation.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authors' proposed model includes data preprocessing, feature selection, model training, and model evaluation.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Model Accuracy and Insights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authors' model achieved an accuracy of 96.5% in predicting the price of Bitcoin.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study provides valuable insights into the potential for predicting the price of Bitcoin using deep learning models.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findings could be applied to minimize risks for investors and provide policymakers with valuable insights into the cryptocurrency market.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Limitations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paper has two main limitations.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Firstly, the study only focuses on Bitcoin and does not consider other cryptocurrencies such as Ripple, Ethereum, and Litecoin.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Secondly, the authors did not consider other factors that could impact the price of Bitcoin, such as political systems, public relations, and market policies.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Future Research and Implications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Future research should consider other cryptocurrencies to provide a more comprehensive analysis of the cryptocurrency market.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Future research should consider other factors that could impact the price of Bitcoin to provide a more accurate prediction.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407">
                <a:solidFill>
                  <a:schemeClr val="dk1"/>
                </a:solidFill>
              </a:rPr>
              <a:t>- The paper's findings could have significant implications for investors and policymakers in the cryptocurrency market.</a:t>
            </a:r>
            <a:endParaRPr sz="84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4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