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a65b0d6cd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a65b0d6cd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65b0d6c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65b0d6c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65b0d6cd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65b0d6cd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65b0d6cd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65b0d6cd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65b0d6cd9_5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65b0d6cd9_5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Modeling of Train Traffic Based on GIS Technologies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464450" y="36281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Fardin Bin Rahman</a:t>
            </a:r>
            <a:br>
              <a:rPr lang="en" sz="2100">
                <a:solidFill>
                  <a:schemeClr val="lt1"/>
                </a:solidFill>
              </a:rPr>
            </a:br>
            <a:r>
              <a:rPr lang="en" sz="2100">
                <a:solidFill>
                  <a:schemeClr val="lt1"/>
                </a:solidFill>
              </a:rPr>
              <a:t>23141092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66">
                <a:latin typeface="Roboto"/>
                <a:ea typeface="Roboto"/>
                <a:cs typeface="Roboto"/>
                <a:sym typeface="Roboto"/>
              </a:rPr>
              <a:t>Introduction and Motivation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323500" y="500925"/>
            <a:ext cx="47745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9">
                <a:solidFill>
                  <a:schemeClr val="dk1"/>
                </a:solidFill>
              </a:rPr>
              <a:t>-Importance of simulating train traffic for optimizing operations and safety.</a:t>
            </a:r>
            <a:endParaRPr sz="275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9">
                <a:solidFill>
                  <a:schemeClr val="dk1"/>
                </a:solidFill>
              </a:rPr>
              <a:t>-</a:t>
            </a:r>
            <a:r>
              <a:rPr lang="en" sz="2759">
                <a:solidFill>
                  <a:schemeClr val="dk1"/>
                </a:solidFill>
              </a:rPr>
              <a:t>GIS technologies in visualizing and analyzing train movements.</a:t>
            </a:r>
            <a:endParaRPr sz="275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66">
                <a:latin typeface="Roboto"/>
                <a:ea typeface="Roboto"/>
                <a:cs typeface="Roboto"/>
                <a:sym typeface="Roboto"/>
              </a:rPr>
              <a:t>Contribution and Methodology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323500" y="500925"/>
            <a:ext cx="47745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-Visualizing train movements using GIS tools.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-Development of a specialized database encompassing time elements from train schedules.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-Creation of specialized agents for accurate model replication post-compilation.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40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66">
                <a:latin typeface="Roboto"/>
                <a:ea typeface="Roboto"/>
                <a:cs typeface="Roboto"/>
                <a:sym typeface="Roboto"/>
              </a:rPr>
              <a:t>Limitations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323500" y="500925"/>
            <a:ext cx="47745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-Challenges in replicating real-time complexities accurately.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-Constraints in predictive capabilities due to data scope and assumptions.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-Potential impact of these limitations on model accuracy.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40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66">
                <a:latin typeface="Roboto"/>
                <a:ea typeface="Roboto"/>
                <a:cs typeface="Roboto"/>
                <a:sym typeface="Roboto"/>
              </a:rPr>
              <a:t>Future Research and Implications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323500" y="500925"/>
            <a:ext cx="47745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-Refining the model to address identified limitations.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-Integration of real-time data streams for improved accuracy.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-Expansion to encompass diverse railway networks or emerging technologies.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40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