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63" r:id="rId5"/>
    <p:sldId id="264" r:id="rId6"/>
    <p:sldId id="265" r:id="rId7"/>
    <p:sldId id="266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0FCC557-DCF1-4425-A6FE-26A7F8A01D53}" v="271" dt="2025-02-12T23:04:50.7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12.02.2025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079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12.02.2025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5727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12.02.2025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2261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12.02.2025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3711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12.02.2025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6369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12.02.2025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5762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12.02.2025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002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12.02.2025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5335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12.02.2025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8754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12.02.2025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569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12.02.2025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4169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2FFB779-270B-4192-84BA-A697F48306DC}" type="datetimeFigureOut">
              <a:rPr lang="ru-RU" smtClean="0"/>
              <a:t>12.02.2025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4979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677BAFB-3BD3-41BB-9107-FAE224AE2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6823A9B-C188-42D4-847C-3AD928DB1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2784" y="253140"/>
            <a:ext cx="6184555" cy="6184555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4B557F3-1A0C-4749-A6DB-EAC082DF3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24848" y="253140"/>
            <a:ext cx="6184555" cy="6184555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5D55AA6-3751-494F-868A-DCEDC5CE82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03723" y="136525"/>
            <a:ext cx="6184555" cy="6184555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145972" y="134308"/>
            <a:ext cx="6045658" cy="3675189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 sz="3200" b="1">
                <a:solidFill>
                  <a:schemeClr val="bg1"/>
                </a:solidFill>
                <a:latin typeface="Times New Roman"/>
                <a:cs typeface="Times New Roman"/>
              </a:rPr>
              <a:t>"Создание</a:t>
            </a:r>
            <a:r>
              <a:rPr lang="ru-RU" sz="3200" b="1" dirty="0">
                <a:solidFill>
                  <a:schemeClr val="bg1"/>
                </a:solidFill>
                <a:latin typeface="Times New Roman"/>
                <a:cs typeface="Times New Roman"/>
              </a:rPr>
              <a:t> телеграмм-бота для хранения и передачи информации"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909882" y="3934947"/>
            <a:ext cx="4508641" cy="1116414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just"/>
            <a:r>
              <a:rPr lang="ru-RU" sz="1600" dirty="0">
                <a:solidFill>
                  <a:schemeClr val="bg1"/>
                </a:solidFill>
                <a:latin typeface="Times New Roman"/>
                <a:cs typeface="Times New Roman"/>
              </a:rPr>
              <a:t>Выполнил: </a:t>
            </a:r>
            <a:r>
              <a:rPr lang="ru-RU" sz="1600" err="1">
                <a:solidFill>
                  <a:schemeClr val="bg1"/>
                </a:solidFill>
                <a:latin typeface="Times New Roman"/>
                <a:cs typeface="Times New Roman"/>
              </a:rPr>
              <a:t>Цыгвинцев</a:t>
            </a:r>
            <a:r>
              <a:rPr lang="ru-RU" sz="1600" dirty="0">
                <a:solidFill>
                  <a:schemeClr val="bg1"/>
                </a:solidFill>
                <a:latin typeface="Times New Roman"/>
                <a:cs typeface="Times New Roman"/>
              </a:rPr>
              <a:t> Владимир Глебович</a:t>
            </a:r>
          </a:p>
          <a:p>
            <a:pPr algn="just"/>
            <a:r>
              <a:rPr lang="ru-RU" sz="1600" dirty="0">
                <a:solidFill>
                  <a:schemeClr val="bg1"/>
                </a:solidFill>
                <a:latin typeface="Times New Roman"/>
                <a:cs typeface="Times New Roman"/>
              </a:rPr>
              <a:t>ученик 10 «а» класса</a:t>
            </a:r>
          </a:p>
          <a:p>
            <a:pPr algn="just"/>
            <a:r>
              <a:rPr lang="ru-RU" sz="1600" dirty="0">
                <a:solidFill>
                  <a:schemeClr val="bg1"/>
                </a:solidFill>
                <a:latin typeface="Times New Roman"/>
                <a:cs typeface="Times New Roman"/>
              </a:rPr>
              <a:t>Руководитель: Шаяхметова Венера </a:t>
            </a:r>
            <a:r>
              <a:rPr lang="ru-RU" sz="1600" err="1">
                <a:solidFill>
                  <a:schemeClr val="bg1"/>
                </a:solidFill>
                <a:latin typeface="Times New Roman"/>
                <a:cs typeface="Times New Roman"/>
              </a:rPr>
              <a:t>Рюзальевна</a:t>
            </a:r>
            <a:endParaRPr lang="ru-RU" sz="1600">
              <a:solidFill>
                <a:schemeClr val="bg1"/>
              </a:solidFill>
              <a:latin typeface="Times New Roman"/>
              <a:cs typeface="Times New Roman"/>
            </a:endParaRPr>
          </a:p>
          <a:p>
            <a:endParaRPr lang="ru-RU" sz="2000" dirty="0">
              <a:solidFill>
                <a:schemeClr val="bg1"/>
              </a:solidFill>
            </a:endParaRPr>
          </a:p>
        </p:txBody>
      </p:sp>
      <p:sp>
        <p:nvSpPr>
          <p:cNvPr id="16" name="Graphic 212">
            <a:extLst>
              <a:ext uri="{FF2B5EF4-FFF2-40B4-BE49-F238E27FC236}">
                <a16:creationId xmlns:a16="http://schemas.microsoft.com/office/drawing/2014/main" id="{4D4C00DC-4DC6-4CD2-9E31-F17E6CEBC5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56275" y="97597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8" name="Graphic 212">
            <a:extLst>
              <a:ext uri="{FF2B5EF4-FFF2-40B4-BE49-F238E27FC236}">
                <a16:creationId xmlns:a16="http://schemas.microsoft.com/office/drawing/2014/main" id="{D82AB1B2-7970-42CF-8BF5-567C69E9F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56275" y="97597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grpSp>
        <p:nvGrpSpPr>
          <p:cNvPr id="20" name="Graphic 190">
            <a:extLst>
              <a:ext uri="{FF2B5EF4-FFF2-40B4-BE49-F238E27FC236}">
                <a16:creationId xmlns:a16="http://schemas.microsoft.com/office/drawing/2014/main" id="{66FB5A75-BDE2-4F12-A95B-C48788A76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80947" y="1755501"/>
            <a:ext cx="1598829" cy="531293"/>
            <a:chOff x="2504802" y="1755501"/>
            <a:chExt cx="1598829" cy="531293"/>
          </a:xfrm>
          <a:solidFill>
            <a:schemeClr val="bg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C86CBC8-A814-4C0C-A287-7C549693D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6AA52F4F-14E6-402F-A196-668B9CA9BC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4" name="Oval 23">
            <a:extLst>
              <a:ext uri="{FF2B5EF4-FFF2-40B4-BE49-F238E27FC236}">
                <a16:creationId xmlns:a16="http://schemas.microsoft.com/office/drawing/2014/main" id="{C10FB9CA-E7FA-462C-B537-F1224ED1AC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9820" y="4236107"/>
            <a:ext cx="510988" cy="510988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8469AE7-A75B-4F37-850B-EF5974ABE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9820" y="4236107"/>
            <a:ext cx="510988" cy="510988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8" name="Graphic 4">
            <a:extLst>
              <a:ext uri="{FF2B5EF4-FFF2-40B4-BE49-F238E27FC236}">
                <a16:creationId xmlns:a16="http://schemas.microsoft.com/office/drawing/2014/main" id="{63301095-70B2-49AA-8DA9-A35629AD6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597506" y="4175798"/>
            <a:ext cx="1861486" cy="1861665"/>
            <a:chOff x="5734053" y="3067000"/>
            <a:chExt cx="724484" cy="724549"/>
          </a:xfrm>
          <a:solidFill>
            <a:schemeClr val="bg1"/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D218E08C-0BEA-45C2-8C09-4141DDDA0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067000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232F6090-14E0-44C6-B9FC-C91047BCDC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FDB9402B-335C-4892-9E7C-C400E95BE0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E7A4371D-4448-409A-93F3-0C92E3EBD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780149CB-4B8F-4FD1-AC5E-25670C9EA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92D49A1A-35B0-4620-9D1E-A782A0E978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AFF46F08-B1E4-44C1-BD4A-4191D6EAD9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8DB16610-3D81-4E5C-850D-5D1245C0D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12624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E05501B2-83AC-4299-BE5A-8CA16B4089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12624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07CF1B90-3B3A-403E-A94F-8B82945D07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56A1CBA9-4AC1-4C42-9429-3FF31DF282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21318D9B-FD39-402A-ADFA-0E6CC789A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333FB08F-B346-47C0-A7CD-1DE53E6C0D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12624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893AD6F2-6408-4A8E-9749-CB7388EF3D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715D9D2F-1568-4BE3-A54A-69F52492B0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185393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9AB547A7-0D80-491F-98B4-C6B7CC4FC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185393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7E2693CD-DAF5-4B26-9A2F-17673BF3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A96EEE12-952A-4693-B161-D7071D601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F4228DCC-1611-4BDC-90AA-231F67EB11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DA163C3C-D3DF-461F-B6A8-90C7C227D1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185393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4D021D29-2980-41C3-AB83-DA93C105BC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AC09C1FA-1A9D-49A7-9D73-8B777140A3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244637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0B8D8CD4-7B9B-48A5-BC59-0CB859354F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244635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224D0A27-A8B0-4020-9399-24127726E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168E8EBA-9F8C-4650-B9BE-38A0A56BCF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A460BB3-2605-4AA2-AE1D-B9FB61EBF2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1E2E38EE-DBBE-4CC1-9498-E7193E1B2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24463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BF191D5C-7D2A-4408-A8F2-389D2360F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08F7193B-B379-4921-9F17-1841D50611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303786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B4C5E53C-6003-4F74-B1CA-C7EA1E4993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CB97B2B1-1CF5-46A5-940D-AB8F57F59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0783F4F1-D8CE-4453-B79B-AD976E272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6A7A4C9-F24F-4F00-A2FA-29E788A0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EB694A32-59D6-46E3-8CE4-E4C485C2CB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983EBB4C-28FF-41C6-90D6-5F30FC0868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0707659D-8AE9-49B5-AB29-ECC099F49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363031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5C987ECC-9573-46EA-9C4A-7C3CAE39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36302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4DAF6708-18C2-4082-B024-6CEA32AE0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72CBB5AE-39E2-4D9B-A834-64D31B0032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4592DE98-77BF-4E8E-AEB4-1934207BAE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5AF5D9A0-BA94-4D2B-8479-26C55355B6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363031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2CAA6A8E-7ACF-4EF7-AAD6-734A009DC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D3DD3695-F212-4BAD-BBB3-EC1F62474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422181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AB1B3ECB-7594-4C5C-B62B-E686C0A89E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4221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5EE54C3C-D9E5-4782-B8F6-058EB2D63E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EAE78EEE-DC43-44E1-AB47-ACB80F94B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847D67EF-1141-4582-866E-FE02FB236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99ECC931-60A1-4628-A34B-4B68DA3CC2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4221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A587D2BE-3417-44AE-BEEF-57F88CECB4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FCEB2ED3-A08D-4286-B75D-893289F3F3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7C7DB7BB-8173-4377-85B0-032B7BDAB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93EF69B4-3F48-4509-8BF8-926E23BC1D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C1A86650-1EF5-46E3-885D-96985105A8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47EBBDE2-BD90-481F-A671-34E2186FB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87DAF1CB-838D-4C5C-8FB7-76BF677FEB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64573DA8-D2F3-4644-AC79-83843615C4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12624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41AB53B8-0D5C-44BD-A2A9-ABBF659E1F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29B7FA60-B453-4877-8D47-CA1209DF9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7A6D2414-BCCC-40E8-B990-47642EFE96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B0F37C2B-B7E6-420D-AD39-3AE4A2FBE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12624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F6417E45-D7FC-40B8-AD49-941B28D18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12624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2A8D1963-0C59-476C-AAFA-A7AF4FF508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18539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6BE777A9-EC29-46FC-AD21-AC7FD89B13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C63BA1CE-93FB-42C7-8381-765E50023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7F30F275-ADC8-4FD1-8B4B-673B37517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DB20529C-F2DD-4607-8DEE-19A9329686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B8029A9A-DFF9-49CE-8CEE-95A6695F3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185391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6822C2EC-B05D-4CE6-9D59-164769D0ED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244634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53A0760F-F576-4A97-94AF-8BBE590844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CA76721C-646A-4910-AD1A-BE6B67767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065D4766-CAEC-4074-A9E2-6110A12389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4F1A0AC6-319D-49D8-A4FB-17A70E8E89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79502B48-2B92-45BF-B9AC-1102B38078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24463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6363AFA7-321F-431C-B2FD-ADCB4D24BD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33EDDE1B-7379-4973-8CFD-F3C737104D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1F20B58A-2DB8-46B2-9E93-9C8C817DC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A5A3EF12-3DA1-4505-A44B-1B96348873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5B08812B-9264-47E7-8EC8-1233869F6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2A29F226-A243-410B-BEE4-EBA9DD76F8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30378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9DF57348-F837-475C-A7AA-3C7210041E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363028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1E41B89A-9A45-4947-ADB0-940040049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6C1F1525-32BC-46E1-84E6-C2BB88730B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C73A8972-BA44-40C6-B045-83E78C4D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C196E956-03D1-4F79-826A-A2F5E3DEF1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36302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ADA7B07B-EAC8-4FA5-B14F-3ABF8BA7A2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363029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93C28672-FF9E-4FE0-AC47-2FDD26CD75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4221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E347BAB3-EA9C-4ADD-AE5E-28F2E3C538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4221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321920C4-EE31-4F03-A0D5-A280D3F4B1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4221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6EBB3D05-4C78-4F10-8D03-8909DBCFB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42217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FC65F531-84E4-463F-8791-EB6EDFA63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4221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A63BB6A3-D482-43F2-9F5F-20E163CC44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ABDCCD34-EB5D-4194-8A28-1424E98AE4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481330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F058544E-163D-4FFF-9A69-0B3A3F2D66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48133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11041486-0577-4F0E-8DD5-5E20E26729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71D11099-C84E-43AC-9F20-92460E1708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E598FB87-8AFF-4C56-9E2C-776F4641E9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7701E761-16DE-4350-9718-DD81B37FB9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48133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552E747F-E415-4348-A11A-4CABCB64B5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C6472F13-E6DE-4469-9563-F478261B6E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54057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5C72FE15-910B-4622-A14C-AFA2DFCC02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540575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BAB8F759-DEFA-4D35-B76E-6D3034FB77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A1BBCEBD-DCE2-4354-B878-49ABEC367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2CBB3A18-0021-403F-8E24-8805829B4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8FDF7AAC-1EC6-4409-90AB-DBB984883D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540575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5B9999E8-7D25-4049-8328-685B556DC6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E77FC8A9-DEAE-424D-B460-12E0F3268D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5997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54F9C69A-0DCF-444A-B970-32B4120483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5997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8BD94DDA-54FF-48EE-9DAC-C0EA6F91D4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E18A6989-0132-4CB7-BB68-EEBC4E0806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A1357332-D19F-4C2B-B474-21D5539B90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295C7590-8B80-428C-95A9-638B265425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5997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CA0E8A31-7520-4726-9D96-43BA87407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9407EEE0-5D8E-4CCC-A91B-0CB523227C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3" y="3658968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3799DFCC-868B-4257-B530-8E8D616CC5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99" y="365896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F7F5EEB5-FE82-45A8-97C4-88460ABAFB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49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CD76E4C7-EB07-499D-9BC3-FF39C8B61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86EFDF8D-E5F7-4EB8-B8DA-3CC7E21D88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5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2CA6506B-EACA-4FB2-81AB-E028F44786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0" y="365896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193E4771-2787-4901-93D8-7E90F3F479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0EA31773-15F1-4605-8787-6891ABB21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718118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1302C213-2CD5-4168-9534-111E6E81A8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71811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B9B36C24-2336-41FD-BAC4-6CD69DFD55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CA3AFAFE-D376-4A7B-928B-833531472D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6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7C685A00-A4F7-4250-BAAA-70978DADE4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E52682F3-EDD5-4BDC-BB19-A4540873A8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71811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2C5E1880-CFBA-4547-9C23-6D2C433048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439AAF4F-2AAD-4A02-A7FA-FE28D5286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7" y="3777362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05614144-9309-41ED-8E05-839A6EEFF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1" y="377736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24324D6F-A81D-45F2-BA36-C53F1AB0C6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3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6B00668D-07BC-47CF-9D1E-F94EC7C56F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701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BCF78A89-29F2-4973-8463-DF3C57EFB4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54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F5BCB645-FB02-40FC-99A4-06CA3F1B2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102" y="377736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F6115A3A-2FBE-4633-A426-37D05BC071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50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AEFD8D2F-B95A-4C0A-AE85-53171B29F5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481330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4DD4F397-1F35-4E06-8EC1-8F58C51912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B031E5E0-C77D-49F7-ADF2-258D23052D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3F044DE9-FE64-4C30-8191-7E1547880C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9B18BCEB-85ED-4077-ACB7-FEB2F6443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00C0927E-2CCF-4F8E-8A54-22B8A93C97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48132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D0C3350E-04F5-4FED-9991-4DD964E099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54057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F43D0338-A6C9-4866-8D0C-072664518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5405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40EA171B-27E2-4100-9D5F-123CF6E7F9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54058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22FD540C-F3DF-40F5-B2BE-BBD113EF43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54058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57768D93-FAD4-4236-969B-B8EE8E88F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5405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0F5E0490-21C2-4EF6-950D-38814F32C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540588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8E981C9B-710F-4034-AE82-28B1B07245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59973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CC62C2CC-DBAE-4877-8F55-02FE00AE8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D8F57D8B-1988-441F-9DAE-A525DA5E9D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6715F028-3A13-4D5F-86C4-74C0AD81D6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DC6C9B50-47B3-44E7-B897-43D010A18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59973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F3F602F0-702E-4D5F-A4FC-0E602C02B9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9F379870-B34C-4DFC-9F0A-BDAB8C89FE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6589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641092AC-FED1-4D1D-B57C-0AC883CA95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EA8A0B5E-5BB1-46AF-AC31-7D3756F354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1C519384-2192-432B-B768-64B4BC2DA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13C77A9D-44F0-4289-A611-D8AF81357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0A54AEDC-E418-4E02-A713-6CE30C0CDD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41" y="36589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24FECFE3-9F31-47B0-B17F-CF2A1CEE85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9" y="371813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68167DF4-8B16-419B-B7BA-2FD5FF6CC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50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A543D24F-44C0-4DDF-A30E-8C8407548F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5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63DEAE3C-3931-41EE-B4A1-F9385602BE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5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B11945CD-32F6-4C09-82AF-551051231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92" y="371812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9109F44F-512F-4792-AED2-ECA80DDE16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40" y="37181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29B9E19B-BC56-46F2-BFFF-1688CEA55A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777375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F573BDDE-4AED-43FB-B8D1-B5F3708931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50" y="377737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EFFDA684-6DFF-4629-830E-6F2ACAB8C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6" y="377737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92E23250-6349-4726-AF61-08A57B3A2E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55" y="377735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8536AAE6-5497-4B0A-9C9F-4EAA1BB322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314" y="377745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52B72898-B9DE-4574-BB20-0C317954D4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38A0BB9-FD7D-1CEF-E8CD-B8F8C03994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040BA99-B99C-E27D-C46B-E51DA8E80D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46EE69-662D-0073-8E88-254A6C5DB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ru-RU" sz="4800" b="1" i="1" dirty="0">
                <a:solidFill>
                  <a:schemeClr val="bg1"/>
                </a:solidFill>
                <a:latin typeface="Times New Roman"/>
                <a:cs typeface="Times New Roman"/>
              </a:rPr>
              <a:t>Цель и Задачи проекта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2B70BFD-7830-F642-A39C-9A0BC13902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6B7C70C-7A47-F5BF-A042-C9B015E0C4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3C5B899-A8AD-8E19-C69E-941B2365CF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9880893" cy="395961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ru-RU" sz="1800" b="1" u="sng" dirty="0">
                <a:latin typeface="Times New Roman"/>
                <a:cs typeface="Times New Roman"/>
              </a:rPr>
              <a:t>Цель Работы</a:t>
            </a:r>
            <a:r>
              <a:rPr lang="ru-RU" sz="1800" dirty="0">
                <a:latin typeface="Times New Roman"/>
                <a:cs typeface="Times New Roman"/>
              </a:rPr>
              <a:t>: разработать функционального </a:t>
            </a:r>
            <a:r>
              <a:rPr lang="ru-RU" sz="1800" err="1">
                <a:latin typeface="Times New Roman"/>
                <a:cs typeface="Times New Roman"/>
              </a:rPr>
              <a:t>телеграм</a:t>
            </a:r>
            <a:r>
              <a:rPr lang="ru-RU" sz="1800" dirty="0">
                <a:latin typeface="Times New Roman"/>
                <a:cs typeface="Times New Roman"/>
              </a:rPr>
              <a:t>-бота, который обеспечит пользователям возможность удобно хранить и передавать информацию. Конечный результат — это работающий бот с интуитивно понятным интерфейсом и надежной системой передачи данных.</a:t>
            </a:r>
          </a:p>
          <a:p>
            <a:pPr algn="just"/>
            <a:r>
              <a:rPr lang="ru-RU" sz="1800" b="1" u="sng" dirty="0">
                <a:latin typeface="Times New Roman"/>
                <a:cs typeface="Times New Roman"/>
              </a:rPr>
              <a:t>Задачи</a:t>
            </a:r>
            <a:r>
              <a:rPr lang="ru-RU" sz="1800" dirty="0">
                <a:latin typeface="Times New Roman"/>
                <a:cs typeface="Times New Roman"/>
              </a:rPr>
              <a:t>:  Изучить </a:t>
            </a:r>
            <a:r>
              <a:rPr lang="ru-RU" sz="1800" err="1">
                <a:latin typeface="Times New Roman"/>
                <a:cs typeface="Times New Roman"/>
              </a:rPr>
              <a:t>Telegram</a:t>
            </a:r>
            <a:r>
              <a:rPr lang="ru-RU" sz="1800" dirty="0">
                <a:latin typeface="Times New Roman"/>
                <a:cs typeface="Times New Roman"/>
              </a:rPr>
              <a:t> API и его возможности</a:t>
            </a:r>
          </a:p>
          <a:p>
            <a:pPr algn="just"/>
            <a:r>
              <a:rPr lang="ru-RU" sz="1800" dirty="0">
                <a:latin typeface="Times New Roman"/>
                <a:cs typeface="Times New Roman"/>
              </a:rPr>
              <a:t>Разработать архитектуру бота</a:t>
            </a:r>
          </a:p>
          <a:p>
            <a:pPr algn="just"/>
            <a:r>
              <a:rPr lang="ru-RU" sz="1800" dirty="0">
                <a:latin typeface="Times New Roman"/>
                <a:cs typeface="Times New Roman"/>
              </a:rPr>
              <a:t>Реализовать основные функции: загрузка, хранение и передача файлов.</a:t>
            </a:r>
          </a:p>
          <a:p>
            <a:endParaRPr lang="ru-RU" sz="14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58864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47A250-3DAF-FB4C-35D8-25EFE256E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ru-RU" sz="4800" b="1" i="1" dirty="0">
                <a:solidFill>
                  <a:schemeClr val="bg1"/>
                </a:solidFill>
                <a:latin typeface="Times New Roman"/>
                <a:cs typeface="Times New Roman"/>
              </a:rPr>
              <a:t>Что такое телеграмм-бот?</a:t>
            </a:r>
            <a:endParaRPr lang="ru-RU" sz="4800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B3A85FD-870B-ED27-9356-176CFC3D92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9880893" cy="395961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z="1800" b="1" dirty="0">
                <a:latin typeface="Times New Roman"/>
                <a:cs typeface="Times New Roman"/>
              </a:rPr>
              <a:t>Телеграм-бот</a:t>
            </a:r>
            <a:r>
              <a:rPr lang="ru-RU" sz="1800" dirty="0">
                <a:latin typeface="Times New Roman"/>
                <a:cs typeface="Times New Roman"/>
              </a:rPr>
              <a:t> — это программа, которая работает в мессенджере </a:t>
            </a:r>
            <a:r>
              <a:rPr lang="ru-RU" sz="1800" err="1">
                <a:latin typeface="Times New Roman"/>
                <a:cs typeface="Times New Roman"/>
              </a:rPr>
              <a:t>Telegram</a:t>
            </a:r>
            <a:r>
              <a:rPr lang="ru-RU" sz="1800" dirty="0">
                <a:latin typeface="Times New Roman"/>
                <a:cs typeface="Times New Roman"/>
              </a:rPr>
              <a:t> и взаимодействует с пользователями через текстовые команды и сообщения. Боты могут выполнять различные функции: от простых ответов на вопросы до сложных операций, таких как обработка платежей и т.д. Они используют </a:t>
            </a:r>
            <a:r>
              <a:rPr lang="ru-RU" sz="1800" err="1">
                <a:latin typeface="Times New Roman"/>
                <a:cs typeface="Times New Roman"/>
              </a:rPr>
              <a:t>TelegramBot</a:t>
            </a:r>
            <a:r>
              <a:rPr lang="ru-RU" sz="1800" dirty="0">
                <a:latin typeface="Times New Roman"/>
                <a:cs typeface="Times New Roman"/>
              </a:rPr>
              <a:t> API для взаимодействия с платформой и могут быть настроены для выполнения определенных задач.</a:t>
            </a:r>
          </a:p>
        </p:txBody>
      </p:sp>
    </p:spTree>
    <p:extLst>
      <p:ext uri="{BB962C8B-B14F-4D97-AF65-F5344CB8AC3E}">
        <p14:creationId xmlns:p14="http://schemas.microsoft.com/office/powerpoint/2010/main" val="903813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FCCE1EB-7ABD-E536-254E-77DCE88092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FFC538C-9363-7385-37B9-6552C6F09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C61C53-CB60-70EF-83D9-44D65D4BA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8826" y="251814"/>
            <a:ext cx="10521846" cy="1286078"/>
          </a:xfrm>
        </p:spPr>
        <p:txBody>
          <a:bodyPr anchor="t">
            <a:noAutofit/>
          </a:bodyPr>
          <a:lstStyle/>
          <a:p>
            <a:pPr algn="ctr"/>
            <a:r>
              <a:rPr lang="ru-RU" sz="4800" b="1" i="1" dirty="0">
                <a:solidFill>
                  <a:schemeClr val="bg1"/>
                </a:solidFill>
                <a:latin typeface="Times New Roman"/>
                <a:cs typeface="Times New Roman"/>
              </a:rPr>
              <a:t>Что такое </a:t>
            </a:r>
            <a:r>
              <a:rPr lang="ru-RU" sz="4800" b="1" i="1" err="1">
                <a:solidFill>
                  <a:schemeClr val="bg1"/>
                </a:solidFill>
                <a:latin typeface="Times New Roman"/>
                <a:cs typeface="Times New Roman"/>
              </a:rPr>
              <a:t>Telegram</a:t>
            </a:r>
            <a:r>
              <a:rPr lang="ru-RU" sz="4800" b="1" i="1" dirty="0">
                <a:solidFill>
                  <a:schemeClr val="bg1"/>
                </a:solidFill>
                <a:latin typeface="Times New Roman"/>
                <a:cs typeface="Times New Roman"/>
              </a:rPr>
              <a:t> API и его возможности</a:t>
            </a:r>
            <a:endParaRPr lang="ru-RU" sz="4800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algn="ctr"/>
            <a:endParaRPr lang="ru-RU" sz="1400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3E05C23-3CA2-4555-A61B-A63B27B2FA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96DC267-A8DE-B2CC-70D2-52EAC50CF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5F026A0-B931-4F72-BE41-0FDE5026B0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9880893" cy="395961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>
              <a:spcBef>
                <a:spcPct val="0"/>
              </a:spcBef>
            </a:pPr>
            <a:r>
              <a:rPr lang="ru-RU" sz="1800" b="1" err="1">
                <a:latin typeface="Times New Roman"/>
                <a:cs typeface="Times New Roman"/>
              </a:rPr>
              <a:t>Telegram</a:t>
            </a:r>
            <a:r>
              <a:rPr lang="ru-RU" sz="1800" b="1" dirty="0">
                <a:latin typeface="Times New Roman"/>
                <a:cs typeface="Times New Roman"/>
              </a:rPr>
              <a:t> API</a:t>
            </a:r>
            <a:r>
              <a:rPr lang="ru-RU" sz="1800" dirty="0">
                <a:latin typeface="Times New Roman"/>
                <a:cs typeface="Times New Roman"/>
              </a:rPr>
              <a:t> — это набор инструментов, которые позволяют разработчикам создавать приложения для платформы </a:t>
            </a:r>
            <a:r>
              <a:rPr lang="ru-RU" sz="1800" err="1">
                <a:latin typeface="Times New Roman"/>
                <a:cs typeface="Times New Roman"/>
              </a:rPr>
              <a:t>Telegram</a:t>
            </a:r>
            <a:r>
              <a:rPr lang="ru-RU" sz="1800" dirty="0">
                <a:latin typeface="Times New Roman"/>
                <a:cs typeface="Times New Roman"/>
              </a:rPr>
              <a:t>. </a:t>
            </a:r>
            <a:r>
              <a:rPr lang="ru-RU" sz="1800" b="1" dirty="0">
                <a:latin typeface="Times New Roman"/>
                <a:cs typeface="Times New Roman"/>
              </a:rPr>
              <a:t>Возможности</a:t>
            </a:r>
            <a:r>
              <a:rPr lang="ru-RU" sz="1800" dirty="0">
                <a:latin typeface="Times New Roman"/>
                <a:cs typeface="Times New Roman"/>
              </a:rPr>
              <a:t> </a:t>
            </a:r>
            <a:r>
              <a:rPr lang="ru-RU" sz="1800" err="1">
                <a:latin typeface="Times New Roman"/>
                <a:cs typeface="Times New Roman"/>
              </a:rPr>
              <a:t>Telegram</a:t>
            </a:r>
            <a:r>
              <a:rPr lang="ru-RU" sz="1800" dirty="0">
                <a:latin typeface="Times New Roman"/>
                <a:cs typeface="Times New Roman"/>
              </a:rPr>
              <a:t> API очень обширны, но мы рассмотрим только ключевые из них, которые пригодятся для нашей работы: </a:t>
            </a:r>
            <a:endParaRPr lang="en-US" sz="1800" dirty="0">
              <a:latin typeface="Times New Roman"/>
              <a:cs typeface="Times New Roman"/>
            </a:endParaRPr>
          </a:p>
          <a:p>
            <a:pPr algn="just">
              <a:spcBef>
                <a:spcPct val="0"/>
              </a:spcBef>
            </a:pPr>
            <a:r>
              <a:rPr lang="ru-RU" sz="1800" b="1" dirty="0">
                <a:latin typeface="Times New Roman"/>
                <a:cs typeface="Times New Roman"/>
              </a:rPr>
              <a:t>Создание приложений.</a:t>
            </a:r>
            <a:r>
              <a:rPr lang="ru-RU" sz="1800" dirty="0">
                <a:latin typeface="Times New Roman"/>
                <a:cs typeface="Times New Roman"/>
              </a:rPr>
              <a:t> API предоставляет разработчикам инструменты для создания собственных приложений для </a:t>
            </a:r>
            <a:r>
              <a:rPr lang="ru-RU" sz="1800" err="1">
                <a:latin typeface="Times New Roman"/>
                <a:cs typeface="Times New Roman"/>
              </a:rPr>
              <a:t>Telegram</a:t>
            </a:r>
            <a:r>
              <a:rPr lang="ru-RU" sz="1800" dirty="0">
                <a:latin typeface="Times New Roman"/>
                <a:cs typeface="Times New Roman"/>
              </a:rPr>
              <a:t>, таких как боты, клиенты и т.п.</a:t>
            </a:r>
            <a:endParaRPr lang="en-US" sz="1800" dirty="0">
              <a:latin typeface="Times New Roman"/>
              <a:cs typeface="Times New Roman"/>
            </a:endParaRPr>
          </a:p>
          <a:p>
            <a:pPr algn="just">
              <a:spcBef>
                <a:spcPct val="0"/>
              </a:spcBef>
            </a:pPr>
            <a:r>
              <a:rPr lang="ru-RU" sz="1800" b="1" dirty="0">
                <a:latin typeface="Times New Roman"/>
                <a:cs typeface="Times New Roman"/>
              </a:rPr>
              <a:t>Сохранение данных на локальных серверах</a:t>
            </a:r>
            <a:r>
              <a:rPr lang="ru-RU" sz="1800" dirty="0">
                <a:latin typeface="Times New Roman"/>
                <a:cs typeface="Times New Roman"/>
              </a:rPr>
              <a:t>: API предоставляет возможность сохранить данные на вашем личном локальным сервере.</a:t>
            </a:r>
            <a:endParaRPr lang="en-US" sz="1800" dirty="0">
              <a:latin typeface="Times New Roman"/>
              <a:cs typeface="Times New Roman"/>
            </a:endParaRPr>
          </a:p>
          <a:p>
            <a:pPr algn="just">
              <a:spcBef>
                <a:spcPct val="0"/>
              </a:spcBef>
            </a:pPr>
            <a:r>
              <a:rPr lang="ru-RU" sz="1800" b="1" dirty="0">
                <a:latin typeface="Times New Roman"/>
                <a:cs typeface="Times New Roman"/>
              </a:rPr>
              <a:t>Графический интерфейс</a:t>
            </a:r>
            <a:r>
              <a:rPr lang="ru-RU" sz="1800" dirty="0">
                <a:latin typeface="Times New Roman"/>
                <a:cs typeface="Times New Roman"/>
              </a:rPr>
              <a:t>: с помощью </a:t>
            </a:r>
            <a:r>
              <a:rPr lang="ru-RU" sz="1800" err="1">
                <a:latin typeface="Times New Roman"/>
                <a:cs typeface="Times New Roman"/>
              </a:rPr>
              <a:t>Telegram</a:t>
            </a:r>
            <a:r>
              <a:rPr lang="ru-RU" sz="1800" dirty="0">
                <a:latin typeface="Times New Roman"/>
                <a:cs typeface="Times New Roman"/>
              </a:rPr>
              <a:t> API можно создать не только текстовый, но и интуитивно понятный, графический интерфейс.</a:t>
            </a:r>
            <a:endParaRPr lang="en-US" sz="1800" dirty="0">
              <a:latin typeface="Times New Roman"/>
              <a:cs typeface="Times New Roman"/>
            </a:endParaRPr>
          </a:p>
          <a:p>
            <a:pPr algn="just">
              <a:spcBef>
                <a:spcPct val="0"/>
              </a:spcBef>
            </a:pPr>
            <a:r>
              <a:rPr lang="ru-RU" sz="1800" b="1" dirty="0">
                <a:latin typeface="Times New Roman"/>
                <a:cs typeface="Times New Roman"/>
              </a:rPr>
              <a:t>Безопасность.</a:t>
            </a:r>
            <a:r>
              <a:rPr lang="ru-RU" sz="1800" dirty="0">
                <a:latin typeface="Times New Roman"/>
                <a:cs typeface="Times New Roman"/>
              </a:rPr>
              <a:t> API обеспечивает безопасность данных пользователей, используя шифрование и другие меры безопасности.</a:t>
            </a:r>
            <a:endParaRPr lang="en-US" sz="1800" dirty="0">
              <a:latin typeface="Times New Roman"/>
              <a:cs typeface="Times New Roman"/>
            </a:endParaRPr>
          </a:p>
          <a:p>
            <a:pPr>
              <a:spcBef>
                <a:spcPct val="0"/>
              </a:spcBef>
            </a:pPr>
            <a:endParaRPr lang="ru-RU" sz="4400" dirty="0">
              <a:latin typeface="Times New Roman"/>
              <a:cs typeface="Times New Roman"/>
            </a:endParaRPr>
          </a:p>
          <a:p>
            <a:pPr algn="just"/>
            <a:endParaRPr lang="ru-RU" sz="18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96630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AE02FD7-4069-7826-F974-B58477F34E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07AB69-7578-908A-7A8B-F9D6E46897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F3F147-6E3E-3972-2927-5E1824590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ru-RU" sz="4800" b="1" i="1" dirty="0">
                <a:solidFill>
                  <a:schemeClr val="bg1"/>
                </a:solidFill>
                <a:latin typeface="Times New Roman"/>
                <a:cs typeface="Times New Roman"/>
              </a:rPr>
              <a:t>Разработка архитектуры бота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CCD9764-8BA2-5F11-0958-347F80B620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D84FD39-068E-4D62-BE82-AB3597E35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A53FA3F-A4F9-31B0-DE9C-BA6CD9A5AD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574" y="2059005"/>
            <a:ext cx="11038737" cy="480078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 algn="just"/>
            <a:r>
              <a:rPr lang="ru-RU" sz="1800" dirty="0">
                <a:latin typeface="Times New Roman"/>
                <a:cs typeface="Times New Roman"/>
              </a:rPr>
              <a:t>Разработка архитектуры бота в </a:t>
            </a:r>
            <a:r>
              <a:rPr lang="ru-RU" sz="1800" err="1">
                <a:latin typeface="Times New Roman"/>
                <a:cs typeface="Times New Roman"/>
              </a:rPr>
              <a:t>Telegram</a:t>
            </a:r>
            <a:r>
              <a:rPr lang="ru-RU" sz="1800" dirty="0">
                <a:latin typeface="Times New Roman"/>
                <a:cs typeface="Times New Roman"/>
              </a:rPr>
              <a:t> для хранения и передачи информации на Python начинается с создания самого бота через </a:t>
            </a:r>
            <a:r>
              <a:rPr lang="ru-RU" sz="1800" err="1">
                <a:latin typeface="Times New Roman"/>
                <a:cs typeface="Times New Roman"/>
              </a:rPr>
              <a:t>BotFather</a:t>
            </a:r>
            <a:r>
              <a:rPr lang="ru-RU" sz="1800" dirty="0">
                <a:latin typeface="Times New Roman"/>
                <a:cs typeface="Times New Roman"/>
              </a:rPr>
              <a:t>, который предоставляет токен для доступа к </a:t>
            </a:r>
            <a:r>
              <a:rPr lang="ru-RU" sz="1800" err="1">
                <a:latin typeface="Times New Roman"/>
                <a:cs typeface="Times New Roman"/>
              </a:rPr>
              <a:t>TelegramAPI</a:t>
            </a:r>
            <a:r>
              <a:rPr lang="ru-RU" sz="1800" dirty="0">
                <a:latin typeface="Times New Roman"/>
                <a:cs typeface="Times New Roman"/>
              </a:rPr>
              <a:t>. Затем мы устанавливаем библиотеку </a:t>
            </a:r>
            <a:r>
              <a:rPr lang="ru-RU" sz="1800" err="1">
                <a:latin typeface="Times New Roman"/>
                <a:cs typeface="Times New Roman"/>
              </a:rPr>
              <a:t>python-telegram-bot</a:t>
            </a:r>
            <a:r>
              <a:rPr lang="ru-RU" sz="1800" dirty="0">
                <a:latin typeface="Times New Roman"/>
                <a:cs typeface="Times New Roman"/>
              </a:rPr>
              <a:t>, которая упрощает взаимодействие с API </a:t>
            </a:r>
            <a:r>
              <a:rPr lang="ru-RU" sz="1800" err="1">
                <a:latin typeface="Times New Roman"/>
                <a:cs typeface="Times New Roman"/>
              </a:rPr>
              <a:t>Telegram</a:t>
            </a:r>
            <a:r>
              <a:rPr lang="ru-RU" sz="1800" dirty="0">
                <a:latin typeface="Times New Roman"/>
                <a:cs typeface="Times New Roman"/>
              </a:rPr>
              <a:t>. Основная логика бота заключается в обработке сообщений от пользователей: когда бот получает сообщение, он может сохранять его в базе данных. Для хранения информации мы создаем модели данных, которые описывают, какую информацию мы хотим сохранять. Важно также обеспечить безопасность данных, поэтому сделаем авторизацию в бота с помощью </a:t>
            </a:r>
            <a:r>
              <a:rPr lang="ru-RU" sz="1800" err="1">
                <a:latin typeface="Times New Roman"/>
                <a:cs typeface="Times New Roman"/>
              </a:rPr>
              <a:t>user_id</a:t>
            </a:r>
            <a:r>
              <a:rPr lang="ru-RU" sz="1800" dirty="0">
                <a:latin typeface="Times New Roman"/>
                <a:cs typeface="Times New Roman"/>
              </a:rPr>
              <a:t>, уникального кода </a:t>
            </a:r>
            <a:r>
              <a:rPr lang="ru-RU" sz="1800" err="1">
                <a:latin typeface="Times New Roman"/>
                <a:cs typeface="Times New Roman"/>
              </a:rPr>
              <a:t>присвающегося</a:t>
            </a:r>
            <a:r>
              <a:rPr lang="ru-RU" sz="1800" dirty="0">
                <a:latin typeface="Times New Roman"/>
                <a:cs typeface="Times New Roman"/>
              </a:rPr>
              <a:t> пользователю.</a:t>
            </a:r>
            <a:endParaRPr lang="ru-RU" sz="1800" b="1" i="1" dirty="0">
              <a:latin typeface="Times New Roman"/>
              <a:cs typeface="Times New Roman"/>
            </a:endParaRPr>
          </a:p>
          <a:p>
            <a:endParaRPr lang="ru-RU" sz="1800" dirty="0">
              <a:latin typeface="Times New Roman"/>
              <a:cs typeface="Times New Roman"/>
            </a:endParaRPr>
          </a:p>
        </p:txBody>
      </p:sp>
      <p:pic>
        <p:nvPicPr>
          <p:cNvPr id="4" name="Рисунок 3" descr="Изображение выглядит как текст, снимок экрана, программное обеспечение, Операционная система&#10;&#10;Содержимое, созданное ИИ, может быть неверным.">
            <a:extLst>
              <a:ext uri="{FF2B5EF4-FFF2-40B4-BE49-F238E27FC236}">
                <a16:creationId xmlns:a16="http://schemas.microsoft.com/office/drawing/2014/main" id="{D73401AA-11FA-2406-796B-497550D676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945" y="4051669"/>
            <a:ext cx="3440029" cy="1987216"/>
          </a:xfrm>
          <a:prstGeom prst="rect">
            <a:avLst/>
          </a:prstGeom>
        </p:spPr>
      </p:pic>
      <p:pic>
        <p:nvPicPr>
          <p:cNvPr id="5" name="Рисунок 4" descr="Изображение выглядит как текст, снимок экрана, Шрифт&#10;&#10;Содержимое, созданное ИИ, может быть неверным.">
            <a:extLst>
              <a:ext uri="{FF2B5EF4-FFF2-40B4-BE49-F238E27FC236}">
                <a16:creationId xmlns:a16="http://schemas.microsoft.com/office/drawing/2014/main" id="{0643E3FE-0CE8-E653-87F3-C5691C1CC5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5736" y="4459111"/>
            <a:ext cx="5278354" cy="965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6965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8639F99-07B1-BD8D-3BB8-73EF06F9F5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49F643A-B4EF-EAF6-04E4-2F71525F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8951E2-FE3E-2E10-3B09-04619DA66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271606"/>
            <a:ext cx="9878600" cy="1286079"/>
          </a:xfrm>
        </p:spPr>
        <p:txBody>
          <a:bodyPr anchor="t">
            <a:noAutofit/>
          </a:bodyPr>
          <a:lstStyle/>
          <a:p>
            <a:r>
              <a:rPr lang="ru-RU" b="1" i="1" dirty="0">
                <a:solidFill>
                  <a:srgbClr val="FFFFFF"/>
                </a:solidFill>
                <a:latin typeface="Times New Roman"/>
                <a:cs typeface="Times New Roman"/>
              </a:rPr>
              <a:t>Реализация основных функции: загрузка, хранение и передача файлов</a:t>
            </a:r>
            <a:endParaRPr lang="ru-RU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9D3C839-BE79-950B-F5D5-4531CDB870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7E2D76C-5D35-9A58-03D5-443F22E8B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811039B-59FC-65B8-2E8A-77880C7F01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417" y="4315316"/>
            <a:ext cx="5308893" cy="254447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z="1600" dirty="0">
                <a:latin typeface="Times New Roman"/>
                <a:cs typeface="Times New Roman"/>
              </a:rPr>
              <a:t>Реализация основных функций загрузки, хранения и передачи файлов в </a:t>
            </a:r>
            <a:r>
              <a:rPr lang="ru-RU" sz="1600" err="1">
                <a:latin typeface="Times New Roman"/>
                <a:cs typeface="Times New Roman"/>
              </a:rPr>
              <a:t>Telegram</a:t>
            </a:r>
            <a:r>
              <a:rPr lang="ru-RU" sz="1600" dirty="0">
                <a:latin typeface="Times New Roman"/>
                <a:cs typeface="Times New Roman"/>
              </a:rPr>
              <a:t>-боте с использованием графического интерфейса </a:t>
            </a:r>
            <a:r>
              <a:rPr lang="ru-RU" sz="1600" err="1">
                <a:latin typeface="Times New Roman"/>
                <a:cs typeface="Times New Roman"/>
              </a:rPr>
              <a:t>TelegramApi</a:t>
            </a:r>
            <a:r>
              <a:rPr lang="ru-RU" sz="1600" dirty="0">
                <a:latin typeface="Times New Roman"/>
                <a:cs typeface="Times New Roman"/>
              </a:rPr>
              <a:t> включает несколько ключевых этапов. Сначала бот принимает файлы от пользователей через команды или кнопки интерфейса, используя метод </a:t>
            </a:r>
            <a:r>
              <a:rPr lang="ru-RU" sz="1600" err="1">
                <a:latin typeface="Times New Roman"/>
                <a:cs typeface="Times New Roman"/>
              </a:rPr>
              <a:t>bot.get_file</a:t>
            </a:r>
            <a:r>
              <a:rPr lang="ru-RU" sz="1600" dirty="0">
                <a:latin typeface="Times New Roman"/>
                <a:cs typeface="Times New Roman"/>
              </a:rPr>
              <a:t>(). Затем загруженные файлы могут храниться в локальной файловой системе или базе данных, что позволяет организовать удобный доступ к ним. </a:t>
            </a: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57CB7A7E-9E60-7F7A-9947-1510AF9100F5}"/>
              </a:ext>
            </a:extLst>
          </p:cNvPr>
          <p:cNvSpPr txBox="1">
            <a:spLocks/>
          </p:cNvSpPr>
          <p:nvPr/>
        </p:nvSpPr>
        <p:spPr>
          <a:xfrm>
            <a:off x="6107559" y="5041689"/>
            <a:ext cx="5576087" cy="20397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600" dirty="0">
                <a:latin typeface="Times New Roman"/>
                <a:cs typeface="Times New Roman"/>
              </a:rPr>
              <a:t>Графический интерфейс может включать кнопки для загрузки и получения файлов, что упрощает взаимодействие с пользователями. Таким образом, создание интуитивно понятного интерфейса значительно улучшает пользовательский опыт и делает процесс работы с файлами более эффективным.</a:t>
            </a:r>
          </a:p>
        </p:txBody>
      </p:sp>
      <p:pic>
        <p:nvPicPr>
          <p:cNvPr id="6" name="Рисунок 5" descr="Изображение выглядит как текст, снимок экрана, Шрифт&#10;&#10;Содержимое, созданное ИИ, может быть неверным.">
            <a:extLst>
              <a:ext uri="{FF2B5EF4-FFF2-40B4-BE49-F238E27FC236}">
                <a16:creationId xmlns:a16="http://schemas.microsoft.com/office/drawing/2014/main" id="{6FC6D238-5EEB-A959-768B-6A25EFE661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3115" y="1822985"/>
            <a:ext cx="5364678" cy="3212027"/>
          </a:xfrm>
          <a:prstGeom prst="rect">
            <a:avLst/>
          </a:prstGeom>
        </p:spPr>
      </p:pic>
      <p:pic>
        <p:nvPicPr>
          <p:cNvPr id="7" name="Рисунок 6" descr="Изображение выглядит как текст, снимок экрана, Шрифт&#10;&#10;Содержимое, созданное ИИ, может быть неверным.">
            <a:extLst>
              <a:ext uri="{FF2B5EF4-FFF2-40B4-BE49-F238E27FC236}">
                <a16:creationId xmlns:a16="http://schemas.microsoft.com/office/drawing/2014/main" id="{64CBB03F-8462-AE59-4F72-296854C758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431" y="2009033"/>
            <a:ext cx="5787241" cy="2265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589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0245D5E-9A17-12FC-27B4-77C3BEF826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013E4AF-0169-AA02-3DD2-B7E5CFFA27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E02A32-54E0-11B7-1C58-CED2F1CA4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ru-RU" sz="4800" b="1" i="1" dirty="0">
                <a:solidFill>
                  <a:schemeClr val="bg1"/>
                </a:solidFill>
                <a:latin typeface="Times New Roman"/>
                <a:cs typeface="Times New Roman"/>
              </a:rPr>
              <a:t>Заключение</a:t>
            </a:r>
            <a:endParaRPr lang="ru-RU" sz="4800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CA4E738-B929-6E18-2A77-C0D0CA0211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8EF669C-B23C-C2B5-B42E-D9C446CB8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BD1A837-DD3F-6236-B9DE-A6286C1C2C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138174"/>
            <a:ext cx="9880893" cy="395961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z="1800" dirty="0">
                <a:latin typeface="Times New Roman"/>
                <a:cs typeface="Times New Roman"/>
              </a:rPr>
              <a:t>Создание </a:t>
            </a:r>
            <a:r>
              <a:rPr lang="ru-RU" sz="1800" err="1">
                <a:latin typeface="Times New Roman"/>
                <a:cs typeface="Times New Roman"/>
              </a:rPr>
              <a:t>телеграм</a:t>
            </a:r>
            <a:r>
              <a:rPr lang="ru-RU" sz="1800" dirty="0">
                <a:latin typeface="Times New Roman"/>
                <a:cs typeface="Times New Roman"/>
              </a:rPr>
              <a:t>-бота для хранения и передачи информации представляет собой актуальную задачу, которая может значительно упростить процесс обмена данными между пользователями. Разработанный бот способен обеспечить удобный интерфейс и надежную передачу информации, что делает его полезным как для личного использования, так и для бизнеса. Мы уверены, что с учетом растущих потребностей пользователей в автоматизации процессов, </a:t>
            </a:r>
            <a:r>
              <a:rPr lang="ru-RU" sz="1800" err="1">
                <a:latin typeface="Times New Roman"/>
                <a:cs typeface="Times New Roman"/>
              </a:rPr>
              <a:t>телеграм</a:t>
            </a:r>
            <a:r>
              <a:rPr lang="ru-RU" sz="1800" dirty="0">
                <a:latin typeface="Times New Roman"/>
                <a:cs typeface="Times New Roman"/>
              </a:rPr>
              <a:t>-боты будут продолжать развиваться и находить новые применения в различных сферах жизни.</a:t>
            </a:r>
          </a:p>
        </p:txBody>
      </p:sp>
    </p:spTree>
    <p:extLst>
      <p:ext uri="{BB962C8B-B14F-4D97-AF65-F5344CB8AC3E}">
        <p14:creationId xmlns:p14="http://schemas.microsoft.com/office/powerpoint/2010/main" val="264652080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Тема Office</vt:lpstr>
      <vt:lpstr>"Создание телеграмм-бота для хранения и передачи информации"</vt:lpstr>
      <vt:lpstr>Цель и Задачи проекта</vt:lpstr>
      <vt:lpstr>Что такое телеграмм-бот?</vt:lpstr>
      <vt:lpstr>Что такое Telegram API и его возможности </vt:lpstr>
      <vt:lpstr>Разработка архитектуры бота</vt:lpstr>
      <vt:lpstr>Реализация основных функции: загрузка, хранение и передача файлов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124</cp:revision>
  <dcterms:created xsi:type="dcterms:W3CDTF">2025-02-12T22:41:29Z</dcterms:created>
  <dcterms:modified xsi:type="dcterms:W3CDTF">2025-02-12T23:05:01Z</dcterms:modified>
</cp:coreProperties>
</file>