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6" r:id="rId5"/>
    <p:sldId id="260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0"/>
    <p:restoredTop sz="94720"/>
  </p:normalViewPr>
  <p:slideViewPr>
    <p:cSldViewPr snapToGrid="0" snapToObjects="1">
      <p:cViewPr varScale="1">
        <p:scale>
          <a:sx n="183" d="100"/>
          <a:sy n="183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7954-DE7D-804F-8AB0-DF4AB72EA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6372F-2334-F646-A71D-484EBA83E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0DCA-1EED-AA43-BB10-069E54B3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0B48-E76F-2144-81EA-573EC52F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0538-A393-4948-A83F-17A34C9C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23D3-E597-3641-893C-1650B59F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CFF5B-2547-D54B-86D9-072520E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A4B8-7A5A-E147-BD3C-7DB16EA0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A9BB-1A1D-CE4E-9619-B83BC036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C5AB-A60B-F842-9F0B-9098B9F1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F0FD1-A7D8-854D-8772-DCEFBBA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E82E-653F-5747-BF11-672A470AC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60E5-A3DD-9A4E-8180-36F7A054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08EE-1BB7-174A-B02B-443C7617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C09E-1A62-634C-ABDC-ADD226AC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00BA-C179-1747-A254-83611A1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638B-68AE-EF4D-B969-E74D4FE7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DCC9-DC72-204C-8C13-DB340B5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F8F2-FF23-C34D-8BE3-1B00068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E9B7-4993-374D-9547-B36ADB6C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09F5-A18E-D145-8C87-CCD23141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07ED-C639-7B4B-8CD6-1F7B3AA6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0F9C-C621-5343-8B82-D026FC3F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EFA7-6EBC-A842-A8AA-691B4956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8217-D538-184E-86FB-F440FE12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090A-8CD1-E447-B787-74FA8A58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D9B3-70A4-5C48-BBA2-70F77BCED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67A6C-C679-1A47-9B70-C1966EBC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9A66E-89A9-244F-9FB9-F01575BD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3C22-D147-7A4E-A4C3-EEA1815F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EEE9-2BEB-7F46-A67C-FACE70A8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8785-D714-7049-906F-375ED85F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8B74-88DC-1F4B-B7E2-E6ABFC2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98458-83A3-7649-8823-DA68390B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7F1A6-46DB-FF4B-A104-6A504D44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43CA2-D0DE-0548-8F6C-BCD538E64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95C1B-9083-8C4B-9419-97EBD7CB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7372F-FABD-FE49-B081-F6AA49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D50DB-E601-B84F-B931-45315EBC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810B-B343-B645-AA56-EF10048F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D6CCC-429A-0F4F-A5FF-AE5DDEC6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C136D-9DB5-9144-A5EB-84C4E1D4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4C2D1-F3B6-4B4F-BA02-95495D22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00FD6-E910-C540-B460-47EBC4A5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B4486-15B2-FA4D-B943-2E0F596C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B2DC8-9A47-6C45-85E1-3E4950CD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776E-53CF-484F-A179-522CD22E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5516-20D1-664A-BAF3-2ECEAEC9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2776-34C3-D945-B963-06ED698E0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5D27-098E-C043-BF37-370D2965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69E8-E37D-B541-B22B-D2BE1E99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D8E3D-08B2-0341-9611-EC9FAFF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FD69-99E5-9E4C-A859-9D243FD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C47F3-8A6C-BD41-A9FE-7AEB042D3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F7005-8C4D-9140-9774-9253888AE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9E885-3F55-A04E-B987-D0C8B5FD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97649-1945-8547-8B40-68947250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D2F15-21C2-C142-A23D-DE308286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07CC-50B2-F34E-BF75-B81DAFA5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C7626-F7FB-F845-8F18-10B216AB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8A63-121B-3F49-993B-23570C36F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EBF1-FA01-9D42-BFDA-0198CCBA435D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5DCF-7D7D-D042-AB01-954712E5C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4875-D4BE-D442-AEAD-59C2EBD4A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87BE-3B85-564E-A332-4381236A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1A76-A620-3641-96D9-B8AAD2AE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PS8a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47181-8352-2847-8317-103D73C4D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4AB2-1A94-5A43-99B5-029DFCD0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774C-C2E2-AB42-B80B-F050720D7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44105" cy="4351338"/>
          </a:xfrm>
        </p:spPr>
        <p:txBody>
          <a:bodyPr/>
          <a:lstStyle/>
          <a:p>
            <a:r>
              <a:rPr lang="en-US" dirty="0"/>
              <a:t>Installing New Packages</a:t>
            </a:r>
          </a:p>
          <a:p>
            <a:pPr lvl="1"/>
            <a:r>
              <a:rPr lang="en-US" dirty="0"/>
              <a:t>You need to install scikit-learn, a Python machine learning library</a:t>
            </a:r>
          </a:p>
          <a:p>
            <a:pPr lvl="1"/>
            <a:r>
              <a:rPr lang="en-US" dirty="0"/>
              <a:t>Command: pip install -U scikit-learn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Download dataset from the Box folder</a:t>
            </a:r>
          </a:p>
          <a:p>
            <a:pPr lvl="1"/>
            <a:r>
              <a:rPr lang="en-US" dirty="0"/>
              <a:t>Unzip and organize the file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2940E-CCCD-08B0-2FC0-33CF4A1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56" y="2498278"/>
            <a:ext cx="3380281" cy="32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4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(TODO 0~4)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datasets from file</a:t>
            </a:r>
          </a:p>
          <a:p>
            <a:r>
              <a:rPr lang="en-US" dirty="0"/>
              <a:t>Perform PCA and transform data to PCA space</a:t>
            </a:r>
          </a:p>
          <a:p>
            <a:r>
              <a:rPr lang="en-US" dirty="0"/>
              <a:t>Plot eigenfaces (PCA components)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14EB-15BE-E34D-ACB9-B56CBFFD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1A82-D4CA-374B-ABA6-516BE536D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76708" cy="4351338"/>
          </a:xfrm>
        </p:spPr>
        <p:txBody>
          <a:bodyPr>
            <a:normAutofit/>
          </a:bodyPr>
          <a:lstStyle/>
          <a:p>
            <a:r>
              <a:rPr lang="en-US" dirty="0"/>
              <a:t>Finding top 10 occurred people</a:t>
            </a:r>
          </a:p>
          <a:p>
            <a:pPr lvl="1"/>
            <a:r>
              <a:rPr lang="en-US" dirty="0"/>
              <a:t>Find occurrences using functions like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numpy.count_nonzero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Sort by occurrence using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sorted()</a:t>
            </a:r>
            <a:r>
              <a:rPr lang="en-US" dirty="0"/>
              <a:t>. </a:t>
            </a:r>
          </a:p>
          <a:p>
            <a:pPr lvl="1"/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dict.items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100" dirty="0">
                <a:cs typeface="Consolas" panose="020B0609020204030204" pitchFamily="49" charset="0"/>
              </a:rPr>
              <a:t> </a:t>
            </a:r>
            <a:r>
              <a:rPr lang="en-US" dirty="0"/>
              <a:t>can make your dictionary </a:t>
            </a:r>
            <a:r>
              <a:rPr lang="en-US" dirty="0" err="1"/>
              <a:t>iterable</a:t>
            </a:r>
            <a:r>
              <a:rPr lang="en-US" dirty="0"/>
              <a:t> to feed in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sorted()</a:t>
            </a:r>
            <a:r>
              <a:rPr lang="en-US" sz="2100" dirty="0"/>
              <a:t>.</a:t>
            </a:r>
          </a:p>
          <a:p>
            <a:r>
              <a:rPr lang="en-US" dirty="0"/>
              <a:t>Plotting</a:t>
            </a:r>
          </a:p>
          <a:p>
            <a:pPr lvl="1"/>
            <a:r>
              <a:rPr lang="en-US" dirty="0"/>
              <a:t>You can use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matplotlib.pyplot.bar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to plot the histogram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EC686954-4587-394E-870A-96FAAC8B71B5}"/>
              </a:ext>
            </a:extLst>
          </p:cNvPr>
          <p:cNvSpPr/>
          <p:nvPr/>
        </p:nvSpPr>
        <p:spPr>
          <a:xfrm>
            <a:off x="9343697" y="3123920"/>
            <a:ext cx="620111" cy="610160"/>
          </a:xfrm>
          <a:prstGeom prst="donut">
            <a:avLst>
              <a:gd name="adj" fmla="val 453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929CE570-3ACA-0B47-ACA0-491C4A51ACC6}"/>
              </a:ext>
            </a:extLst>
          </p:cNvPr>
          <p:cNvSpPr/>
          <p:nvPr/>
        </p:nvSpPr>
        <p:spPr>
          <a:xfrm>
            <a:off x="9963808" y="3123920"/>
            <a:ext cx="620111" cy="610160"/>
          </a:xfrm>
          <a:prstGeom prst="donut">
            <a:avLst>
              <a:gd name="adj" fmla="val 453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AB3DDF-A18C-5673-1FC3-90EECD781C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835" y="2811507"/>
            <a:ext cx="4199144" cy="316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5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(Principal Component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Lecture notes: 1202 CVE Notes Page 3. In this task, you will use it to reduce the dimensionality of the cropped LFW dataset.</a:t>
            </a:r>
          </a:p>
          <a:p>
            <a:r>
              <a:rPr lang="en-US" dirty="0">
                <a:solidFill>
                  <a:srgbClr val="212529"/>
                </a:solidFill>
                <a:latin typeface="SFMono-Regular"/>
              </a:rPr>
              <a:t>First create an object of </a:t>
            </a:r>
            <a:r>
              <a:rPr lang="en-US" dirty="0" err="1">
                <a:solidFill>
                  <a:srgbClr val="212529"/>
                </a:solidFill>
                <a:latin typeface="SFMono-Regular"/>
                <a:hlinkClick r:id="rId2"/>
              </a:rPr>
              <a:t>sklearn’s</a:t>
            </a:r>
            <a:r>
              <a:rPr lang="en-US" dirty="0">
                <a:solidFill>
                  <a:srgbClr val="212529"/>
                </a:solidFill>
                <a:latin typeface="SFMono-Regular"/>
                <a:hlinkClick r:id="rId2"/>
              </a:rPr>
              <a:t> PCA class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: </a:t>
            </a:r>
          </a:p>
          <a:p>
            <a:pPr lvl="1"/>
            <a:r>
              <a:rPr lang="en-US" dirty="0" err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pca</a:t>
            </a:r>
            <a:r>
              <a:rPr lang="en-US" dirty="0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sklearn.decomposition.PCA</a:t>
            </a:r>
            <a:r>
              <a:rPr lang="en-US" dirty="0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  <a:cs typeface="Consolas" panose="020B0609020204030204" pitchFamily="49" charset="0"/>
              </a:rPr>
              <a:t>Fi</a:t>
            </a:r>
            <a:r>
              <a:rPr lang="en-US" dirty="0">
                <a:solidFill>
                  <a:srgbClr val="212529"/>
                </a:solidFill>
                <a:latin typeface="SFMono-Regular"/>
                <a:cs typeface="Consolas" panose="020B0609020204030204" pitchFamily="49" charset="0"/>
              </a:rPr>
              <a:t>t and transform:</a:t>
            </a:r>
          </a:p>
          <a:p>
            <a:pPr lvl="1"/>
            <a:r>
              <a:rPr lang="en-US" dirty="0" err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pca.fit</a:t>
            </a:r>
            <a:r>
              <a:rPr lang="en-US" dirty="0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      </a:t>
            </a:r>
            <a:r>
              <a:rPr lang="en-US" dirty="0">
                <a:solidFill>
                  <a:srgbClr val="212529"/>
                </a:solidFill>
                <a:latin typeface="-apple-system"/>
                <a:cs typeface="Consolas" panose="020B0609020204030204" pitchFamily="49" charset="0"/>
              </a:rPr>
              <a:t>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the model with X</a:t>
            </a:r>
          </a:p>
          <a:p>
            <a:pPr lvl="1"/>
            <a:r>
              <a:rPr lang="en-US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pca.transform</a:t>
            </a:r>
            <a:r>
              <a:rPr lang="en-US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dirty="0">
                <a:solidFill>
                  <a:srgbClr val="212529"/>
                </a:solidFill>
                <a:latin typeface="-apple-system"/>
                <a:cs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pply dimensionality reduction to X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  <a:cs typeface="Consolas" panose="020B0609020204030204" pitchFamily="49" charset="0"/>
              </a:rPr>
              <a:t>Accessing principal components:</a:t>
            </a:r>
          </a:p>
          <a:p>
            <a:pPr lvl="1"/>
            <a:r>
              <a:rPr lang="en-US" dirty="0" err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pca.components</a:t>
            </a:r>
            <a:r>
              <a:rPr lang="en-US" dirty="0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77480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(TODO 5~7)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classifier</a:t>
            </a:r>
          </a:p>
          <a:p>
            <a:r>
              <a:rPr lang="en-US" dirty="0"/>
              <a:t>Train classifier using different number of principal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1253" cy="4351338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offers a great number of </a:t>
            </a:r>
            <a:r>
              <a:rPr lang="en-US" dirty="0">
                <a:hlinkClick r:id="rId2"/>
              </a:rPr>
              <a:t>classifiers</a:t>
            </a:r>
            <a:r>
              <a:rPr lang="en-US" dirty="0"/>
              <a:t>.</a:t>
            </a:r>
          </a:p>
          <a:p>
            <a:r>
              <a:rPr lang="en-US" dirty="0"/>
              <a:t>SVM can be a safe choice if you are not sure.</a:t>
            </a:r>
          </a:p>
          <a:p>
            <a:r>
              <a:rPr lang="en-US" dirty="0"/>
              <a:t>You will need to present you results on the testing set using the Confusion matrix.</a:t>
            </a:r>
          </a:p>
          <a:p>
            <a:r>
              <a:rPr lang="en-US" dirty="0"/>
              <a:t>After that, try modify number of components of PCA and record performance change of </a:t>
            </a:r>
            <a:r>
              <a:rPr lang="en-US"/>
              <a:t>the classifier.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2AA75-9306-39FF-8B22-4465DC99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32" y="2468874"/>
            <a:ext cx="3367344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1BC11-B36F-A632-D292-C5381E78873D}"/>
              </a:ext>
            </a:extLst>
          </p:cNvPr>
          <p:cNvSpPr txBox="1"/>
          <p:nvPr/>
        </p:nvSpPr>
        <p:spPr>
          <a:xfrm>
            <a:off x="8929101" y="5333872"/>
            <a:ext cx="1426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Predicted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B255C-8CE9-9678-717F-AE79E8F32BF9}"/>
              </a:ext>
            </a:extLst>
          </p:cNvPr>
          <p:cNvSpPr txBox="1"/>
          <p:nvPr/>
        </p:nvSpPr>
        <p:spPr>
          <a:xfrm rot="16200000">
            <a:off x="7421279" y="3767503"/>
            <a:ext cx="1000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24845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272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SFMono-Regular</vt:lpstr>
      <vt:lpstr>Arial</vt:lpstr>
      <vt:lpstr>Calibri</vt:lpstr>
      <vt:lpstr>Calibri Light</vt:lpstr>
      <vt:lpstr>Consolas</vt:lpstr>
      <vt:lpstr>Office Theme</vt:lpstr>
      <vt:lpstr>PS8a tips</vt:lpstr>
      <vt:lpstr>Setup</vt:lpstr>
      <vt:lpstr>Task 1 (TODO 0~4) </vt:lpstr>
      <vt:lpstr>Loading Data</vt:lpstr>
      <vt:lpstr>PCA (Principal Component Analysis)</vt:lpstr>
      <vt:lpstr>Task 2 (TODO 5~7) </vt:lpstr>
      <vt:lpstr>Training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PS6 tips</dc:title>
  <dc:creator>Tomotake Furuhata</dc:creator>
  <cp:lastModifiedBy>Zichong Yang</cp:lastModifiedBy>
  <cp:revision>11</cp:revision>
  <dcterms:created xsi:type="dcterms:W3CDTF">2022-03-21T19:39:31Z</dcterms:created>
  <dcterms:modified xsi:type="dcterms:W3CDTF">2022-11-30T18:03:51Z</dcterms:modified>
</cp:coreProperties>
</file>