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1" r:id="rId3"/>
    <p:sldId id="272" r:id="rId4"/>
    <p:sldId id="274" r:id="rId5"/>
    <p:sldId id="270" r:id="rId6"/>
    <p:sldId id="276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59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fc9130e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fc9130e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90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fc9130ed_1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e4fc9130ed_1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779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69" b="1982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69" b="1982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4"/>
          <p:cNvSpPr txBox="1"/>
          <p:nvPr/>
        </p:nvSpPr>
        <p:spPr>
          <a:xfrm>
            <a:off x="2133599" y="1962151"/>
            <a:ext cx="624468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Visual Odometry</a:t>
            </a:r>
            <a:endParaRPr sz="2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33599" y="3638550"/>
            <a:ext cx="641465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Aman Chulawala, Mansi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Sarawata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, Rohan Chandrasekar,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Vigknesh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Rajan</a:t>
            </a:r>
            <a:endParaRPr lang="en-US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24-787 Final Project Presentation</a:t>
            </a:r>
          </a:p>
          <a:p>
            <a:pPr marL="3175" marR="0" lvl="0" indent="-3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December 8</a:t>
            </a:r>
            <a:r>
              <a:rPr lang="en-US" baseline="30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2022</a:t>
            </a:r>
            <a:endParaRPr lang="en-US" dirty="0"/>
          </a:p>
          <a:p>
            <a:pPr marL="3175" marR="0" lvl="0" indent="-31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5E715-06A3-3534-77E8-AD058748C584}"/>
              </a:ext>
            </a:extLst>
          </p:cNvPr>
          <p:cNvSpPr/>
          <p:nvPr/>
        </p:nvSpPr>
        <p:spPr>
          <a:xfrm>
            <a:off x="1039091" y="3020291"/>
            <a:ext cx="817418" cy="145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AAE151-0A5B-4A7D-C0C9-F7F8DEE536BE}"/>
              </a:ext>
            </a:extLst>
          </p:cNvPr>
          <p:cNvGrpSpPr/>
          <p:nvPr/>
        </p:nvGrpSpPr>
        <p:grpSpPr>
          <a:xfrm>
            <a:off x="410419" y="1329101"/>
            <a:ext cx="2892179" cy="2092973"/>
            <a:chOff x="410419" y="1329101"/>
            <a:chExt cx="2892179" cy="209297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43439A-BBA4-CD36-8FE2-74E4F2CB1E4E}"/>
                </a:ext>
              </a:extLst>
            </p:cNvPr>
            <p:cNvGrpSpPr/>
            <p:nvPr/>
          </p:nvGrpSpPr>
          <p:grpSpPr>
            <a:xfrm>
              <a:off x="410419" y="1329101"/>
              <a:ext cx="2892179" cy="2092973"/>
              <a:chOff x="410419" y="1329101"/>
              <a:chExt cx="2892179" cy="20929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C38528-69B3-2295-3056-10849CB357F0}"/>
                  </a:ext>
                </a:extLst>
              </p:cNvPr>
              <p:cNvGrpSpPr/>
              <p:nvPr/>
            </p:nvGrpSpPr>
            <p:grpSpPr>
              <a:xfrm>
                <a:off x="410419" y="1329101"/>
                <a:ext cx="2892179" cy="2092973"/>
                <a:chOff x="410419" y="1329101"/>
                <a:chExt cx="2892179" cy="209297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D7B86EA-225F-D657-40E4-7CEC1D5591FA}"/>
                    </a:ext>
                  </a:extLst>
                </p:cNvPr>
                <p:cNvGrpSpPr/>
                <p:nvPr/>
              </p:nvGrpSpPr>
              <p:grpSpPr>
                <a:xfrm>
                  <a:off x="410419" y="1329101"/>
                  <a:ext cx="2892179" cy="2092973"/>
                  <a:chOff x="430971" y="1107427"/>
                  <a:chExt cx="2892179" cy="2092973"/>
                </a:xfrm>
              </p:grpSpPr>
              <p:pic>
                <p:nvPicPr>
                  <p:cNvPr id="2" name="Picture 1" descr="What is visual inertial odometry and steps involved in it? - Quora">
                    <a:extLst>
                      <a:ext uri="{FF2B5EF4-FFF2-40B4-BE49-F238E27FC236}">
                        <a16:creationId xmlns:a16="http://schemas.microsoft.com/office/drawing/2014/main" id="{467A6240-A23A-E086-A39F-7EE9E37725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0971" y="1107427"/>
                    <a:ext cx="2892179" cy="209297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3809B90-6C18-E040-5484-4FAD5E0F4E26}"/>
                      </a:ext>
                    </a:extLst>
                  </p:cNvPr>
                  <p:cNvSpPr/>
                  <p:nvPr/>
                </p:nvSpPr>
                <p:spPr>
                  <a:xfrm>
                    <a:off x="1627909" y="1662545"/>
                    <a:ext cx="817418" cy="1454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C2D1BB4-81CC-2769-D9F0-6837D08B7E56}"/>
                    </a:ext>
                  </a:extLst>
                </p:cNvPr>
                <p:cNvSpPr/>
                <p:nvPr/>
              </p:nvSpPr>
              <p:spPr>
                <a:xfrm>
                  <a:off x="1025465" y="3207328"/>
                  <a:ext cx="817418" cy="1454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F5374-A09D-4104-3C86-3F51FD494BD7}"/>
                  </a:ext>
                </a:extLst>
              </p:cNvPr>
              <p:cNvSpPr txBox="1"/>
              <p:nvPr/>
            </p:nvSpPr>
            <p:spPr>
              <a:xfrm>
                <a:off x="845128" y="3127363"/>
                <a:ext cx="9977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/>
                  <a:t>Previous pose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792425-F760-55DD-03B9-1C490BE2D243}"/>
                </a:ext>
              </a:extLst>
            </p:cNvPr>
            <p:cNvSpPr txBox="1"/>
            <p:nvPr/>
          </p:nvSpPr>
          <p:spPr>
            <a:xfrm>
              <a:off x="1925898" y="1884219"/>
              <a:ext cx="817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New pose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A26481-1D89-EDC4-C742-7D029DCC3854}"/>
              </a:ext>
            </a:extLst>
          </p:cNvPr>
          <p:cNvSpPr txBox="1"/>
          <p:nvPr/>
        </p:nvSpPr>
        <p:spPr>
          <a:xfrm>
            <a:off x="396793" y="3629429"/>
            <a:ext cx="2892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b="1" dirty="0"/>
              <a:t>Visual Odometry</a:t>
            </a:r>
          </a:p>
          <a:p>
            <a:pPr lvl="1" algn="ctr"/>
            <a:r>
              <a:rPr lang="en-US" dirty="0"/>
              <a:t>Estimating Position &amp; Orientation using Sequential Images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6C8819-F8EE-2C9B-5787-542345C4D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304" y="859526"/>
            <a:ext cx="4724809" cy="1173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D89EA8-685F-DEB1-476C-F1D5687CEE18}"/>
              </a:ext>
            </a:extLst>
          </p:cNvPr>
          <p:cNvSpPr txBox="1"/>
          <p:nvPr/>
        </p:nvSpPr>
        <p:spPr>
          <a:xfrm>
            <a:off x="3858491" y="2130440"/>
            <a:ext cx="472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Potential Drawbacks</a:t>
            </a:r>
          </a:p>
          <a:p>
            <a:pPr algn="ctr"/>
            <a:r>
              <a:rPr lang="en-IN" dirty="0"/>
              <a:t>Dependent on modules like camera calibration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9E23A-B70E-3EC8-0439-20CE3FA94F44}"/>
              </a:ext>
            </a:extLst>
          </p:cNvPr>
          <p:cNvSpPr txBox="1"/>
          <p:nvPr/>
        </p:nvSpPr>
        <p:spPr>
          <a:xfrm>
            <a:off x="4225838" y="4174714"/>
            <a:ext cx="3768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Our Approach</a:t>
            </a:r>
          </a:p>
          <a:p>
            <a:pPr algn="ctr"/>
            <a:r>
              <a:rPr lang="en-IN" b="1" dirty="0"/>
              <a:t>CNN+RNN</a:t>
            </a:r>
          </a:p>
          <a:p>
            <a:pPr algn="ctr"/>
            <a:r>
              <a:rPr lang="en-IN" dirty="0"/>
              <a:t>Trained End-to-End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597D3D-F877-7E46-CF25-7ECC5B153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270" y="2760542"/>
            <a:ext cx="4367601" cy="14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5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Workflow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B2A6E-AE90-DDFA-39A8-19B2A82CAD32}"/>
              </a:ext>
            </a:extLst>
          </p:cNvPr>
          <p:cNvSpPr txBox="1"/>
          <p:nvPr/>
        </p:nvSpPr>
        <p:spPr>
          <a:xfrm>
            <a:off x="374073" y="2440320"/>
            <a:ext cx="189114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Odometry</a:t>
            </a:r>
          </a:p>
          <a:p>
            <a:pPr algn="ctr"/>
            <a:r>
              <a:rPr lang="en-IN" dirty="0"/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71994-3898-7DF3-5CFB-210631CEA7AF}"/>
              </a:ext>
            </a:extLst>
          </p:cNvPr>
          <p:cNvSpPr txBox="1"/>
          <p:nvPr/>
        </p:nvSpPr>
        <p:spPr>
          <a:xfrm>
            <a:off x="2265218" y="1352792"/>
            <a:ext cx="1891145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Stereo SGBM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7963E-0464-6CF3-07D1-EC19B15EDB9F}"/>
              </a:ext>
            </a:extLst>
          </p:cNvPr>
          <p:cNvSpPr txBox="1"/>
          <p:nvPr/>
        </p:nvSpPr>
        <p:spPr>
          <a:xfrm>
            <a:off x="4956463" y="1352789"/>
            <a:ext cx="1891145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Estimated trajectory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DA45-B314-18A7-9010-192021B0B340}"/>
              </a:ext>
            </a:extLst>
          </p:cNvPr>
          <p:cNvSpPr txBox="1"/>
          <p:nvPr/>
        </p:nvSpPr>
        <p:spPr>
          <a:xfrm>
            <a:off x="6802581" y="2440320"/>
            <a:ext cx="189114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Comparison with ground truth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22A5A-C247-0659-5002-32FE696779A5}"/>
              </a:ext>
            </a:extLst>
          </p:cNvPr>
          <p:cNvSpPr txBox="1"/>
          <p:nvPr/>
        </p:nvSpPr>
        <p:spPr>
          <a:xfrm>
            <a:off x="2265218" y="3743291"/>
            <a:ext cx="1891145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CNN+RNN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77BEE-DEDE-C2F6-B172-5AE285180F45}"/>
              </a:ext>
            </a:extLst>
          </p:cNvPr>
          <p:cNvSpPr txBox="1"/>
          <p:nvPr/>
        </p:nvSpPr>
        <p:spPr>
          <a:xfrm>
            <a:off x="4987639" y="3743290"/>
            <a:ext cx="1891145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Estimated trajectory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914F-0EBB-8E79-94B8-B2B80DC12B0A}"/>
              </a:ext>
            </a:extLst>
          </p:cNvPr>
          <p:cNvSpPr txBox="1"/>
          <p:nvPr/>
        </p:nvSpPr>
        <p:spPr>
          <a:xfrm>
            <a:off x="640772" y="1275846"/>
            <a:ext cx="135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KITTI</a:t>
            </a:r>
          </a:p>
          <a:p>
            <a:pPr algn="ctr"/>
            <a:r>
              <a:rPr lang="en-IN" sz="1200" dirty="0"/>
              <a:t>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CAECA-E90B-34E9-DA39-E3E61C82F738}"/>
              </a:ext>
            </a:extLst>
          </p:cNvPr>
          <p:cNvSpPr txBox="1"/>
          <p:nvPr/>
        </p:nvSpPr>
        <p:spPr>
          <a:xfrm>
            <a:off x="640772" y="3677430"/>
            <a:ext cx="135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KITTI</a:t>
            </a:r>
          </a:p>
          <a:p>
            <a:pPr algn="ctr"/>
            <a:r>
              <a:rPr lang="en-IN" sz="1200" dirty="0"/>
              <a:t>Dataset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2EA27-8C14-9479-485E-60D904396411}"/>
              </a:ext>
            </a:extLst>
          </p:cNvPr>
          <p:cNvCxnSpPr>
            <a:cxnSpLocks/>
          </p:cNvCxnSpPr>
          <p:nvPr/>
        </p:nvCxnSpPr>
        <p:spPr>
          <a:xfrm flipH="1" flipV="1">
            <a:off x="1312714" y="1737511"/>
            <a:ext cx="6930" cy="702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73E25-3141-04BF-24B5-DE8AF5FA879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1319645" y="2963540"/>
            <a:ext cx="1" cy="713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F6D9AD-4558-EBD2-7D37-0A8A4126F9E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634836" y="1506681"/>
            <a:ext cx="630382" cy="9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AFEB57-C6DF-7A0F-32AA-B5C55E076C6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634836" y="3897180"/>
            <a:ext cx="630382" cy="110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6BF073-91EB-B5FD-810A-4F28B8E1F02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156363" y="3897179"/>
            <a:ext cx="8312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13A51EF-7A16-460C-95B7-809F2D87075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56363" y="1506678"/>
            <a:ext cx="800100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9280B71-FBE2-1DFA-8803-D5117CE27A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47608" y="1506678"/>
            <a:ext cx="900545" cy="9336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DA534DE-108A-E6C7-293F-F12AB1B4A6FC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6878784" y="2963540"/>
            <a:ext cx="869370" cy="9336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3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9;p25">
            <a:extLst>
              <a:ext uri="{FF2B5EF4-FFF2-40B4-BE49-F238E27FC236}">
                <a16:creationId xmlns:a16="http://schemas.microsoft.com/office/drawing/2014/main" id="{9D96490A-2E98-3DEC-4F6F-F004D91F9895}"/>
              </a:ext>
            </a:extLst>
          </p:cNvPr>
          <p:cNvSpPr txBox="1"/>
          <p:nvPr/>
        </p:nvSpPr>
        <p:spPr>
          <a:xfrm>
            <a:off x="368684" y="3906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Overview and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Traininh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Hyperparameters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6DEFB-7ED3-B8E1-C6C1-782078F067A2}"/>
              </a:ext>
            </a:extLst>
          </p:cNvPr>
          <p:cNvSpPr txBox="1"/>
          <p:nvPr/>
        </p:nvSpPr>
        <p:spPr>
          <a:xfrm>
            <a:off x="286908" y="1070515"/>
            <a:ext cx="42850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pass a sequence of images to our convolutional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has nine convolutional layers, where each layer consists of convolution, the Leaky-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 and finally we use dropout to drop a few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then passed to an LSTM, to get the final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translation loss and the rotational loss are then computed by comparing the final output with the ground truth.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3AACC-D7F1-2272-AE88-2A4D73CDD9F5}"/>
              </a:ext>
            </a:extLst>
          </p:cNvPr>
          <p:cNvSpPr txBox="1"/>
          <p:nvPr/>
        </p:nvSpPr>
        <p:spPr>
          <a:xfrm>
            <a:off x="4604192" y="1332124"/>
            <a:ext cx="453980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Dataset = KITTI Visual Data Colored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Training Sequence = Sequence 1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Number of Neurons per Layer = 500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Epochs = 25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Batch Size = 5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Learning Rate = 0.001</a:t>
            </a:r>
          </a:p>
        </p:txBody>
      </p:sp>
    </p:spTree>
    <p:extLst>
      <p:ext uri="{BB962C8B-B14F-4D97-AF65-F5344CB8AC3E}">
        <p14:creationId xmlns:p14="http://schemas.microsoft.com/office/powerpoint/2010/main" val="42102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368684" y="3906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Sequence 1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66E57-693E-081D-9FB5-BF405C796AE0}"/>
              </a:ext>
            </a:extLst>
          </p:cNvPr>
          <p:cNvSpPr txBox="1"/>
          <p:nvPr/>
        </p:nvSpPr>
        <p:spPr>
          <a:xfrm>
            <a:off x="2572215" y="4215161"/>
            <a:ext cx="432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X, Y, Z Positions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1832E7B-3F02-226C-DA79-5EC84556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3487"/>
            <a:ext cx="9144000" cy="2916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4"/>
          <p:cNvSpPr txBox="1"/>
          <p:nvPr/>
        </p:nvSpPr>
        <p:spPr>
          <a:xfrm>
            <a:off x="1258847" y="822867"/>
            <a:ext cx="7388306" cy="13716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US" sz="2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US" sz="2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  <a:p>
            <a:pPr marL="3175" marR="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US" sz="2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  <a:endParaRPr sz="2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4504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246</Words>
  <Application>Microsoft Office PowerPoint</Application>
  <PresentationFormat>On-screen Show (16:9)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Yilang Liu</dc:creator>
  <cp:lastModifiedBy>Aman Manish Chulawala</cp:lastModifiedBy>
  <cp:revision>15</cp:revision>
  <dcterms:modified xsi:type="dcterms:W3CDTF">2022-12-08T04:57:50Z</dcterms:modified>
</cp:coreProperties>
</file>