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80" r:id="rId6"/>
    <p:sldId id="281" r:id="rId7"/>
    <p:sldId id="284" r:id="rId8"/>
    <p:sldId id="277" r:id="rId9"/>
    <p:sldId id="282" r:id="rId10"/>
    <p:sldId id="287" r:id="rId11"/>
    <p:sldId id="288" r:id="rId12"/>
    <p:sldId id="283" r:id="rId13"/>
    <p:sldId id="285" r:id="rId14"/>
    <p:sldId id="28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F148-05C8-48A2-A5DC-552A40A2CD8F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E1729-28EE-4128-86FC-92E136F3F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11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15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4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6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785D8-34F4-436E-9F0B-0F98FD90EE67}" type="slidenum">
              <a:rPr lang="en-US"/>
              <a:pPr/>
              <a:t>10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107"/>
            <a:ext cx="5029200" cy="411307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E3CB-1344-47B3-9F8C-709BC40884E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2E88-2208-4C89-8EF7-816A861B43F3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AC8-9E2B-4227-A9A9-F487B49D1ED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FC6-3EFE-49A9-845C-FF80D2CCE41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0637-C57E-4D00-9E5D-7F40BC707ED9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0E0-BCE0-463E-869D-3598482184A1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FE56-2A70-4860-996A-F6D8B036F5B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28FD-D5AD-4077-9842-DE25FD500561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D8CA-4B31-4D93-8E6E-81A140DF1B55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F3F1-72FC-45D7-AA54-B269138785CB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2AB3-C346-4B3B-A52B-E52A5DE2538E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7E50-D242-4554-BA09-4063127E46C9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5820-C221-4D56-8E60-9700C03B6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gi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810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“Title of the Project”     Batch No. 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84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By</a:t>
            </a:r>
          </a:p>
          <a:p>
            <a:pPr algn="ctr"/>
            <a:endParaRPr lang="en-US" sz="2800" b="1" dirty="0">
              <a:solidFill>
                <a:srgbClr val="00B050"/>
              </a:solidFill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Student Name : USN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Student Name : USN</a:t>
            </a:r>
          </a:p>
          <a:p>
            <a:pPr algn="ctr"/>
            <a:endParaRPr lang="en-US" sz="2800" b="1" dirty="0">
              <a:solidFill>
                <a:srgbClr val="00B050"/>
              </a:solidFill>
            </a:endParaRPr>
          </a:p>
          <a:p>
            <a:pPr algn="ctr"/>
            <a:endParaRPr lang="en-US" sz="2800" b="1" dirty="0">
              <a:solidFill>
                <a:srgbClr val="00B050"/>
              </a:solidFill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</a:rPr>
              <a:t>Under the Guidance of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</a:rPr>
              <a:t>Prof/Dr.  </a:t>
            </a:r>
            <a:r>
              <a:rPr lang="en-US" sz="2800" b="1" dirty="0">
                <a:solidFill>
                  <a:srgbClr val="FF0000"/>
                </a:solidFill>
              </a:rPr>
              <a:t>Name of Guide here..</a:t>
            </a:r>
          </a:p>
          <a:p>
            <a:pPr algn="ctr"/>
            <a:endParaRPr lang="en-US" sz="2800" b="1" dirty="0">
              <a:solidFill>
                <a:schemeClr val="accent1"/>
              </a:solidFill>
            </a:endParaRPr>
          </a:p>
          <a:p>
            <a:pPr algn="ctr"/>
            <a:endParaRPr lang="en-US" sz="2800" b="1" dirty="0">
              <a:solidFill>
                <a:schemeClr val="accent1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KLS, GIT, Belgaum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Academic Year – 2018-19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39E0-FF9B-46A4-8411-929647AC27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E28-C62F-431E-8156-940C833A7DE9}" type="datetime1">
              <a:rPr lang="en-US" smtClean="0"/>
              <a:t>3/22/2021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762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Programming Language </a:t>
            </a:r>
            <a:r>
              <a:rPr lang="en-US" sz="2000" b="1" dirty="0">
                <a:solidFill>
                  <a:srgbClr val="7030A0"/>
                </a:solidFill>
              </a:rPr>
              <a:t>:   Java/C/Python/C#     or any other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Web Technologies </a:t>
            </a:r>
            <a:r>
              <a:rPr lang="en-US" sz="2000" b="1" dirty="0">
                <a:solidFill>
                  <a:srgbClr val="002060"/>
                </a:solidFill>
              </a:rPr>
              <a:t>( If applicable ) :  JSP/ASP/PHP/ any other….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Operating System : </a:t>
            </a:r>
            <a:r>
              <a:rPr lang="en-US" sz="2000" b="1" dirty="0">
                <a:solidFill>
                  <a:srgbClr val="00B0F0"/>
                </a:solidFill>
              </a:rPr>
              <a:t>Windows/Linux/</a:t>
            </a:r>
            <a:r>
              <a:rPr lang="en-US" sz="2000" b="1" dirty="0" err="1">
                <a:solidFill>
                  <a:srgbClr val="00B0F0"/>
                </a:solidFill>
              </a:rPr>
              <a:t>MacOS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Mobile Platforms </a:t>
            </a:r>
            <a:r>
              <a:rPr lang="en-US" sz="2000" b="1" dirty="0">
                <a:solidFill>
                  <a:srgbClr val="0070C0"/>
                </a:solidFill>
              </a:rPr>
              <a:t>(If applicable )  : Android/</a:t>
            </a:r>
            <a:r>
              <a:rPr lang="en-US" sz="2000" b="1" dirty="0" err="1">
                <a:solidFill>
                  <a:srgbClr val="0070C0"/>
                </a:solidFill>
              </a:rPr>
              <a:t>iOS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Cloud Platforms used :  If yes,   </a:t>
            </a:r>
            <a:r>
              <a:rPr lang="en-US" sz="2000" b="1" dirty="0" err="1">
                <a:solidFill>
                  <a:srgbClr val="0070C0"/>
                </a:solidFill>
              </a:rPr>
              <a:t>Azzure</a:t>
            </a:r>
            <a:r>
              <a:rPr lang="en-US" sz="2000" b="1" dirty="0">
                <a:solidFill>
                  <a:srgbClr val="0070C0"/>
                </a:solidFill>
              </a:rPr>
              <a:t>/AWS  etc..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Development IDE :  </a:t>
            </a:r>
            <a:r>
              <a:rPr lang="en-US" sz="2000" b="1" dirty="0" err="1">
                <a:solidFill>
                  <a:srgbClr val="7030A0"/>
                </a:solidFill>
              </a:rPr>
              <a:t>NetBeans</a:t>
            </a:r>
            <a:r>
              <a:rPr lang="en-US" sz="2000" b="1" dirty="0">
                <a:solidFill>
                  <a:srgbClr val="7030A0"/>
                </a:solidFill>
              </a:rPr>
              <a:t>/Eclipse/</a:t>
            </a:r>
            <a:r>
              <a:rPr lang="en-US" sz="2000" b="1" dirty="0" err="1">
                <a:solidFill>
                  <a:srgbClr val="7030A0"/>
                </a:solidFill>
              </a:rPr>
              <a:t>VisualStudio</a:t>
            </a:r>
            <a:r>
              <a:rPr lang="en-US" sz="2000" b="1" dirty="0">
                <a:solidFill>
                  <a:srgbClr val="7030A0"/>
                </a:solidFill>
              </a:rPr>
              <a:t>/Android Studio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1447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Software Platforms and Development Tools Identified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080-3434-46FD-B9D9-BA9A05876DC4}" type="datetime1">
              <a:rPr lang="en-US" smtClean="0"/>
              <a:t>3/22/2021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667000"/>
            <a:ext cx="7620000" cy="1828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>
                <a:solidFill>
                  <a:srgbClr val="C00000"/>
                </a:solidFill>
              </a:rPr>
              <a:t>Rasbery</a:t>
            </a:r>
            <a:r>
              <a:rPr lang="en-US" sz="2000" b="1" dirty="0">
                <a:solidFill>
                  <a:srgbClr val="C00000"/>
                </a:solidFill>
              </a:rPr>
              <a:t> – PI, </a:t>
            </a:r>
            <a:r>
              <a:rPr lang="en-US" sz="2000" b="1" dirty="0" err="1">
                <a:solidFill>
                  <a:srgbClr val="C00000"/>
                </a:solidFill>
              </a:rPr>
              <a:t>Aurdino</a:t>
            </a:r>
            <a:r>
              <a:rPr lang="en-US" sz="2000" b="1" dirty="0">
                <a:solidFill>
                  <a:srgbClr val="C00000"/>
                </a:solidFill>
              </a:rPr>
              <a:t> board  or Any others – Specifications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Show the images  of the same.. Here…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Sensors if any --  Technical Specifications</a:t>
            </a:r>
            <a:br>
              <a:rPr lang="en-US" sz="20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Show the images here….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1447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Hardware Platforms and Development Tools Identified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A3D4-89FF-41A4-B408-50AACFEA31DB}" type="datetime1">
              <a:rPr lang="en-US" smtClean="0"/>
              <a:t>3/22/2021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352800"/>
            <a:ext cx="8153400" cy="6096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1. Problem Statement  &amp; Title                                                        Finalized -  Yes/No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2.  Functional, Non-functional Requirements – Identified       Yes/No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3. Design – Database, Class/Module, GUI                                    Complete/Incomplete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4. Code – Modules Developed                                                         Done/</a:t>
            </a:r>
            <a:r>
              <a:rPr lang="en-US" sz="1600" b="1" dirty="0" err="1">
                <a:solidFill>
                  <a:srgbClr val="C00000"/>
                </a:solidFill>
              </a:rPr>
              <a:t>PartlyDone</a:t>
            </a:r>
            <a:r>
              <a:rPr lang="en-US" sz="1600" b="1" dirty="0">
                <a:solidFill>
                  <a:srgbClr val="C00000"/>
                </a:solidFill>
              </a:rPr>
              <a:t>/Yet to Begin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5.  Future Plan of Action                                                                    Ready/Not Ready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In the Gantt Chart  -- Show  1. Literature/Product Survey</a:t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                                                    2. Problem Statement and Requirement Specs</a:t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                                                    3. Design – Details</a:t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                                                    4. Identify and Design Implementation modules</a:t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                                                    5. Coding and Testing</a:t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                                                    6.  Report Writing 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Refer to next slide for Gantt Chart diagram…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Project Work Progress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D30F-19E1-4EC6-B7BD-C04EDE8A2065}" type="datetime1">
              <a:rPr lang="en-US" smtClean="0"/>
              <a:t>3/22/2021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8153400" cy="6096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Instead of Weekly show monthly plan starting from </a:t>
            </a:r>
            <a:r>
              <a:rPr lang="en-US" sz="1600" b="1" dirty="0" err="1">
                <a:solidFill>
                  <a:srgbClr val="C00000"/>
                </a:solidFill>
              </a:rPr>
              <a:t>Zeroth</a:t>
            </a:r>
            <a:r>
              <a:rPr lang="en-US" sz="1600" b="1" dirty="0">
                <a:solidFill>
                  <a:srgbClr val="C00000"/>
                </a:solidFill>
              </a:rPr>
              <a:t> Phase </a:t>
            </a:r>
            <a:r>
              <a:rPr lang="en-US" sz="1600" b="1" dirty="0" err="1">
                <a:solidFill>
                  <a:srgbClr val="C00000"/>
                </a:solidFill>
              </a:rPr>
              <a:t>Eval</a:t>
            </a:r>
            <a:r>
              <a:rPr lang="en-US" sz="1600" b="1" dirty="0">
                <a:solidFill>
                  <a:srgbClr val="C00000"/>
                </a:solidFill>
              </a:rPr>
              <a:t>. Done last semester</a:t>
            </a:r>
            <a:br>
              <a:rPr lang="en-US" sz="1600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Project Work Progress  </a:t>
            </a:r>
            <a:r>
              <a:rPr lang="en-US" sz="1600" b="1" dirty="0">
                <a:solidFill>
                  <a:srgbClr val="7030A0"/>
                </a:solidFill>
              </a:rPr>
              <a:t>( Use a tool to draw Gantt chart for your project )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antCh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8286750" cy="4657725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B4C1-7B4C-48B8-B481-6C2ABF7385C1}" type="datetime1">
              <a:rPr lang="en-US" smtClean="0"/>
              <a:t>3/22/2021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References</a:t>
            </a:r>
          </a:p>
          <a:p>
            <a:pPr algn="ctr"/>
            <a:endParaRPr lang="en-US" sz="3200" b="1" dirty="0">
              <a:solidFill>
                <a:srgbClr val="002060"/>
              </a:solidFill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Books ( Author/</a:t>
            </a:r>
            <a:r>
              <a:rPr lang="en-US" sz="3200" b="1" dirty="0" err="1">
                <a:solidFill>
                  <a:srgbClr val="002060"/>
                </a:solidFill>
              </a:rPr>
              <a:t>s,title</a:t>
            </a:r>
            <a:r>
              <a:rPr lang="en-US" sz="3200" b="1" dirty="0">
                <a:solidFill>
                  <a:srgbClr val="002060"/>
                </a:solidFill>
              </a:rPr>
              <a:t>, publisher, year)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E-resources (Author/s, </a:t>
            </a:r>
            <a:r>
              <a:rPr lang="en-US" sz="3200" b="1" dirty="0" err="1">
                <a:solidFill>
                  <a:srgbClr val="002060"/>
                </a:solidFill>
              </a:rPr>
              <a:t>url</a:t>
            </a:r>
            <a:r>
              <a:rPr lang="en-US" sz="3200" b="1" dirty="0">
                <a:solidFill>
                  <a:srgbClr val="002060"/>
                </a:solidFill>
              </a:rPr>
              <a:t>, date of reference)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Journal Papers ( Authors</a:t>
            </a:r>
            <a:r>
              <a:rPr lang="en-US" sz="3200" b="1">
                <a:solidFill>
                  <a:srgbClr val="002060"/>
                </a:solidFill>
              </a:rPr>
              <a:t>, Title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39E0-FF9B-46A4-8411-929647AC27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4141-4413-4637-A9E1-02C7B32305FE}" type="datetime1">
              <a:rPr lang="en-US" smtClean="0"/>
              <a:t>3/22/2021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620000" cy="3352800"/>
          </a:xfrm>
        </p:spPr>
        <p:txBody>
          <a:bodyPr>
            <a:noAutofit/>
          </a:bodyPr>
          <a:lstStyle/>
          <a:p>
            <a:pPr algn="l"/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3352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Questions 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4A6C-8EBB-43C7-8A46-3EF075A5275A}" type="datetime1">
              <a:rPr lang="en-US" smtClean="0"/>
              <a:t>3/22/2021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620000" cy="3352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1. Problem Statement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 Requirement Specifications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3. Design – Details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4. System Architecture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5. Project work – Progress 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6. Future Plan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Table of Contents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3BFD-6E69-43A2-93B6-C77DE5731BD8}" type="datetime1">
              <a:rPr lang="en-US" smtClean="0"/>
              <a:t>3/22/2021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8153400" cy="3581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Problem Statement : </a:t>
            </a:r>
            <a:r>
              <a:rPr lang="en-US" sz="2800" b="1" dirty="0">
                <a:solidFill>
                  <a:srgbClr val="7030A0"/>
                </a:solidFill>
              </a:rPr>
              <a:t>Two to three lines.. Indicating what objectives your project would achieve …</a:t>
            </a:r>
            <a:br>
              <a:rPr lang="en-US" sz="2800" b="1" dirty="0">
                <a:solidFill>
                  <a:srgbClr val="7030A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Example :  ( Note this is only a sample.. To illustrate )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Problem Statement : </a:t>
            </a:r>
            <a:r>
              <a:rPr lang="en-US" sz="2800" b="1" dirty="0">
                <a:solidFill>
                  <a:srgbClr val="00B050"/>
                </a:solidFill>
              </a:rPr>
              <a:t>To design and develop a software system to classify the customers of bank as potential defaulters using machine learning techniques.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Project Title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DC75-26C5-4681-B529-923B98704085}" type="datetime1">
              <a:rPr lang="en-US" smtClean="0"/>
              <a:t>3/22/2021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81200"/>
            <a:ext cx="7620000" cy="40386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Functional  Requirements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1.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3. 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4…..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Non-Functional Requirements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1.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Requirement Specifications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9CEF-C09D-48D9-B297-C2AAD6971F5C}" type="datetime1">
              <a:rPr lang="en-US" smtClean="0"/>
              <a:t>3/22/2021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295400"/>
            <a:ext cx="7620000" cy="4724400"/>
          </a:xfrm>
        </p:spPr>
        <p:txBody>
          <a:bodyPr>
            <a:noAutofit/>
          </a:bodyPr>
          <a:lstStyle/>
          <a:p>
            <a:pPr algn="l"/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1. ER-Model ( ER-Diagram )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 Schema Diagram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3. Normalization ( </a:t>
            </a:r>
            <a:r>
              <a:rPr lang="en-US" sz="2800" b="1" dirty="0" err="1">
                <a:solidFill>
                  <a:srgbClr val="C00000"/>
                </a:solidFill>
              </a:rPr>
              <a:t>Upto</a:t>
            </a:r>
            <a:r>
              <a:rPr lang="en-US" sz="2800" b="1" dirty="0">
                <a:solidFill>
                  <a:srgbClr val="C00000"/>
                </a:solidFill>
              </a:rPr>
              <a:t> – 3 NF  </a:t>
            </a:r>
            <a:r>
              <a:rPr lang="en-US" sz="2800" b="1" dirty="0" err="1">
                <a:solidFill>
                  <a:srgbClr val="C00000"/>
                </a:solidFill>
              </a:rPr>
              <a:t>atleast</a:t>
            </a:r>
            <a:r>
              <a:rPr lang="en-US" sz="2800" b="1" dirty="0">
                <a:solidFill>
                  <a:srgbClr val="C00000"/>
                </a:solidFill>
              </a:rPr>
              <a:t>…)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Design Details   </a:t>
            </a:r>
            <a:r>
              <a:rPr lang="en-US" b="1" dirty="0">
                <a:solidFill>
                  <a:srgbClr val="FF0000"/>
                </a:solidFill>
              </a:rPr>
              <a:t>( Use free tools like </a:t>
            </a:r>
            <a:r>
              <a:rPr lang="en-US" b="1" dirty="0" err="1">
                <a:solidFill>
                  <a:srgbClr val="FF0000"/>
                </a:solidFill>
              </a:rPr>
              <a:t>Dia</a:t>
            </a:r>
            <a:r>
              <a:rPr lang="en-US" b="1" dirty="0">
                <a:solidFill>
                  <a:srgbClr val="FF0000"/>
                </a:solidFill>
              </a:rPr>
              <a:t> or </a:t>
            </a:r>
            <a:r>
              <a:rPr lang="en-US" b="1" dirty="0" err="1">
                <a:solidFill>
                  <a:srgbClr val="FF0000"/>
                </a:solidFill>
              </a:rPr>
              <a:t>StarUML</a:t>
            </a:r>
            <a:r>
              <a:rPr lang="en-US" b="1" dirty="0">
                <a:solidFill>
                  <a:srgbClr val="FF0000"/>
                </a:solidFill>
              </a:rPr>
              <a:t> to draw following diagrams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609600" y="2362200"/>
            <a:ext cx="76200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 Design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Applicable….  i.e. if you are using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any Database for storing  project related data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Er-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828800"/>
            <a:ext cx="2419350" cy="1811591"/>
          </a:xfrm>
          <a:prstGeom prst="rect">
            <a:avLst/>
          </a:prstGeom>
        </p:spPr>
      </p:pic>
      <p:pic>
        <p:nvPicPr>
          <p:cNvPr id="18" name="Picture 17" descr="schemaDiagra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810000"/>
            <a:ext cx="3957637" cy="21336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048000" y="27432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40386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994-BFEA-485E-AA7D-7ACB02812888}" type="datetime1">
              <a:rPr lang="en-US" smtClean="0"/>
              <a:t>3/22/2021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5257800"/>
          </a:xfrm>
        </p:spPr>
        <p:txBody>
          <a:bodyPr>
            <a:noAutofit/>
          </a:bodyPr>
          <a:lstStyle/>
          <a:p>
            <a:pPr marL="173038" indent="-173038" algn="l"/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1. Class Diagram – If code is developed using OOPS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 Important Modules </a:t>
            </a:r>
            <a:r>
              <a:rPr lang="en-US" sz="2800" b="1" dirty="0">
                <a:solidFill>
                  <a:srgbClr val="00B050"/>
                </a:solidFill>
              </a:rPr>
              <a:t>( </a:t>
            </a:r>
            <a:r>
              <a:rPr lang="en-US" sz="2000" b="1" dirty="0">
                <a:solidFill>
                  <a:srgbClr val="00B050"/>
                </a:solidFill>
              </a:rPr>
              <a:t>Identified by you to meet the functional </a:t>
            </a:r>
            <a:br>
              <a:rPr lang="en-US" sz="2000" b="1" dirty="0">
                <a:solidFill>
                  <a:srgbClr val="00B050"/>
                </a:solidFill>
              </a:rPr>
            </a:br>
            <a:r>
              <a:rPr lang="en-US" sz="2000" b="1" dirty="0">
                <a:solidFill>
                  <a:srgbClr val="00B050"/>
                </a:solidFill>
              </a:rPr>
              <a:t>                                                             requirements…</a:t>
            </a:r>
            <a:r>
              <a:rPr lang="en-US" sz="2800" b="1" dirty="0">
                <a:solidFill>
                  <a:srgbClr val="00B050"/>
                </a:solidFill>
              </a:rPr>
              <a:t>)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3. Any important Algorithms implemented/Used  and their interaction with your code…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Design Details </a:t>
            </a:r>
            <a:r>
              <a:rPr lang="en-US" sz="1600" b="1" dirty="0">
                <a:solidFill>
                  <a:srgbClr val="FF0000"/>
                </a:solidFill>
              </a:rPr>
              <a:t>( Use free tools like </a:t>
            </a:r>
            <a:r>
              <a:rPr lang="en-US" sz="1600" b="1" dirty="0" err="1">
                <a:solidFill>
                  <a:srgbClr val="FF0000"/>
                </a:solidFill>
              </a:rPr>
              <a:t>Dia</a:t>
            </a:r>
            <a:r>
              <a:rPr lang="en-US" sz="1600" b="1" dirty="0">
                <a:solidFill>
                  <a:srgbClr val="FF0000"/>
                </a:solidFill>
              </a:rPr>
              <a:t> or </a:t>
            </a:r>
            <a:r>
              <a:rPr lang="en-US" sz="1600" b="1" dirty="0" err="1">
                <a:solidFill>
                  <a:srgbClr val="FF0000"/>
                </a:solidFill>
              </a:rPr>
              <a:t>StarUML</a:t>
            </a:r>
            <a:r>
              <a:rPr lang="en-US" sz="1600" b="1" dirty="0">
                <a:solidFill>
                  <a:srgbClr val="FF0000"/>
                </a:solidFill>
              </a:rPr>
              <a:t> to draw following diagrams )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762000" y="2362200"/>
            <a:ext cx="76200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Design  -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Breaking down customer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requirements into functional blocks….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baseline="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class 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38400"/>
            <a:ext cx="5233987" cy="2590800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0AA7-18DA-4F77-BB15-A2692556CE61}" type="datetime1">
              <a:rPr lang="en-US" smtClean="0"/>
              <a:t>3/22/2021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5257800"/>
          </a:xfrm>
        </p:spPr>
        <p:txBody>
          <a:bodyPr>
            <a:noAutofit/>
          </a:bodyPr>
          <a:lstStyle/>
          <a:p>
            <a:pPr marL="173038" indent="-173038" algn="l"/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Hint: Imagine how the GUI would look like when the final product is ready  and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          roughly draw the diagrams</a:t>
            </a: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1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Design Details   </a:t>
            </a:r>
            <a:r>
              <a:rPr lang="en-US" b="1" dirty="0">
                <a:solidFill>
                  <a:srgbClr val="7030A0"/>
                </a:solidFill>
              </a:rPr>
              <a:t>( Use some free tools…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762000" y="2362200"/>
            <a:ext cx="76200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 Design  -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Planned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Interface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Design…. ( One or Two UI samples… 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baseline="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 descr="GUI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14600"/>
            <a:ext cx="6400800" cy="3657600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CB0-F201-4431-A377-45F725F74F11}" type="datetime1">
              <a:rPr lang="en-US" smtClean="0"/>
              <a:t>3/22/2021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620000" cy="3352800"/>
          </a:xfrm>
        </p:spPr>
        <p:txBody>
          <a:bodyPr>
            <a:noAutofit/>
          </a:bodyPr>
          <a:lstStyle/>
          <a:p>
            <a:pPr algn="l"/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1. Use Case Diagrams ( 2 to 3 )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2. Sequence Diagrams (1 or 2)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3. Data flow diagrams ( 1 or 2 if applicable)</a:t>
            </a: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4. Any other… as applicable to your project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Other Software Artifacts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cas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533401"/>
            <a:ext cx="2157045" cy="1752599"/>
          </a:xfrm>
          <a:prstGeom prst="rect">
            <a:avLst/>
          </a:prstGeom>
        </p:spPr>
      </p:pic>
      <p:pic>
        <p:nvPicPr>
          <p:cNvPr id="17" name="Picture 16" descr="seqDiagr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2438400"/>
            <a:ext cx="2590805" cy="1795276"/>
          </a:xfrm>
          <a:prstGeom prst="rect">
            <a:avLst/>
          </a:prstGeom>
        </p:spPr>
      </p:pic>
      <p:pic>
        <p:nvPicPr>
          <p:cNvPr id="18" name="Picture 17" descr="seque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648200"/>
            <a:ext cx="2362200" cy="1347633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85C6-E2D4-4514-BFE1-97D19F93AF92}" type="datetime1">
              <a:rPr lang="en-US" smtClean="0"/>
              <a:t>3/22/2021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620000" cy="6096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C00000"/>
                </a:solidFill>
              </a:rPr>
              <a:t>Diagram showing different functional blocks and their interaction with each other</a:t>
            </a:r>
            <a:br>
              <a:rPr lang="en-US" sz="1400" b="1" dirty="0">
                <a:solidFill>
                  <a:srgbClr val="C00000"/>
                </a:solidFill>
              </a:rPr>
            </a:b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Sample Diagram….   Shown below.. </a:t>
            </a:r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78771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72310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5" name="Line 15"/>
          <p:cNvSpPr>
            <a:spLocks noChangeShapeType="1"/>
          </p:cNvSpPr>
          <p:nvPr/>
        </p:nvSpPr>
        <p:spPr bwMode="auto">
          <a:xfrm>
            <a:off x="658177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6" name="Line 16"/>
          <p:cNvSpPr>
            <a:spLocks noChangeShapeType="1"/>
          </p:cNvSpPr>
          <p:nvPr/>
        </p:nvSpPr>
        <p:spPr bwMode="auto">
          <a:xfrm>
            <a:off x="593566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7" name="Line 17"/>
          <p:cNvSpPr>
            <a:spLocks noChangeShapeType="1"/>
          </p:cNvSpPr>
          <p:nvPr/>
        </p:nvSpPr>
        <p:spPr bwMode="auto">
          <a:xfrm>
            <a:off x="528955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8" name="Line 18"/>
          <p:cNvSpPr>
            <a:spLocks noChangeShapeType="1"/>
          </p:cNvSpPr>
          <p:nvPr/>
        </p:nvSpPr>
        <p:spPr bwMode="auto">
          <a:xfrm>
            <a:off x="464343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>
            <a:off x="3997325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0" name="Line 20"/>
          <p:cNvSpPr>
            <a:spLocks noChangeShapeType="1"/>
          </p:cNvSpPr>
          <p:nvPr/>
        </p:nvSpPr>
        <p:spPr bwMode="auto">
          <a:xfrm>
            <a:off x="3351213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1" name="Line 21"/>
          <p:cNvSpPr>
            <a:spLocks noChangeShapeType="1"/>
          </p:cNvSpPr>
          <p:nvPr/>
        </p:nvSpPr>
        <p:spPr bwMode="auto">
          <a:xfrm>
            <a:off x="2705100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>
            <a:off x="2058988" y="6094413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1487488" y="1657350"/>
            <a:ext cx="1841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 b="0"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3048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Software Architecture</a:t>
            </a: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cite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7315200" cy="3872345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3EE-3FD1-49F9-B28A-28AC1CE37F37}" type="datetime1">
              <a:rPr lang="en-US" smtClean="0"/>
              <a:t>3/22/2021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5820-C221-4D56-8E60-9700C03B65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319</Words>
  <Application>Microsoft Office PowerPoint</Application>
  <PresentationFormat>On-screen Show (4:3)</PresentationFormat>
  <Paragraphs>129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1. Problem Statement  2. Requirement Specifications  3. Design – Details  4. System Architecture  5. Project work – Progress   6. Future Plan </vt:lpstr>
      <vt:lpstr>Problem Statement : Two to three lines.. Indicating what objectives your project would achieve …  Example :  ( Note this is only a sample.. To illustrate )  Problem Statement : To design and develop a software system to classify the customers of bank as potential defaulters using machine learning techniques.</vt:lpstr>
      <vt:lpstr>Functional  Requirements  1. 2. 3.  4…..  Non-Functional Requirements  1. 2.  </vt:lpstr>
      <vt:lpstr>    1. ER-Model ( ER-Diagram )   2. Schema Diagram      3. Normalization ( Upto – 3 NF  atleast…) </vt:lpstr>
      <vt:lpstr>   1. Class Diagram – If code is developed using OOPS        2. Important Modules ( Identified by you to meet the functional                                                               requirements…) 3. Any important Algorithms implemented/Used  and their interaction with your code…</vt:lpstr>
      <vt:lpstr>     Hint: Imagine how the GUI would look like when the final product is ready  and                roughly draw the diagrams         </vt:lpstr>
      <vt:lpstr> 1. Use Case Diagrams ( 2 to 3 )    2. Sequence Diagrams (1 or 2)    3. Data flow diagrams ( 1 or 2 if applicable)    4. Any other… as applicable to your project </vt:lpstr>
      <vt:lpstr>Diagram showing different functional blocks and their interaction with each other  Sample Diagram….   Shown below.. </vt:lpstr>
      <vt:lpstr>Programming Language :   Java/C/Python/C#     or any other Web Technologies ( If applicable ) :  JSP/ASP/PHP/ any other…. Operating System : Windows/Linux/MacOS  Mobile Platforms (If applicable )  : Android/iOS Cloud Platforms used :  If yes,   Azzure/AWS  etc.. Development IDE :  NetBeans/Eclipse/VisualStudio/Android Studio</vt:lpstr>
      <vt:lpstr>Rasbery – PI, Aurdino board  or Any others – Specifications Show the images  of the same.. Here…  Sensors if any --  Technical Specifications  Show the images here….</vt:lpstr>
      <vt:lpstr>1. Problem Statement  &amp; Title                                                        Finalized -  Yes/No  2.  Functional, Non-functional Requirements – Identified       Yes/No  3. Design – Database, Class/Module, GUI                                    Complete/Incomplete  4. Code – Modules Developed                                                         Done/PartlyDone/Yet to Begin  5.  Future Plan of Action                                                                    Ready/Not Ready   In the Gantt Chart  -- Show  1. Literature/Product Survey                                                     2. Problem Statement and Requirement Specs                                                     3. Design – Details                                                     4. Identify and Design Implementation modules                                                     5. Coding and Testing                                                     6.  Report Writing   Refer to next slide for Gantt Chart diagram…</vt:lpstr>
      <vt:lpstr>Instead of Weekly show monthly plan starting from Zeroth Phase Eval. Done last semester  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Unknown User</cp:lastModifiedBy>
  <cp:revision>26</cp:revision>
  <dcterms:created xsi:type="dcterms:W3CDTF">2018-12-18T07:46:07Z</dcterms:created>
  <dcterms:modified xsi:type="dcterms:W3CDTF">2021-03-22T06:01:29Z</dcterms:modified>
</cp:coreProperties>
</file>