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cb89e2a634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cb89e2a634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cb89e2a634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cb89e2a634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cb89e2a634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cb89e2a634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cb89e2a634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cb89e2a634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cb89e2a634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cb89e2a634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b89e2a634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cb89e2a634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cb89e2a63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cb89e2a63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b89e2a634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cb89e2a634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cb89e2a634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cb89e2a634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cb89e2a634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cb89e2a634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cb89e2a634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cb89e2a634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ikiwand.com/en/Recurrent_neural_network" TargetMode="External"/><Relationship Id="rId4" Type="http://schemas.openxmlformats.org/officeDocument/2006/relationships/hyperlink" Target="https://www.wikiwand.com/en/Vanishing_gradient_problem" TargetMode="External"/><Relationship Id="rId11" Type="http://schemas.openxmlformats.org/officeDocument/2006/relationships/hyperlink" Target="https://www.wikiwand.com/en/Machine_translation" TargetMode="External"/><Relationship Id="rId10" Type="http://schemas.openxmlformats.org/officeDocument/2006/relationships/hyperlink" Target="https://www.wikiwand.com/en/Speech_recognition" TargetMode="External"/><Relationship Id="rId9" Type="http://schemas.openxmlformats.org/officeDocument/2006/relationships/hyperlink" Target="https://www.wikiwand.com/en/Handwriting_recognition" TargetMode="External"/><Relationship Id="rId5" Type="http://schemas.openxmlformats.org/officeDocument/2006/relationships/hyperlink" Target="https://www.wikiwand.com/en/Classification_in_machine_learning" TargetMode="External"/><Relationship Id="rId6" Type="http://schemas.openxmlformats.org/officeDocument/2006/relationships/hyperlink" Target="https://www.wikiwand.com/en/Computer_data_processing" TargetMode="External"/><Relationship Id="rId7" Type="http://schemas.openxmlformats.org/officeDocument/2006/relationships/hyperlink" Target="https://www.wikiwand.com/en/Predict" TargetMode="External"/><Relationship Id="rId8" Type="http://schemas.openxmlformats.org/officeDocument/2006/relationships/hyperlink" Target="https://www.wikiwand.com/en/Time_seri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Market Prediction 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792825"/>
            <a:ext cx="70305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is Stock Market Prediction?</a:t>
            </a:r>
            <a:endParaRPr sz="3400"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741450"/>
            <a:ext cx="6442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Stock market prediction refers to the process of forecasting future movements in stock prices, market trends, and investment opportunities based on historical data, market analysis, and predictive modeling techniques.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involves using various statistical, mathematical, and machine learning algorithms to analyze past market data, identify patterns, and make informed predictions about future market behavior.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Stock market prediction aims to help investors and traders make better investment decisions by providing insights into potential price movements, volatility, and risk levels in the market.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While stock market prediction can never guarantee accurate results due to the inherent uncertainty and complexity of financial markets, it serves as a valuable tool for investors to mitigate risks and optimize their investment strategies.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Sources</a:t>
            </a:r>
            <a:endParaRPr sz="3600"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Sources of data for stock market prediction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Examples: historical stock prices, company financials, economic indicators, news sentiment, etc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yfinance is one of the famous modules in Python, which is </a:t>
            </a:r>
            <a:r>
              <a:rPr lang="en" sz="1500">
                <a:solidFill>
                  <a:srgbClr val="040C28"/>
                </a:solidFill>
                <a:highlight>
                  <a:srgbClr val="D3E3FD"/>
                </a:highlight>
                <a:latin typeface="Roboto"/>
                <a:ea typeface="Roboto"/>
                <a:cs typeface="Roboto"/>
                <a:sym typeface="Roboto"/>
              </a:rPr>
              <a:t>used to collect online data, and with it, we can collect the financial data of Yahoo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With the help of the yfinance module, we retrieve and collect the company's financial information (such as financial ratios, etc.)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16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Long short-term</a:t>
            </a:r>
            <a:r>
              <a:rPr lang="en" sz="7694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4844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  <a:endParaRPr sz="4844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4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Artificial recurrent neural network architecture used in deep learning 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2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Long short-term memory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lang="en" sz="12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LSTM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network is a </a:t>
            </a:r>
            <a:r>
              <a:rPr lang="en" sz="12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recurrent neural network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(RNN).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Roboto"/>
              <a:buAutoNum type="arabicPeriod"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Aimed at dealing with the </a:t>
            </a:r>
            <a:r>
              <a:rPr lang="en" sz="12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vanishing gradient problem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present in traditional RNNs.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Roboto"/>
              <a:buAutoNum type="arabicPeriod"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aims to provide a short-term memory for RNN that can last thousands of timesteps.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Roboto"/>
              <a:buAutoNum type="arabicPeriod"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applicable to </a:t>
            </a:r>
            <a:r>
              <a:rPr lang="en" sz="12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classification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/>
              </a:rPr>
              <a:t>processing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2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/>
              </a:rPr>
              <a:t>predicting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based on </a:t>
            </a:r>
            <a:r>
              <a:rPr lang="en" sz="12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/>
              </a:rPr>
              <a:t>time series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such as in </a:t>
            </a:r>
            <a:r>
              <a:rPr lang="en" sz="12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/>
              </a:rPr>
              <a:t>handwriting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/>
              </a:rPr>
              <a:t>speech recognition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/>
              </a:rPr>
              <a:t>machine translation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speech activity detection, robot control, video games, and healthcare.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Long Short-Term Memory (LSTM) cell can process data sequentially and keep its hidden state through time.</a:t>
            </a:r>
            <a:endParaRPr sz="3800"/>
          </a:p>
        </p:txBody>
      </p:sp>
      <p:pic>
        <p:nvPicPr>
          <p:cNvPr id="306" name="Google Shape;3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238" y="1532725"/>
            <a:ext cx="489152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