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diagrams/data5.xml" ContentType="application/vnd.openxmlformats-officedocument.drawingml.diagramData+xml"/>
  <Override PartName="/ppt/diagrams/data6.xml" ContentType="application/vnd.openxmlformats-officedocument.drawingml.diagramData+xml"/>
  <Override PartName="/ppt/diagrams/data1.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drawing7.xml" ContentType="application/vnd.ms-office.drawingml.diagramDrawing+xml"/>
  <Override PartName="/ppt/diagrams/layout8.xml" ContentType="application/vnd.openxmlformats-officedocument.drawingml.diagramLayout+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colors7.xml" ContentType="application/vnd.openxmlformats-officedocument.drawingml.diagramColors+xml"/>
  <Override PartName="/ppt/diagrams/drawing9.xml" ContentType="application/vnd.ms-office.drawingml.diagramDrawing+xml"/>
  <Override PartName="/ppt/diagrams/quickStyle8.xml" ContentType="application/vnd.openxmlformats-officedocument.drawingml.diagramStyle+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colors8.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rawing8.xml" ContentType="application/vnd.ms-office.drawingml.diagramDrawing+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2.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slides/slide31.xml" ContentType="application/vnd.openxmlformats-officedocument.presentationml.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slides/slide32.xml" ContentType="application/vnd.openxmlformats-officedocument.presentationml.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slides/slide33.xml" ContentType="application/vnd.openxmlformats-officedocument.presentationml.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slides/slide34.xml" ContentType="application/vnd.openxmlformats-officedocument.presentationml.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slides/slide35.xml" ContentType="application/vnd.openxmlformats-officedocument.presentationml.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slides/slide36.xml" ContentType="application/vnd.openxmlformats-officedocument.presentationml.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slides/slide37.xml" ContentType="application/vnd.openxmlformats-officedocument.presentationml.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71" r:id="rId4"/>
    <p:sldId id="272" r:id="rId5"/>
    <p:sldId id="273" r:id="rId6"/>
    <p:sldId id="274" r:id="rId7"/>
    <p:sldId id="275" r:id="rId8"/>
    <p:sldId id="276" r:id="rId9"/>
    <p:sldId id="277" r:id="rId10"/>
    <p:sldId id="278" r:id="rId11"/>
    <p:sldId id="279" r:id="rId12"/>
    <p:sldId id="280" r:id="rId13"/>
    <p:sldId id="282" r:id="rId14"/>
    <p:sldId id="281" r:id="rId15"/>
    <p:sldId id="299" r:id="rId16"/>
    <p:sldId id="300" r:id="rId17"/>
    <p:sldId id="301" r:id="rId18"/>
    <p:sldId id="302" r:id="rId19"/>
    <p:sldId id="303" r:id="rId20"/>
    <p:sldId id="288" r:id="rId21"/>
    <p:sldId id="289" r:id="rId22"/>
    <p:sldId id="290" r:id="rId23"/>
    <p:sldId id="291" r:id="rId24"/>
    <p:sldId id="292" r:id="rId25"/>
    <p:sldId id="293" r:id="rId26"/>
    <p:sldId id="294" r:id="rId27"/>
    <p:sldId id="295" r:id="rId28"/>
    <p:sldId id="296" r:id="rId29"/>
    <p:sldId id="297" r:id="rId30"/>
    <p:sldId id="298" r:id="rId31"/>
    <p:sldId id="304" r:id="rId32"/>
    <p:sldId id="305" r:id="rId33"/>
    <p:sldId id="306" r:id="rId34"/>
    <p:sldId id="307" r:id="rId35"/>
    <p:sldId id="308" r:id="rId36"/>
    <p:sldId id="309" r:id="rId37"/>
    <p:sldId id="31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DBA369-CF9F-A068-1797-855170DAC8D3}" v="68" dt="2024-04-03T15:42:30.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il Gharat" userId="S::swapnil.gharat@djsce.ac.in::86202bee-f043-41ce-aaaa-0aae9bc533cd" providerId="AD" clId="Web-{C5DBA369-CF9F-A068-1797-855170DAC8D3}"/>
    <pc:docChg chg="addSld delSld modSld sldOrd">
      <pc:chgData name="Swapnil Gharat" userId="S::swapnil.gharat@djsce.ac.in::86202bee-f043-41ce-aaaa-0aae9bc533cd" providerId="AD" clId="Web-{C5DBA369-CF9F-A068-1797-855170DAC8D3}" dt="2024-04-03T15:45:14.450" v="263" actId="14100"/>
      <pc:docMkLst>
        <pc:docMk/>
      </pc:docMkLst>
      <pc:sldChg chg="modSp del">
        <pc:chgData name="Swapnil Gharat" userId="S::swapnil.gharat@djsce.ac.in::86202bee-f043-41ce-aaaa-0aae9bc533cd" providerId="AD" clId="Web-{C5DBA369-CF9F-A068-1797-855170DAC8D3}" dt="2024-04-03T14:33:56.588" v="88"/>
        <pc:sldMkLst>
          <pc:docMk/>
          <pc:sldMk cId="668743708" sldId="283"/>
        </pc:sldMkLst>
        <pc:graphicFrameChg chg="mod">
          <ac:chgData name="Swapnil Gharat" userId="S::swapnil.gharat@djsce.ac.in::86202bee-f043-41ce-aaaa-0aae9bc533cd" providerId="AD" clId="Web-{C5DBA369-CF9F-A068-1797-855170DAC8D3}" dt="2024-04-03T14:32:31.835" v="85" actId="14100"/>
          <ac:graphicFrameMkLst>
            <pc:docMk/>
            <pc:sldMk cId="668743708" sldId="283"/>
            <ac:graphicFrameMk id="6" creationId="{2C785B59-DC90-2B73-19A6-BF238C870E2D}"/>
          </ac:graphicFrameMkLst>
        </pc:graphicFrameChg>
      </pc:sldChg>
      <pc:sldChg chg="del">
        <pc:chgData name="Swapnil Gharat" userId="S::swapnil.gharat@djsce.ac.in::86202bee-f043-41ce-aaaa-0aae9bc533cd" providerId="AD" clId="Web-{C5DBA369-CF9F-A068-1797-855170DAC8D3}" dt="2024-04-03T14:33:58.885" v="89"/>
        <pc:sldMkLst>
          <pc:docMk/>
          <pc:sldMk cId="2325037716" sldId="284"/>
        </pc:sldMkLst>
      </pc:sldChg>
      <pc:sldChg chg="del">
        <pc:chgData name="Swapnil Gharat" userId="S::swapnil.gharat@djsce.ac.in::86202bee-f043-41ce-aaaa-0aae9bc533cd" providerId="AD" clId="Web-{C5DBA369-CF9F-A068-1797-855170DAC8D3}" dt="2024-04-03T14:33:27.665" v="86"/>
        <pc:sldMkLst>
          <pc:docMk/>
          <pc:sldMk cId="2644969478" sldId="285"/>
        </pc:sldMkLst>
      </pc:sldChg>
      <pc:sldChg chg="del">
        <pc:chgData name="Swapnil Gharat" userId="S::swapnil.gharat@djsce.ac.in::86202bee-f043-41ce-aaaa-0aae9bc533cd" providerId="AD" clId="Web-{C5DBA369-CF9F-A068-1797-855170DAC8D3}" dt="2024-04-03T14:33:30.212" v="87"/>
        <pc:sldMkLst>
          <pc:docMk/>
          <pc:sldMk cId="327628717" sldId="286"/>
        </pc:sldMkLst>
      </pc:sldChg>
      <pc:sldChg chg="del">
        <pc:chgData name="Swapnil Gharat" userId="S::swapnil.gharat@djsce.ac.in::86202bee-f043-41ce-aaaa-0aae9bc533cd" providerId="AD" clId="Web-{C5DBA369-CF9F-A068-1797-855170DAC8D3}" dt="2024-04-03T14:33:59.088" v="90"/>
        <pc:sldMkLst>
          <pc:docMk/>
          <pc:sldMk cId="2587909738" sldId="287"/>
        </pc:sldMkLst>
      </pc:sldChg>
      <pc:sldChg chg="addSp delSp modSp">
        <pc:chgData name="Swapnil Gharat" userId="S::swapnil.gharat@djsce.ac.in::86202bee-f043-41ce-aaaa-0aae9bc533cd" providerId="AD" clId="Web-{C5DBA369-CF9F-A068-1797-855170DAC8D3}" dt="2024-04-03T14:35:05.793" v="96" actId="14100"/>
        <pc:sldMkLst>
          <pc:docMk/>
          <pc:sldMk cId="187486041" sldId="292"/>
        </pc:sldMkLst>
        <pc:spChg chg="mod">
          <ac:chgData name="Swapnil Gharat" userId="S::swapnil.gharat@djsce.ac.in::86202bee-f043-41ce-aaaa-0aae9bc533cd" providerId="AD" clId="Web-{C5DBA369-CF9F-A068-1797-855170DAC8D3}" dt="2024-04-03T14:34:49.777" v="91"/>
          <ac:spMkLst>
            <pc:docMk/>
            <pc:sldMk cId="187486041" sldId="292"/>
            <ac:spMk id="2" creationId="{00000000-0000-0000-0000-000000000000}"/>
          </ac:spMkLst>
        </pc:spChg>
        <pc:spChg chg="del">
          <ac:chgData name="Swapnil Gharat" userId="S::swapnil.gharat@djsce.ac.in::86202bee-f043-41ce-aaaa-0aae9bc533cd" providerId="AD" clId="Web-{C5DBA369-CF9F-A068-1797-855170DAC8D3}" dt="2024-04-03T14:34:49.777" v="91"/>
          <ac:spMkLst>
            <pc:docMk/>
            <pc:sldMk cId="187486041" sldId="292"/>
            <ac:spMk id="10" creationId="{EB6D1D7F-141C-4D8E-BFBA-D95B68E16385}"/>
          </ac:spMkLst>
        </pc:spChg>
        <pc:spChg chg="del">
          <ac:chgData name="Swapnil Gharat" userId="S::swapnil.gharat@djsce.ac.in::86202bee-f043-41ce-aaaa-0aae9bc533cd" providerId="AD" clId="Web-{C5DBA369-CF9F-A068-1797-855170DAC8D3}" dt="2024-04-03T14:34:49.777" v="91"/>
          <ac:spMkLst>
            <pc:docMk/>
            <pc:sldMk cId="187486041" sldId="292"/>
            <ac:spMk id="12" creationId="{558DA214-7FDA-4C9D-A7CF-9AD725E290E1}"/>
          </ac:spMkLst>
        </pc:spChg>
        <pc:spChg chg="add">
          <ac:chgData name="Swapnil Gharat" userId="S::swapnil.gharat@djsce.ac.in::86202bee-f043-41ce-aaaa-0aae9bc533cd" providerId="AD" clId="Web-{C5DBA369-CF9F-A068-1797-855170DAC8D3}" dt="2024-04-03T14:34:49.777" v="91"/>
          <ac:spMkLst>
            <pc:docMk/>
            <pc:sldMk cId="187486041" sldId="292"/>
            <ac:spMk id="17" creationId="{EB6D1D7F-141C-4D8E-BFBA-D95B68E16385}"/>
          </ac:spMkLst>
        </pc:spChg>
        <pc:spChg chg="add">
          <ac:chgData name="Swapnil Gharat" userId="S::swapnil.gharat@djsce.ac.in::86202bee-f043-41ce-aaaa-0aae9bc533cd" providerId="AD" clId="Web-{C5DBA369-CF9F-A068-1797-855170DAC8D3}" dt="2024-04-03T14:34:49.777" v="91"/>
          <ac:spMkLst>
            <pc:docMk/>
            <pc:sldMk cId="187486041" sldId="292"/>
            <ac:spMk id="19" creationId="{245B42B6-26F8-4E25-839B-FB38F13BEFFC}"/>
          </ac:spMkLst>
        </pc:spChg>
        <pc:graphicFrameChg chg="mod modGraphic">
          <ac:chgData name="Swapnil Gharat" userId="S::swapnil.gharat@djsce.ac.in::86202bee-f043-41ce-aaaa-0aae9bc533cd" providerId="AD" clId="Web-{C5DBA369-CF9F-A068-1797-855170DAC8D3}" dt="2024-04-03T14:35:05.793" v="96" actId="14100"/>
          <ac:graphicFrameMkLst>
            <pc:docMk/>
            <pc:sldMk cId="187486041" sldId="292"/>
            <ac:graphicFrameMk id="6" creationId="{849D49D7-E24B-2D15-7244-78F101E0AE71}"/>
          </ac:graphicFrameMkLst>
        </pc:graphicFrameChg>
      </pc:sldChg>
      <pc:sldChg chg="addSp delSp modSp">
        <pc:chgData name="Swapnil Gharat" userId="S::swapnil.gharat@djsce.ac.in::86202bee-f043-41ce-aaaa-0aae9bc533cd" providerId="AD" clId="Web-{C5DBA369-CF9F-A068-1797-855170DAC8D3}" dt="2024-04-03T14:35:33.232" v="105" actId="14100"/>
        <pc:sldMkLst>
          <pc:docMk/>
          <pc:sldMk cId="2451252669" sldId="293"/>
        </pc:sldMkLst>
        <pc:spChg chg="mod">
          <ac:chgData name="Swapnil Gharat" userId="S::swapnil.gharat@djsce.ac.in::86202bee-f043-41ce-aaaa-0aae9bc533cd" providerId="AD" clId="Web-{C5DBA369-CF9F-A068-1797-855170DAC8D3}" dt="2024-04-03T14:35:21.294" v="101"/>
          <ac:spMkLst>
            <pc:docMk/>
            <pc:sldMk cId="2451252669" sldId="293"/>
            <ac:spMk id="2" creationId="{00000000-0000-0000-0000-000000000000}"/>
          </ac:spMkLst>
        </pc:spChg>
        <pc:spChg chg="add del">
          <ac:chgData name="Swapnil Gharat" userId="S::swapnil.gharat@djsce.ac.in::86202bee-f043-41ce-aaaa-0aae9bc533cd" providerId="AD" clId="Web-{C5DBA369-CF9F-A068-1797-855170DAC8D3}" dt="2024-04-03T14:35:21.294" v="101"/>
          <ac:spMkLst>
            <pc:docMk/>
            <pc:sldMk cId="2451252669" sldId="293"/>
            <ac:spMk id="10" creationId="{EB6D1D7F-141C-4D8E-BFBA-D95B68E16385}"/>
          </ac:spMkLst>
        </pc:spChg>
        <pc:spChg chg="add del">
          <ac:chgData name="Swapnil Gharat" userId="S::swapnil.gharat@djsce.ac.in::86202bee-f043-41ce-aaaa-0aae9bc533cd" providerId="AD" clId="Web-{C5DBA369-CF9F-A068-1797-855170DAC8D3}" dt="2024-04-03T14:35:21.294" v="101"/>
          <ac:spMkLst>
            <pc:docMk/>
            <pc:sldMk cId="2451252669" sldId="293"/>
            <ac:spMk id="12" creationId="{558DA214-7FDA-4C9D-A7CF-9AD725E290E1}"/>
          </ac:spMkLst>
        </pc:spChg>
        <pc:spChg chg="add del">
          <ac:chgData name="Swapnil Gharat" userId="S::swapnil.gharat@djsce.ac.in::86202bee-f043-41ce-aaaa-0aae9bc533cd" providerId="AD" clId="Web-{C5DBA369-CF9F-A068-1797-855170DAC8D3}" dt="2024-04-03T14:35:18.716" v="98"/>
          <ac:spMkLst>
            <pc:docMk/>
            <pc:sldMk cId="2451252669" sldId="293"/>
            <ac:spMk id="17" creationId="{EB6D1D7F-141C-4D8E-BFBA-D95B68E16385}"/>
          </ac:spMkLst>
        </pc:spChg>
        <pc:spChg chg="add del">
          <ac:chgData name="Swapnil Gharat" userId="S::swapnil.gharat@djsce.ac.in::86202bee-f043-41ce-aaaa-0aae9bc533cd" providerId="AD" clId="Web-{C5DBA369-CF9F-A068-1797-855170DAC8D3}" dt="2024-04-03T14:35:18.716" v="98"/>
          <ac:spMkLst>
            <pc:docMk/>
            <pc:sldMk cId="2451252669" sldId="293"/>
            <ac:spMk id="19" creationId="{245B42B6-26F8-4E25-839B-FB38F13BEFFC}"/>
          </ac:spMkLst>
        </pc:spChg>
        <pc:spChg chg="add del">
          <ac:chgData name="Swapnil Gharat" userId="S::swapnil.gharat@djsce.ac.in::86202bee-f043-41ce-aaaa-0aae9bc533cd" providerId="AD" clId="Web-{C5DBA369-CF9F-A068-1797-855170DAC8D3}" dt="2024-04-03T14:35:21.278" v="100"/>
          <ac:spMkLst>
            <pc:docMk/>
            <pc:sldMk cId="2451252669" sldId="293"/>
            <ac:spMk id="21" creationId="{EB6D1D7F-141C-4D8E-BFBA-D95B68E16385}"/>
          </ac:spMkLst>
        </pc:spChg>
        <pc:spChg chg="add del">
          <ac:chgData name="Swapnil Gharat" userId="S::swapnil.gharat@djsce.ac.in::86202bee-f043-41ce-aaaa-0aae9bc533cd" providerId="AD" clId="Web-{C5DBA369-CF9F-A068-1797-855170DAC8D3}" dt="2024-04-03T14:35:21.278" v="100"/>
          <ac:spMkLst>
            <pc:docMk/>
            <pc:sldMk cId="2451252669" sldId="293"/>
            <ac:spMk id="22" creationId="{27248369-464E-49D1-91FC-BC34A50A66D2}"/>
          </ac:spMkLst>
        </pc:spChg>
        <pc:spChg chg="add">
          <ac:chgData name="Swapnil Gharat" userId="S::swapnil.gharat@djsce.ac.in::86202bee-f043-41ce-aaaa-0aae9bc533cd" providerId="AD" clId="Web-{C5DBA369-CF9F-A068-1797-855170DAC8D3}" dt="2024-04-03T14:35:21.294" v="101"/>
          <ac:spMkLst>
            <pc:docMk/>
            <pc:sldMk cId="2451252669" sldId="293"/>
            <ac:spMk id="24" creationId="{EB6D1D7F-141C-4D8E-BFBA-D95B68E16385}"/>
          </ac:spMkLst>
        </pc:spChg>
        <pc:spChg chg="add">
          <ac:chgData name="Swapnil Gharat" userId="S::swapnil.gharat@djsce.ac.in::86202bee-f043-41ce-aaaa-0aae9bc533cd" providerId="AD" clId="Web-{C5DBA369-CF9F-A068-1797-855170DAC8D3}" dt="2024-04-03T14:35:21.294" v="101"/>
          <ac:spMkLst>
            <pc:docMk/>
            <pc:sldMk cId="2451252669" sldId="293"/>
            <ac:spMk id="25" creationId="{245B42B6-26F8-4E25-839B-FB38F13BEFFC}"/>
          </ac:spMkLst>
        </pc:spChg>
        <pc:graphicFrameChg chg="mod modGraphic">
          <ac:chgData name="Swapnil Gharat" userId="S::swapnil.gharat@djsce.ac.in::86202bee-f043-41ce-aaaa-0aae9bc533cd" providerId="AD" clId="Web-{C5DBA369-CF9F-A068-1797-855170DAC8D3}" dt="2024-04-03T14:35:33.232" v="105" actId="14100"/>
          <ac:graphicFrameMkLst>
            <pc:docMk/>
            <pc:sldMk cId="2451252669" sldId="293"/>
            <ac:graphicFrameMk id="6" creationId="{11906162-2343-3803-86C6-68712F3BEF07}"/>
          </ac:graphicFrameMkLst>
        </pc:graphicFrameChg>
      </pc:sldChg>
      <pc:sldChg chg="addSp delSp modSp">
        <pc:chgData name="Swapnil Gharat" userId="S::swapnil.gharat@djsce.ac.in::86202bee-f043-41ce-aaaa-0aae9bc533cd" providerId="AD" clId="Web-{C5DBA369-CF9F-A068-1797-855170DAC8D3}" dt="2024-04-03T14:36:05.139" v="113" actId="14100"/>
        <pc:sldMkLst>
          <pc:docMk/>
          <pc:sldMk cId="2859195967" sldId="294"/>
        </pc:sldMkLst>
        <pc:spChg chg="mod">
          <ac:chgData name="Swapnil Gharat" userId="S::swapnil.gharat@djsce.ac.in::86202bee-f043-41ce-aaaa-0aae9bc533cd" providerId="AD" clId="Web-{C5DBA369-CF9F-A068-1797-855170DAC8D3}" dt="2024-04-03T14:35:40.982" v="106"/>
          <ac:spMkLst>
            <pc:docMk/>
            <pc:sldMk cId="2859195967" sldId="294"/>
            <ac:spMk id="2" creationId="{00000000-0000-0000-0000-000000000000}"/>
          </ac:spMkLst>
        </pc:spChg>
        <pc:spChg chg="del">
          <ac:chgData name="Swapnil Gharat" userId="S::swapnil.gharat@djsce.ac.in::86202bee-f043-41ce-aaaa-0aae9bc533cd" providerId="AD" clId="Web-{C5DBA369-CF9F-A068-1797-855170DAC8D3}" dt="2024-04-03T14:35:40.982" v="106"/>
          <ac:spMkLst>
            <pc:docMk/>
            <pc:sldMk cId="2859195967" sldId="294"/>
            <ac:spMk id="10" creationId="{EB6D1D7F-141C-4D8E-BFBA-D95B68E16385}"/>
          </ac:spMkLst>
        </pc:spChg>
        <pc:spChg chg="del">
          <ac:chgData name="Swapnil Gharat" userId="S::swapnil.gharat@djsce.ac.in::86202bee-f043-41ce-aaaa-0aae9bc533cd" providerId="AD" clId="Web-{C5DBA369-CF9F-A068-1797-855170DAC8D3}" dt="2024-04-03T14:35:40.982" v="106"/>
          <ac:spMkLst>
            <pc:docMk/>
            <pc:sldMk cId="2859195967" sldId="294"/>
            <ac:spMk id="12" creationId="{558DA214-7FDA-4C9D-A7CF-9AD725E290E1}"/>
          </ac:spMkLst>
        </pc:spChg>
        <pc:spChg chg="add">
          <ac:chgData name="Swapnil Gharat" userId="S::swapnil.gharat@djsce.ac.in::86202bee-f043-41ce-aaaa-0aae9bc533cd" providerId="AD" clId="Web-{C5DBA369-CF9F-A068-1797-855170DAC8D3}" dt="2024-04-03T14:35:40.982" v="106"/>
          <ac:spMkLst>
            <pc:docMk/>
            <pc:sldMk cId="2859195967" sldId="294"/>
            <ac:spMk id="17" creationId="{EB6D1D7F-141C-4D8E-BFBA-D95B68E16385}"/>
          </ac:spMkLst>
        </pc:spChg>
        <pc:spChg chg="add">
          <ac:chgData name="Swapnil Gharat" userId="S::swapnil.gharat@djsce.ac.in::86202bee-f043-41ce-aaaa-0aae9bc533cd" providerId="AD" clId="Web-{C5DBA369-CF9F-A068-1797-855170DAC8D3}" dt="2024-04-03T14:35:40.982" v="106"/>
          <ac:spMkLst>
            <pc:docMk/>
            <pc:sldMk cId="2859195967" sldId="294"/>
            <ac:spMk id="19" creationId="{245B42B6-26F8-4E25-839B-FB38F13BEFFC}"/>
          </ac:spMkLst>
        </pc:spChg>
        <pc:graphicFrameChg chg="mod modGraphic">
          <ac:chgData name="Swapnil Gharat" userId="S::swapnil.gharat@djsce.ac.in::86202bee-f043-41ce-aaaa-0aae9bc533cd" providerId="AD" clId="Web-{C5DBA369-CF9F-A068-1797-855170DAC8D3}" dt="2024-04-03T14:36:05.139" v="113" actId="14100"/>
          <ac:graphicFrameMkLst>
            <pc:docMk/>
            <pc:sldMk cId="2859195967" sldId="294"/>
            <ac:graphicFrameMk id="6" creationId="{A3901714-90FA-7051-AD8C-F04E19C859BA}"/>
          </ac:graphicFrameMkLst>
        </pc:graphicFrameChg>
      </pc:sldChg>
      <pc:sldChg chg="addSp delSp modSp">
        <pc:chgData name="Swapnil Gharat" userId="S::swapnil.gharat@djsce.ac.in::86202bee-f043-41ce-aaaa-0aae9bc533cd" providerId="AD" clId="Web-{C5DBA369-CF9F-A068-1797-855170DAC8D3}" dt="2024-04-03T14:36:32.859" v="118" actId="14100"/>
        <pc:sldMkLst>
          <pc:docMk/>
          <pc:sldMk cId="3324096384" sldId="296"/>
        </pc:sldMkLst>
        <pc:spChg chg="mod">
          <ac:chgData name="Swapnil Gharat" userId="S::swapnil.gharat@djsce.ac.in::86202bee-f043-41ce-aaaa-0aae9bc533cd" providerId="AD" clId="Web-{C5DBA369-CF9F-A068-1797-855170DAC8D3}" dt="2024-04-03T14:36:21.796" v="114"/>
          <ac:spMkLst>
            <pc:docMk/>
            <pc:sldMk cId="3324096384" sldId="296"/>
            <ac:spMk id="2" creationId="{00000000-0000-0000-0000-000000000000}"/>
          </ac:spMkLst>
        </pc:spChg>
        <pc:spChg chg="del">
          <ac:chgData name="Swapnil Gharat" userId="S::swapnil.gharat@djsce.ac.in::86202bee-f043-41ce-aaaa-0aae9bc533cd" providerId="AD" clId="Web-{C5DBA369-CF9F-A068-1797-855170DAC8D3}" dt="2024-04-03T14:36:21.796" v="114"/>
          <ac:spMkLst>
            <pc:docMk/>
            <pc:sldMk cId="3324096384" sldId="296"/>
            <ac:spMk id="10" creationId="{EB6D1D7F-141C-4D8E-BFBA-D95B68E16385}"/>
          </ac:spMkLst>
        </pc:spChg>
        <pc:spChg chg="del">
          <ac:chgData name="Swapnil Gharat" userId="S::swapnil.gharat@djsce.ac.in::86202bee-f043-41ce-aaaa-0aae9bc533cd" providerId="AD" clId="Web-{C5DBA369-CF9F-A068-1797-855170DAC8D3}" dt="2024-04-03T14:36:21.796" v="114"/>
          <ac:spMkLst>
            <pc:docMk/>
            <pc:sldMk cId="3324096384" sldId="296"/>
            <ac:spMk id="12" creationId="{558DA214-7FDA-4C9D-A7CF-9AD725E290E1}"/>
          </ac:spMkLst>
        </pc:spChg>
        <pc:spChg chg="add">
          <ac:chgData name="Swapnil Gharat" userId="S::swapnil.gharat@djsce.ac.in::86202bee-f043-41ce-aaaa-0aae9bc533cd" providerId="AD" clId="Web-{C5DBA369-CF9F-A068-1797-855170DAC8D3}" dt="2024-04-03T14:36:21.796" v="114"/>
          <ac:spMkLst>
            <pc:docMk/>
            <pc:sldMk cId="3324096384" sldId="296"/>
            <ac:spMk id="17" creationId="{EB6D1D7F-141C-4D8E-BFBA-D95B68E16385}"/>
          </ac:spMkLst>
        </pc:spChg>
        <pc:spChg chg="add">
          <ac:chgData name="Swapnil Gharat" userId="S::swapnil.gharat@djsce.ac.in::86202bee-f043-41ce-aaaa-0aae9bc533cd" providerId="AD" clId="Web-{C5DBA369-CF9F-A068-1797-855170DAC8D3}" dt="2024-04-03T14:36:21.796" v="114"/>
          <ac:spMkLst>
            <pc:docMk/>
            <pc:sldMk cId="3324096384" sldId="296"/>
            <ac:spMk id="19" creationId="{245B42B6-26F8-4E25-839B-FB38F13BEFFC}"/>
          </ac:spMkLst>
        </pc:spChg>
        <pc:graphicFrameChg chg="mod modGraphic">
          <ac:chgData name="Swapnil Gharat" userId="S::swapnil.gharat@djsce.ac.in::86202bee-f043-41ce-aaaa-0aae9bc533cd" providerId="AD" clId="Web-{C5DBA369-CF9F-A068-1797-855170DAC8D3}" dt="2024-04-03T14:36:32.859" v="118" actId="14100"/>
          <ac:graphicFrameMkLst>
            <pc:docMk/>
            <pc:sldMk cId="3324096384" sldId="296"/>
            <ac:graphicFrameMk id="6" creationId="{E945C820-65A8-1131-A312-A92A778D12FA}"/>
          </ac:graphicFrameMkLst>
        </pc:graphicFrameChg>
      </pc:sldChg>
      <pc:sldChg chg="addSp delSp modSp add ord replId">
        <pc:chgData name="Swapnil Gharat" userId="S::swapnil.gharat@djsce.ac.in::86202bee-f043-41ce-aaaa-0aae9bc533cd" providerId="AD" clId="Web-{C5DBA369-CF9F-A068-1797-855170DAC8D3}" dt="2024-04-03T14:28:52.406" v="58" actId="14100"/>
        <pc:sldMkLst>
          <pc:docMk/>
          <pc:sldMk cId="4006184587" sldId="299"/>
        </pc:sldMkLst>
        <pc:spChg chg="mod">
          <ac:chgData name="Swapnil Gharat" userId="S::swapnil.gharat@djsce.ac.in::86202bee-f043-41ce-aaaa-0aae9bc533cd" providerId="AD" clId="Web-{C5DBA369-CF9F-A068-1797-855170DAC8D3}" dt="2024-04-03T14:28:40.061" v="54"/>
          <ac:spMkLst>
            <pc:docMk/>
            <pc:sldMk cId="4006184587" sldId="299"/>
            <ac:spMk id="2" creationId="{00000000-0000-0000-0000-000000000000}"/>
          </ac:spMkLst>
        </pc:spChg>
        <pc:spChg chg="del">
          <ac:chgData name="Swapnil Gharat" userId="S::swapnil.gharat@djsce.ac.in::86202bee-f043-41ce-aaaa-0aae9bc533cd" providerId="AD" clId="Web-{C5DBA369-CF9F-A068-1797-855170DAC8D3}" dt="2024-04-03T14:28:40.061" v="54"/>
          <ac:spMkLst>
            <pc:docMk/>
            <pc:sldMk cId="4006184587" sldId="299"/>
            <ac:spMk id="10" creationId="{EB6D1D7F-141C-4D8E-BFBA-D95B68E16385}"/>
          </ac:spMkLst>
        </pc:spChg>
        <pc:spChg chg="del">
          <ac:chgData name="Swapnil Gharat" userId="S::swapnil.gharat@djsce.ac.in::86202bee-f043-41ce-aaaa-0aae9bc533cd" providerId="AD" clId="Web-{C5DBA369-CF9F-A068-1797-855170DAC8D3}" dt="2024-04-03T14:28:40.061" v="54"/>
          <ac:spMkLst>
            <pc:docMk/>
            <pc:sldMk cId="4006184587" sldId="299"/>
            <ac:spMk id="12" creationId="{558DA214-7FDA-4C9D-A7CF-9AD725E290E1}"/>
          </ac:spMkLst>
        </pc:spChg>
        <pc:spChg chg="add">
          <ac:chgData name="Swapnil Gharat" userId="S::swapnil.gharat@djsce.ac.in::86202bee-f043-41ce-aaaa-0aae9bc533cd" providerId="AD" clId="Web-{C5DBA369-CF9F-A068-1797-855170DAC8D3}" dt="2024-04-03T14:28:40.061" v="54"/>
          <ac:spMkLst>
            <pc:docMk/>
            <pc:sldMk cId="4006184587" sldId="299"/>
            <ac:spMk id="17" creationId="{EB6D1D7F-141C-4D8E-BFBA-D95B68E16385}"/>
          </ac:spMkLst>
        </pc:spChg>
        <pc:spChg chg="add">
          <ac:chgData name="Swapnil Gharat" userId="S::swapnil.gharat@djsce.ac.in::86202bee-f043-41ce-aaaa-0aae9bc533cd" providerId="AD" clId="Web-{C5DBA369-CF9F-A068-1797-855170DAC8D3}" dt="2024-04-03T14:28:40.061" v="54"/>
          <ac:spMkLst>
            <pc:docMk/>
            <pc:sldMk cId="4006184587" sldId="299"/>
            <ac:spMk id="19" creationId="{245B42B6-26F8-4E25-839B-FB38F13BEFFC}"/>
          </ac:spMkLst>
        </pc:spChg>
        <pc:graphicFrameChg chg="mod modGraphic">
          <ac:chgData name="Swapnil Gharat" userId="S::swapnil.gharat@djsce.ac.in::86202bee-f043-41ce-aaaa-0aae9bc533cd" providerId="AD" clId="Web-{C5DBA369-CF9F-A068-1797-855170DAC8D3}" dt="2024-04-03T14:28:52.406" v="58" actId="14100"/>
          <ac:graphicFrameMkLst>
            <pc:docMk/>
            <pc:sldMk cId="4006184587" sldId="299"/>
            <ac:graphicFrameMk id="6" creationId="{2C785B59-DC90-2B73-19A6-BF238C870E2D}"/>
          </ac:graphicFrameMkLst>
        </pc:graphicFrameChg>
      </pc:sldChg>
      <pc:sldChg chg="addSp delSp modSp add replId">
        <pc:chgData name="Swapnil Gharat" userId="S::swapnil.gharat@djsce.ac.in::86202bee-f043-41ce-aaaa-0aae9bc533cd" providerId="AD" clId="Web-{C5DBA369-CF9F-A068-1797-855170DAC8D3}" dt="2024-04-03T14:29:25.797" v="64" actId="14100"/>
        <pc:sldMkLst>
          <pc:docMk/>
          <pc:sldMk cId="2187121716" sldId="300"/>
        </pc:sldMkLst>
        <pc:spChg chg="mod">
          <ac:chgData name="Swapnil Gharat" userId="S::swapnil.gharat@djsce.ac.in::86202bee-f043-41ce-aaaa-0aae9bc533cd" providerId="AD" clId="Web-{C5DBA369-CF9F-A068-1797-855170DAC8D3}" dt="2024-04-03T14:29:05.687" v="59"/>
          <ac:spMkLst>
            <pc:docMk/>
            <pc:sldMk cId="2187121716" sldId="300"/>
            <ac:spMk id="2" creationId="{00000000-0000-0000-0000-000000000000}"/>
          </ac:spMkLst>
        </pc:spChg>
        <pc:spChg chg="del">
          <ac:chgData name="Swapnil Gharat" userId="S::swapnil.gharat@djsce.ac.in::86202bee-f043-41ce-aaaa-0aae9bc533cd" providerId="AD" clId="Web-{C5DBA369-CF9F-A068-1797-855170DAC8D3}" dt="2024-04-03T14:29:05.687" v="59"/>
          <ac:spMkLst>
            <pc:docMk/>
            <pc:sldMk cId="2187121716" sldId="300"/>
            <ac:spMk id="10" creationId="{EB6D1D7F-141C-4D8E-BFBA-D95B68E16385}"/>
          </ac:spMkLst>
        </pc:spChg>
        <pc:spChg chg="del">
          <ac:chgData name="Swapnil Gharat" userId="S::swapnil.gharat@djsce.ac.in::86202bee-f043-41ce-aaaa-0aae9bc533cd" providerId="AD" clId="Web-{C5DBA369-CF9F-A068-1797-855170DAC8D3}" dt="2024-04-03T14:29:05.687" v="59"/>
          <ac:spMkLst>
            <pc:docMk/>
            <pc:sldMk cId="2187121716" sldId="300"/>
            <ac:spMk id="12" creationId="{558DA214-7FDA-4C9D-A7CF-9AD725E290E1}"/>
          </ac:spMkLst>
        </pc:spChg>
        <pc:spChg chg="add">
          <ac:chgData name="Swapnil Gharat" userId="S::swapnil.gharat@djsce.ac.in::86202bee-f043-41ce-aaaa-0aae9bc533cd" providerId="AD" clId="Web-{C5DBA369-CF9F-A068-1797-855170DAC8D3}" dt="2024-04-03T14:29:05.687" v="59"/>
          <ac:spMkLst>
            <pc:docMk/>
            <pc:sldMk cId="2187121716" sldId="300"/>
            <ac:spMk id="17" creationId="{EB6D1D7F-141C-4D8E-BFBA-D95B68E16385}"/>
          </ac:spMkLst>
        </pc:spChg>
        <pc:spChg chg="add">
          <ac:chgData name="Swapnil Gharat" userId="S::swapnil.gharat@djsce.ac.in::86202bee-f043-41ce-aaaa-0aae9bc533cd" providerId="AD" clId="Web-{C5DBA369-CF9F-A068-1797-855170DAC8D3}" dt="2024-04-03T14:29:05.687" v="59"/>
          <ac:spMkLst>
            <pc:docMk/>
            <pc:sldMk cId="2187121716" sldId="300"/>
            <ac:spMk id="19" creationId="{245B42B6-26F8-4E25-839B-FB38F13BEFFC}"/>
          </ac:spMkLst>
        </pc:spChg>
        <pc:graphicFrameChg chg="mod modGraphic">
          <ac:chgData name="Swapnil Gharat" userId="S::swapnil.gharat@djsce.ac.in::86202bee-f043-41ce-aaaa-0aae9bc533cd" providerId="AD" clId="Web-{C5DBA369-CF9F-A068-1797-855170DAC8D3}" dt="2024-04-03T14:29:25.797" v="64" actId="14100"/>
          <ac:graphicFrameMkLst>
            <pc:docMk/>
            <pc:sldMk cId="2187121716" sldId="300"/>
            <ac:graphicFrameMk id="6" creationId="{2C785B59-DC90-2B73-19A6-BF238C870E2D}"/>
          </ac:graphicFrameMkLst>
        </pc:graphicFrameChg>
      </pc:sldChg>
      <pc:sldChg chg="addSp delSp modSp add replId">
        <pc:chgData name="Swapnil Gharat" userId="S::swapnil.gharat@djsce.ac.in::86202bee-f043-41ce-aaaa-0aae9bc533cd" providerId="AD" clId="Web-{C5DBA369-CF9F-A068-1797-855170DAC8D3}" dt="2024-04-03T14:31:50.958" v="84" actId="14100"/>
        <pc:sldMkLst>
          <pc:docMk/>
          <pc:sldMk cId="1564827960" sldId="301"/>
        </pc:sldMkLst>
        <pc:spChg chg="mod">
          <ac:chgData name="Swapnil Gharat" userId="S::swapnil.gharat@djsce.ac.in::86202bee-f043-41ce-aaaa-0aae9bc533cd" providerId="AD" clId="Web-{C5DBA369-CF9F-A068-1797-855170DAC8D3}" dt="2024-04-03T14:29:37.673" v="65"/>
          <ac:spMkLst>
            <pc:docMk/>
            <pc:sldMk cId="1564827960" sldId="301"/>
            <ac:spMk id="2" creationId="{00000000-0000-0000-0000-000000000000}"/>
          </ac:spMkLst>
        </pc:spChg>
        <pc:spChg chg="del">
          <ac:chgData name="Swapnil Gharat" userId="S::swapnil.gharat@djsce.ac.in::86202bee-f043-41ce-aaaa-0aae9bc533cd" providerId="AD" clId="Web-{C5DBA369-CF9F-A068-1797-855170DAC8D3}" dt="2024-04-03T14:29:37.673" v="65"/>
          <ac:spMkLst>
            <pc:docMk/>
            <pc:sldMk cId="1564827960" sldId="301"/>
            <ac:spMk id="10" creationId="{EB6D1D7F-141C-4D8E-BFBA-D95B68E16385}"/>
          </ac:spMkLst>
        </pc:spChg>
        <pc:spChg chg="del">
          <ac:chgData name="Swapnil Gharat" userId="S::swapnil.gharat@djsce.ac.in::86202bee-f043-41ce-aaaa-0aae9bc533cd" providerId="AD" clId="Web-{C5DBA369-CF9F-A068-1797-855170DAC8D3}" dt="2024-04-03T14:29:37.673" v="65"/>
          <ac:spMkLst>
            <pc:docMk/>
            <pc:sldMk cId="1564827960" sldId="301"/>
            <ac:spMk id="12" creationId="{558DA214-7FDA-4C9D-A7CF-9AD725E290E1}"/>
          </ac:spMkLst>
        </pc:spChg>
        <pc:spChg chg="add">
          <ac:chgData name="Swapnil Gharat" userId="S::swapnil.gharat@djsce.ac.in::86202bee-f043-41ce-aaaa-0aae9bc533cd" providerId="AD" clId="Web-{C5DBA369-CF9F-A068-1797-855170DAC8D3}" dt="2024-04-03T14:29:37.673" v="65"/>
          <ac:spMkLst>
            <pc:docMk/>
            <pc:sldMk cId="1564827960" sldId="301"/>
            <ac:spMk id="17" creationId="{EB6D1D7F-141C-4D8E-BFBA-D95B68E16385}"/>
          </ac:spMkLst>
        </pc:spChg>
        <pc:spChg chg="add">
          <ac:chgData name="Swapnil Gharat" userId="S::swapnil.gharat@djsce.ac.in::86202bee-f043-41ce-aaaa-0aae9bc533cd" providerId="AD" clId="Web-{C5DBA369-CF9F-A068-1797-855170DAC8D3}" dt="2024-04-03T14:29:37.673" v="65"/>
          <ac:spMkLst>
            <pc:docMk/>
            <pc:sldMk cId="1564827960" sldId="301"/>
            <ac:spMk id="19" creationId="{245B42B6-26F8-4E25-839B-FB38F13BEFFC}"/>
          </ac:spMkLst>
        </pc:spChg>
        <pc:graphicFrameChg chg="mod modGraphic">
          <ac:chgData name="Swapnil Gharat" userId="S::swapnil.gharat@djsce.ac.in::86202bee-f043-41ce-aaaa-0aae9bc533cd" providerId="AD" clId="Web-{C5DBA369-CF9F-A068-1797-855170DAC8D3}" dt="2024-04-03T14:31:50.958" v="84" actId="14100"/>
          <ac:graphicFrameMkLst>
            <pc:docMk/>
            <pc:sldMk cId="1564827960" sldId="301"/>
            <ac:graphicFrameMk id="6" creationId="{2C785B59-DC90-2B73-19A6-BF238C870E2D}"/>
          </ac:graphicFrameMkLst>
        </pc:graphicFrameChg>
      </pc:sldChg>
      <pc:sldChg chg="addSp delSp modSp add replId">
        <pc:chgData name="Swapnil Gharat" userId="S::swapnil.gharat@djsce.ac.in::86202bee-f043-41ce-aaaa-0aae9bc533cd" providerId="AD" clId="Web-{C5DBA369-CF9F-A068-1797-855170DAC8D3}" dt="2024-04-03T14:30:28.018" v="77" actId="14100"/>
        <pc:sldMkLst>
          <pc:docMk/>
          <pc:sldMk cId="2904762810" sldId="302"/>
        </pc:sldMkLst>
        <pc:spChg chg="mod">
          <ac:chgData name="Swapnil Gharat" userId="S::swapnil.gharat@djsce.ac.in::86202bee-f043-41ce-aaaa-0aae9bc533cd" providerId="AD" clId="Web-{C5DBA369-CF9F-A068-1797-855170DAC8D3}" dt="2024-04-03T14:30:07.377" v="71"/>
          <ac:spMkLst>
            <pc:docMk/>
            <pc:sldMk cId="2904762810" sldId="302"/>
            <ac:spMk id="2" creationId="{00000000-0000-0000-0000-000000000000}"/>
          </ac:spMkLst>
        </pc:spChg>
        <pc:spChg chg="del">
          <ac:chgData name="Swapnil Gharat" userId="S::swapnil.gharat@djsce.ac.in::86202bee-f043-41ce-aaaa-0aae9bc533cd" providerId="AD" clId="Web-{C5DBA369-CF9F-A068-1797-855170DAC8D3}" dt="2024-04-03T14:30:07.377" v="71"/>
          <ac:spMkLst>
            <pc:docMk/>
            <pc:sldMk cId="2904762810" sldId="302"/>
            <ac:spMk id="10" creationId="{EB6D1D7F-141C-4D8E-BFBA-D95B68E16385}"/>
          </ac:spMkLst>
        </pc:spChg>
        <pc:spChg chg="del">
          <ac:chgData name="Swapnil Gharat" userId="S::swapnil.gharat@djsce.ac.in::86202bee-f043-41ce-aaaa-0aae9bc533cd" providerId="AD" clId="Web-{C5DBA369-CF9F-A068-1797-855170DAC8D3}" dt="2024-04-03T14:30:07.377" v="71"/>
          <ac:spMkLst>
            <pc:docMk/>
            <pc:sldMk cId="2904762810" sldId="302"/>
            <ac:spMk id="12" creationId="{558DA214-7FDA-4C9D-A7CF-9AD725E290E1}"/>
          </ac:spMkLst>
        </pc:spChg>
        <pc:spChg chg="add">
          <ac:chgData name="Swapnil Gharat" userId="S::swapnil.gharat@djsce.ac.in::86202bee-f043-41ce-aaaa-0aae9bc533cd" providerId="AD" clId="Web-{C5DBA369-CF9F-A068-1797-855170DAC8D3}" dt="2024-04-03T14:30:07.377" v="71"/>
          <ac:spMkLst>
            <pc:docMk/>
            <pc:sldMk cId="2904762810" sldId="302"/>
            <ac:spMk id="17" creationId="{EB6D1D7F-141C-4D8E-BFBA-D95B68E16385}"/>
          </ac:spMkLst>
        </pc:spChg>
        <pc:spChg chg="add">
          <ac:chgData name="Swapnil Gharat" userId="S::swapnil.gharat@djsce.ac.in::86202bee-f043-41ce-aaaa-0aae9bc533cd" providerId="AD" clId="Web-{C5DBA369-CF9F-A068-1797-855170DAC8D3}" dt="2024-04-03T14:30:07.377" v="71"/>
          <ac:spMkLst>
            <pc:docMk/>
            <pc:sldMk cId="2904762810" sldId="302"/>
            <ac:spMk id="19" creationId="{245B42B6-26F8-4E25-839B-FB38F13BEFFC}"/>
          </ac:spMkLst>
        </pc:spChg>
        <pc:graphicFrameChg chg="mod modGraphic">
          <ac:chgData name="Swapnil Gharat" userId="S::swapnil.gharat@djsce.ac.in::86202bee-f043-41ce-aaaa-0aae9bc533cd" providerId="AD" clId="Web-{C5DBA369-CF9F-A068-1797-855170DAC8D3}" dt="2024-04-03T14:30:28.018" v="77" actId="14100"/>
          <ac:graphicFrameMkLst>
            <pc:docMk/>
            <pc:sldMk cId="2904762810" sldId="302"/>
            <ac:graphicFrameMk id="6" creationId="{2C785B59-DC90-2B73-19A6-BF238C870E2D}"/>
          </ac:graphicFrameMkLst>
        </pc:graphicFrameChg>
      </pc:sldChg>
      <pc:sldChg chg="addSp delSp modSp add replId">
        <pc:chgData name="Swapnil Gharat" userId="S::swapnil.gharat@djsce.ac.in::86202bee-f043-41ce-aaaa-0aae9bc533cd" providerId="AD" clId="Web-{C5DBA369-CF9F-A068-1797-855170DAC8D3}" dt="2024-04-03T14:30:57.254" v="83" actId="14100"/>
        <pc:sldMkLst>
          <pc:docMk/>
          <pc:sldMk cId="897855070" sldId="303"/>
        </pc:sldMkLst>
        <pc:spChg chg="mod">
          <ac:chgData name="Swapnil Gharat" userId="S::swapnil.gharat@djsce.ac.in::86202bee-f043-41ce-aaaa-0aae9bc533cd" providerId="AD" clId="Web-{C5DBA369-CF9F-A068-1797-855170DAC8D3}" dt="2024-04-03T14:30:37.753" v="78"/>
          <ac:spMkLst>
            <pc:docMk/>
            <pc:sldMk cId="897855070" sldId="303"/>
            <ac:spMk id="2" creationId="{00000000-0000-0000-0000-000000000000}"/>
          </ac:spMkLst>
        </pc:spChg>
        <pc:spChg chg="del">
          <ac:chgData name="Swapnil Gharat" userId="S::swapnil.gharat@djsce.ac.in::86202bee-f043-41ce-aaaa-0aae9bc533cd" providerId="AD" clId="Web-{C5DBA369-CF9F-A068-1797-855170DAC8D3}" dt="2024-04-03T14:30:37.753" v="78"/>
          <ac:spMkLst>
            <pc:docMk/>
            <pc:sldMk cId="897855070" sldId="303"/>
            <ac:spMk id="10" creationId="{EB6D1D7F-141C-4D8E-BFBA-D95B68E16385}"/>
          </ac:spMkLst>
        </pc:spChg>
        <pc:spChg chg="del">
          <ac:chgData name="Swapnil Gharat" userId="S::swapnil.gharat@djsce.ac.in::86202bee-f043-41ce-aaaa-0aae9bc533cd" providerId="AD" clId="Web-{C5DBA369-CF9F-A068-1797-855170DAC8D3}" dt="2024-04-03T14:30:37.753" v="78"/>
          <ac:spMkLst>
            <pc:docMk/>
            <pc:sldMk cId="897855070" sldId="303"/>
            <ac:spMk id="12" creationId="{558DA214-7FDA-4C9D-A7CF-9AD725E290E1}"/>
          </ac:spMkLst>
        </pc:spChg>
        <pc:spChg chg="add">
          <ac:chgData name="Swapnil Gharat" userId="S::swapnil.gharat@djsce.ac.in::86202bee-f043-41ce-aaaa-0aae9bc533cd" providerId="AD" clId="Web-{C5DBA369-CF9F-A068-1797-855170DAC8D3}" dt="2024-04-03T14:30:37.753" v="78"/>
          <ac:spMkLst>
            <pc:docMk/>
            <pc:sldMk cId="897855070" sldId="303"/>
            <ac:spMk id="17" creationId="{EB6D1D7F-141C-4D8E-BFBA-D95B68E16385}"/>
          </ac:spMkLst>
        </pc:spChg>
        <pc:spChg chg="add">
          <ac:chgData name="Swapnil Gharat" userId="S::swapnil.gharat@djsce.ac.in::86202bee-f043-41ce-aaaa-0aae9bc533cd" providerId="AD" clId="Web-{C5DBA369-CF9F-A068-1797-855170DAC8D3}" dt="2024-04-03T14:30:37.753" v="78"/>
          <ac:spMkLst>
            <pc:docMk/>
            <pc:sldMk cId="897855070" sldId="303"/>
            <ac:spMk id="19" creationId="{245B42B6-26F8-4E25-839B-FB38F13BEFFC}"/>
          </ac:spMkLst>
        </pc:spChg>
        <pc:graphicFrameChg chg="mod modGraphic">
          <ac:chgData name="Swapnil Gharat" userId="S::swapnil.gharat@djsce.ac.in::86202bee-f043-41ce-aaaa-0aae9bc533cd" providerId="AD" clId="Web-{C5DBA369-CF9F-A068-1797-855170DAC8D3}" dt="2024-04-03T14:30:57.254" v="83" actId="14100"/>
          <ac:graphicFrameMkLst>
            <pc:docMk/>
            <pc:sldMk cId="897855070" sldId="303"/>
            <ac:graphicFrameMk id="6" creationId="{2C785B59-DC90-2B73-19A6-BF238C870E2D}"/>
          </ac:graphicFrameMkLst>
        </pc:graphicFrameChg>
      </pc:sldChg>
      <pc:sldChg chg="addSp delSp modSp add ord replId">
        <pc:chgData name="Swapnil Gharat" userId="S::swapnil.gharat@djsce.ac.in::86202bee-f043-41ce-aaaa-0aae9bc533cd" providerId="AD" clId="Web-{C5DBA369-CF9F-A068-1797-855170DAC8D3}" dt="2024-04-03T14:39:48.647" v="132" actId="14100"/>
        <pc:sldMkLst>
          <pc:docMk/>
          <pc:sldMk cId="2973216693" sldId="304"/>
        </pc:sldMkLst>
        <pc:spChg chg="mod">
          <ac:chgData name="Swapnil Gharat" userId="S::swapnil.gharat@djsce.ac.in::86202bee-f043-41ce-aaaa-0aae9bc533cd" providerId="AD" clId="Web-{C5DBA369-CF9F-A068-1797-855170DAC8D3}" dt="2024-04-03T14:39:36.599" v="128"/>
          <ac:spMkLst>
            <pc:docMk/>
            <pc:sldMk cId="2973216693" sldId="304"/>
            <ac:spMk id="2" creationId="{00000000-0000-0000-0000-000000000000}"/>
          </ac:spMkLst>
        </pc:spChg>
        <pc:spChg chg="del">
          <ac:chgData name="Swapnil Gharat" userId="S::swapnil.gharat@djsce.ac.in::86202bee-f043-41ce-aaaa-0aae9bc533cd" providerId="AD" clId="Web-{C5DBA369-CF9F-A068-1797-855170DAC8D3}" dt="2024-04-03T14:39:36.599" v="128"/>
          <ac:spMkLst>
            <pc:docMk/>
            <pc:sldMk cId="2973216693" sldId="304"/>
            <ac:spMk id="17" creationId="{EB6D1D7F-141C-4D8E-BFBA-D95B68E16385}"/>
          </ac:spMkLst>
        </pc:spChg>
        <pc:spChg chg="del">
          <ac:chgData name="Swapnil Gharat" userId="S::swapnil.gharat@djsce.ac.in::86202bee-f043-41ce-aaaa-0aae9bc533cd" providerId="AD" clId="Web-{C5DBA369-CF9F-A068-1797-855170DAC8D3}" dt="2024-04-03T14:39:36.599" v="128"/>
          <ac:spMkLst>
            <pc:docMk/>
            <pc:sldMk cId="2973216693" sldId="304"/>
            <ac:spMk id="19" creationId="{245B42B6-26F8-4E25-839B-FB38F13BEFFC}"/>
          </ac:spMkLst>
        </pc:spChg>
        <pc:spChg chg="add">
          <ac:chgData name="Swapnil Gharat" userId="S::swapnil.gharat@djsce.ac.in::86202bee-f043-41ce-aaaa-0aae9bc533cd" providerId="AD" clId="Web-{C5DBA369-CF9F-A068-1797-855170DAC8D3}" dt="2024-04-03T14:39:36.599" v="128"/>
          <ac:spMkLst>
            <pc:docMk/>
            <pc:sldMk cId="2973216693" sldId="304"/>
            <ac:spMk id="24" creationId="{EB6D1D7F-141C-4D8E-BFBA-D95B68E16385}"/>
          </ac:spMkLst>
        </pc:spChg>
        <pc:spChg chg="add">
          <ac:chgData name="Swapnil Gharat" userId="S::swapnil.gharat@djsce.ac.in::86202bee-f043-41ce-aaaa-0aae9bc533cd" providerId="AD" clId="Web-{C5DBA369-CF9F-A068-1797-855170DAC8D3}" dt="2024-04-03T14:39:36.599" v="128"/>
          <ac:spMkLst>
            <pc:docMk/>
            <pc:sldMk cId="2973216693" sldId="304"/>
            <ac:spMk id="26" creationId="{245B42B6-26F8-4E25-839B-FB38F13BEFFC}"/>
          </ac:spMkLst>
        </pc:spChg>
        <pc:graphicFrameChg chg="mod modGraphic">
          <ac:chgData name="Swapnil Gharat" userId="S::swapnil.gharat@djsce.ac.in::86202bee-f043-41ce-aaaa-0aae9bc533cd" providerId="AD" clId="Web-{C5DBA369-CF9F-A068-1797-855170DAC8D3}" dt="2024-04-03T14:39:48.647" v="132" actId="14100"/>
          <ac:graphicFrameMkLst>
            <pc:docMk/>
            <pc:sldMk cId="2973216693" sldId="304"/>
            <ac:graphicFrameMk id="6" creationId="{E945C820-65A8-1131-A312-A92A778D12FA}"/>
          </ac:graphicFrameMkLst>
        </pc:graphicFrameChg>
      </pc:sldChg>
      <pc:sldChg chg="addSp delSp modSp add replId">
        <pc:chgData name="Swapnil Gharat" userId="S::swapnil.gharat@djsce.ac.in::86202bee-f043-41ce-aaaa-0aae9bc533cd" providerId="AD" clId="Web-{C5DBA369-CF9F-A068-1797-855170DAC8D3}" dt="2024-04-03T14:42:19.433" v="148" actId="14100"/>
        <pc:sldMkLst>
          <pc:docMk/>
          <pc:sldMk cId="3221740971" sldId="305"/>
        </pc:sldMkLst>
        <pc:spChg chg="del">
          <ac:chgData name="Swapnil Gharat" userId="S::swapnil.gharat@djsce.ac.in::86202bee-f043-41ce-aaaa-0aae9bc533cd" providerId="AD" clId="Web-{C5DBA369-CF9F-A068-1797-855170DAC8D3}" dt="2024-04-03T14:41:03.149" v="136"/>
          <ac:spMkLst>
            <pc:docMk/>
            <pc:sldMk cId="3221740971" sldId="305"/>
            <ac:spMk id="24" creationId="{EB6D1D7F-141C-4D8E-BFBA-D95B68E16385}"/>
          </ac:spMkLst>
        </pc:spChg>
        <pc:spChg chg="del">
          <ac:chgData name="Swapnil Gharat" userId="S::swapnil.gharat@djsce.ac.in::86202bee-f043-41ce-aaaa-0aae9bc533cd" providerId="AD" clId="Web-{C5DBA369-CF9F-A068-1797-855170DAC8D3}" dt="2024-04-03T14:41:03.149" v="136"/>
          <ac:spMkLst>
            <pc:docMk/>
            <pc:sldMk cId="3221740971" sldId="305"/>
            <ac:spMk id="26" creationId="{245B42B6-26F8-4E25-839B-FB38F13BEFFC}"/>
          </ac:spMkLst>
        </pc:spChg>
        <pc:spChg chg="add del">
          <ac:chgData name="Swapnil Gharat" userId="S::swapnil.gharat@djsce.ac.in::86202bee-f043-41ce-aaaa-0aae9bc533cd" providerId="AD" clId="Web-{C5DBA369-CF9F-A068-1797-855170DAC8D3}" dt="2024-04-03T14:41:48.948" v="139"/>
          <ac:spMkLst>
            <pc:docMk/>
            <pc:sldMk cId="3221740971" sldId="305"/>
            <ac:spMk id="31" creationId="{EB6D1D7F-141C-4D8E-BFBA-D95B68E16385}"/>
          </ac:spMkLst>
        </pc:spChg>
        <pc:spChg chg="add del">
          <ac:chgData name="Swapnil Gharat" userId="S::swapnil.gharat@djsce.ac.in::86202bee-f043-41ce-aaaa-0aae9bc533cd" providerId="AD" clId="Web-{C5DBA369-CF9F-A068-1797-855170DAC8D3}" dt="2024-04-03T14:41:48.948" v="139"/>
          <ac:spMkLst>
            <pc:docMk/>
            <pc:sldMk cId="3221740971" sldId="305"/>
            <ac:spMk id="33" creationId="{245B42B6-26F8-4E25-839B-FB38F13BEFFC}"/>
          </ac:spMkLst>
        </pc:spChg>
        <pc:spChg chg="add del">
          <ac:chgData name="Swapnil Gharat" userId="S::swapnil.gharat@djsce.ac.in::86202bee-f043-41ce-aaaa-0aae9bc533cd" providerId="AD" clId="Web-{C5DBA369-CF9F-A068-1797-855170DAC8D3}" dt="2024-04-03T14:42:07.042" v="144"/>
          <ac:spMkLst>
            <pc:docMk/>
            <pc:sldMk cId="3221740971" sldId="305"/>
            <ac:spMk id="38" creationId="{EB6D1D7F-141C-4D8E-BFBA-D95B68E16385}"/>
          </ac:spMkLst>
        </pc:spChg>
        <pc:spChg chg="add del">
          <ac:chgData name="Swapnil Gharat" userId="S::swapnil.gharat@djsce.ac.in::86202bee-f043-41ce-aaaa-0aae9bc533cd" providerId="AD" clId="Web-{C5DBA369-CF9F-A068-1797-855170DAC8D3}" dt="2024-04-03T14:42:07.042" v="144"/>
          <ac:spMkLst>
            <pc:docMk/>
            <pc:sldMk cId="3221740971" sldId="305"/>
            <ac:spMk id="40" creationId="{245B42B6-26F8-4E25-839B-FB38F13BEFFC}"/>
          </ac:spMkLst>
        </pc:spChg>
        <pc:spChg chg="add">
          <ac:chgData name="Swapnil Gharat" userId="S::swapnil.gharat@djsce.ac.in::86202bee-f043-41ce-aaaa-0aae9bc533cd" providerId="AD" clId="Web-{C5DBA369-CF9F-A068-1797-855170DAC8D3}" dt="2024-04-03T14:42:07.042" v="144"/>
          <ac:spMkLst>
            <pc:docMk/>
            <pc:sldMk cId="3221740971" sldId="305"/>
            <ac:spMk id="45" creationId="{EB6D1D7F-141C-4D8E-BFBA-D95B68E16385}"/>
          </ac:spMkLst>
        </pc:spChg>
        <pc:spChg chg="add">
          <ac:chgData name="Swapnil Gharat" userId="S::swapnil.gharat@djsce.ac.in::86202bee-f043-41ce-aaaa-0aae9bc533cd" providerId="AD" clId="Web-{C5DBA369-CF9F-A068-1797-855170DAC8D3}" dt="2024-04-03T14:42:07.042" v="144"/>
          <ac:spMkLst>
            <pc:docMk/>
            <pc:sldMk cId="3221740971" sldId="305"/>
            <ac:spMk id="47" creationId="{245B42B6-26F8-4E25-839B-FB38F13BEFFC}"/>
          </ac:spMkLst>
        </pc:spChg>
        <pc:graphicFrameChg chg="mod modGraphic">
          <ac:chgData name="Swapnil Gharat" userId="S::swapnil.gharat@djsce.ac.in::86202bee-f043-41ce-aaaa-0aae9bc533cd" providerId="AD" clId="Web-{C5DBA369-CF9F-A068-1797-855170DAC8D3}" dt="2024-04-03T14:42:19.433" v="148" actId="14100"/>
          <ac:graphicFrameMkLst>
            <pc:docMk/>
            <pc:sldMk cId="3221740971" sldId="305"/>
            <ac:graphicFrameMk id="6" creationId="{E945C820-65A8-1131-A312-A92A778D12FA}"/>
          </ac:graphicFrameMkLst>
        </pc:graphicFrameChg>
      </pc:sldChg>
      <pc:sldChg chg="addSp delSp modSp add replId">
        <pc:chgData name="Swapnil Gharat" userId="S::swapnil.gharat@djsce.ac.in::86202bee-f043-41ce-aaaa-0aae9bc533cd" providerId="AD" clId="Web-{C5DBA369-CF9F-A068-1797-855170DAC8D3}" dt="2024-04-03T14:43:51.733" v="165" actId="14100"/>
        <pc:sldMkLst>
          <pc:docMk/>
          <pc:sldMk cId="3845211739" sldId="306"/>
        </pc:sldMkLst>
        <pc:spChg chg="del">
          <ac:chgData name="Swapnil Gharat" userId="S::swapnil.gharat@djsce.ac.in::86202bee-f043-41ce-aaaa-0aae9bc533cd" providerId="AD" clId="Web-{C5DBA369-CF9F-A068-1797-855170DAC8D3}" dt="2024-04-03T14:43:34.982" v="160"/>
          <ac:spMkLst>
            <pc:docMk/>
            <pc:sldMk cId="3845211739" sldId="306"/>
            <ac:spMk id="45" creationId="{EB6D1D7F-141C-4D8E-BFBA-D95B68E16385}"/>
          </ac:spMkLst>
        </pc:spChg>
        <pc:spChg chg="del">
          <ac:chgData name="Swapnil Gharat" userId="S::swapnil.gharat@djsce.ac.in::86202bee-f043-41ce-aaaa-0aae9bc533cd" providerId="AD" clId="Web-{C5DBA369-CF9F-A068-1797-855170DAC8D3}" dt="2024-04-03T14:43:34.982" v="160"/>
          <ac:spMkLst>
            <pc:docMk/>
            <pc:sldMk cId="3845211739" sldId="306"/>
            <ac:spMk id="47" creationId="{245B42B6-26F8-4E25-839B-FB38F13BEFFC}"/>
          </ac:spMkLst>
        </pc:spChg>
        <pc:spChg chg="add">
          <ac:chgData name="Swapnil Gharat" userId="S::swapnil.gharat@djsce.ac.in::86202bee-f043-41ce-aaaa-0aae9bc533cd" providerId="AD" clId="Web-{C5DBA369-CF9F-A068-1797-855170DAC8D3}" dt="2024-04-03T14:43:34.982" v="160"/>
          <ac:spMkLst>
            <pc:docMk/>
            <pc:sldMk cId="3845211739" sldId="306"/>
            <ac:spMk id="52" creationId="{EB6D1D7F-141C-4D8E-BFBA-D95B68E16385}"/>
          </ac:spMkLst>
        </pc:spChg>
        <pc:spChg chg="add">
          <ac:chgData name="Swapnil Gharat" userId="S::swapnil.gharat@djsce.ac.in::86202bee-f043-41ce-aaaa-0aae9bc533cd" providerId="AD" clId="Web-{C5DBA369-CF9F-A068-1797-855170DAC8D3}" dt="2024-04-03T14:43:34.982" v="160"/>
          <ac:spMkLst>
            <pc:docMk/>
            <pc:sldMk cId="3845211739" sldId="306"/>
            <ac:spMk id="54" creationId="{245B42B6-26F8-4E25-839B-FB38F13BEFFC}"/>
          </ac:spMkLst>
        </pc:spChg>
        <pc:graphicFrameChg chg="mod modGraphic">
          <ac:chgData name="Swapnil Gharat" userId="S::swapnil.gharat@djsce.ac.in::86202bee-f043-41ce-aaaa-0aae9bc533cd" providerId="AD" clId="Web-{C5DBA369-CF9F-A068-1797-855170DAC8D3}" dt="2024-04-03T14:43:51.733" v="165" actId="14100"/>
          <ac:graphicFrameMkLst>
            <pc:docMk/>
            <pc:sldMk cId="3845211739" sldId="306"/>
            <ac:graphicFrameMk id="6" creationId="{E945C820-65A8-1131-A312-A92A778D12FA}"/>
          </ac:graphicFrameMkLst>
        </pc:graphicFrameChg>
      </pc:sldChg>
      <pc:sldChg chg="addSp delSp modSp add mod replId setClrOvrMap">
        <pc:chgData name="Swapnil Gharat" userId="S::swapnil.gharat@djsce.ac.in::86202bee-f043-41ce-aaaa-0aae9bc533cd" providerId="AD" clId="Web-{C5DBA369-CF9F-A068-1797-855170DAC8D3}" dt="2024-04-03T15:37:08.578" v="201" actId="20577"/>
        <pc:sldMkLst>
          <pc:docMk/>
          <pc:sldMk cId="3186982227" sldId="307"/>
        </pc:sldMkLst>
        <pc:spChg chg="mod">
          <ac:chgData name="Swapnil Gharat" userId="S::swapnil.gharat@djsce.ac.in::86202bee-f043-41ce-aaaa-0aae9bc533cd" providerId="AD" clId="Web-{C5DBA369-CF9F-A068-1797-855170DAC8D3}" dt="2024-04-03T15:37:08.578" v="201" actId="20577"/>
          <ac:spMkLst>
            <pc:docMk/>
            <pc:sldMk cId="3186982227" sldId="307"/>
            <ac:spMk id="2" creationId="{00000000-0000-0000-0000-000000000000}"/>
          </ac:spMkLst>
        </pc:spChg>
        <pc:spChg chg="del">
          <ac:chgData name="Swapnil Gharat" userId="S::swapnil.gharat@djsce.ac.in::86202bee-f043-41ce-aaaa-0aae9bc533cd" providerId="AD" clId="Web-{C5DBA369-CF9F-A068-1797-855170DAC8D3}" dt="2024-04-03T15:35:59.373" v="181"/>
          <ac:spMkLst>
            <pc:docMk/>
            <pc:sldMk cId="3186982227" sldId="307"/>
            <ac:spMk id="52" creationId="{EB6D1D7F-141C-4D8E-BFBA-D95B68E16385}"/>
          </ac:spMkLst>
        </pc:spChg>
        <pc:spChg chg="del">
          <ac:chgData name="Swapnil Gharat" userId="S::swapnil.gharat@djsce.ac.in::86202bee-f043-41ce-aaaa-0aae9bc533cd" providerId="AD" clId="Web-{C5DBA369-CF9F-A068-1797-855170DAC8D3}" dt="2024-04-03T15:35:59.373" v="181"/>
          <ac:spMkLst>
            <pc:docMk/>
            <pc:sldMk cId="3186982227" sldId="307"/>
            <ac:spMk id="54" creationId="{245B42B6-26F8-4E25-839B-FB38F13BEFFC}"/>
          </ac:spMkLst>
        </pc:spChg>
        <pc:spChg chg="add del">
          <ac:chgData name="Swapnil Gharat" userId="S::swapnil.gharat@djsce.ac.in::86202bee-f043-41ce-aaaa-0aae9bc533cd" providerId="AD" clId="Web-{C5DBA369-CF9F-A068-1797-855170DAC8D3}" dt="2024-04-03T15:36:20.842" v="185"/>
          <ac:spMkLst>
            <pc:docMk/>
            <pc:sldMk cId="3186982227" sldId="307"/>
            <ac:spMk id="59" creationId="{EB6D1D7F-141C-4D8E-BFBA-D95B68E16385}"/>
          </ac:spMkLst>
        </pc:spChg>
        <pc:spChg chg="add del">
          <ac:chgData name="Swapnil Gharat" userId="S::swapnil.gharat@djsce.ac.in::86202bee-f043-41ce-aaaa-0aae9bc533cd" providerId="AD" clId="Web-{C5DBA369-CF9F-A068-1797-855170DAC8D3}" dt="2024-04-03T15:36:20.842" v="185"/>
          <ac:spMkLst>
            <pc:docMk/>
            <pc:sldMk cId="3186982227" sldId="307"/>
            <ac:spMk id="61" creationId="{245B42B6-26F8-4E25-839B-FB38F13BEFFC}"/>
          </ac:spMkLst>
        </pc:spChg>
        <pc:spChg chg="add del">
          <ac:chgData name="Swapnil Gharat" userId="S::swapnil.gharat@djsce.ac.in::86202bee-f043-41ce-aaaa-0aae9bc533cd" providerId="AD" clId="Web-{C5DBA369-CF9F-A068-1797-855170DAC8D3}" dt="2024-04-03T15:36:48.843" v="192"/>
          <ac:spMkLst>
            <pc:docMk/>
            <pc:sldMk cId="3186982227" sldId="307"/>
            <ac:spMk id="66" creationId="{EB6D1D7F-141C-4D8E-BFBA-D95B68E16385}"/>
          </ac:spMkLst>
        </pc:spChg>
        <pc:spChg chg="add del">
          <ac:chgData name="Swapnil Gharat" userId="S::swapnil.gharat@djsce.ac.in::86202bee-f043-41ce-aaaa-0aae9bc533cd" providerId="AD" clId="Web-{C5DBA369-CF9F-A068-1797-855170DAC8D3}" dt="2024-04-03T15:36:48.843" v="192"/>
          <ac:spMkLst>
            <pc:docMk/>
            <pc:sldMk cId="3186982227" sldId="307"/>
            <ac:spMk id="68" creationId="{558DA214-7FDA-4C9D-A7CF-9AD725E290E1}"/>
          </ac:spMkLst>
        </pc:spChg>
        <pc:spChg chg="add del">
          <ac:chgData name="Swapnil Gharat" userId="S::swapnil.gharat@djsce.ac.in::86202bee-f043-41ce-aaaa-0aae9bc533cd" providerId="AD" clId="Web-{C5DBA369-CF9F-A068-1797-855170DAC8D3}" dt="2024-04-03T15:36:38.749" v="189"/>
          <ac:spMkLst>
            <pc:docMk/>
            <pc:sldMk cId="3186982227" sldId="307"/>
            <ac:spMk id="73" creationId="{EB6D1D7F-141C-4D8E-BFBA-D95B68E16385}"/>
          </ac:spMkLst>
        </pc:spChg>
        <pc:spChg chg="add del">
          <ac:chgData name="Swapnil Gharat" userId="S::swapnil.gharat@djsce.ac.in::86202bee-f043-41ce-aaaa-0aae9bc533cd" providerId="AD" clId="Web-{C5DBA369-CF9F-A068-1797-855170DAC8D3}" dt="2024-04-03T15:36:38.749" v="189"/>
          <ac:spMkLst>
            <pc:docMk/>
            <pc:sldMk cId="3186982227" sldId="307"/>
            <ac:spMk id="75" creationId="{558DA214-7FDA-4C9D-A7CF-9AD725E290E1}"/>
          </ac:spMkLst>
        </pc:spChg>
        <pc:spChg chg="add del">
          <ac:chgData name="Swapnil Gharat" userId="S::swapnil.gharat@djsce.ac.in::86202bee-f043-41ce-aaaa-0aae9bc533cd" providerId="AD" clId="Web-{C5DBA369-CF9F-A068-1797-855170DAC8D3}" dt="2024-04-03T15:36:48.780" v="191"/>
          <ac:spMkLst>
            <pc:docMk/>
            <pc:sldMk cId="3186982227" sldId="307"/>
            <ac:spMk id="77" creationId="{EB6D1D7F-141C-4D8E-BFBA-D95B68E16385}"/>
          </ac:spMkLst>
        </pc:spChg>
        <pc:spChg chg="add del">
          <ac:chgData name="Swapnil Gharat" userId="S::swapnil.gharat@djsce.ac.in::86202bee-f043-41ce-aaaa-0aae9bc533cd" providerId="AD" clId="Web-{C5DBA369-CF9F-A068-1797-855170DAC8D3}" dt="2024-04-03T15:36:48.780" v="191"/>
          <ac:spMkLst>
            <pc:docMk/>
            <pc:sldMk cId="3186982227" sldId="307"/>
            <ac:spMk id="78" creationId="{27248369-464E-49D1-91FC-BC34A50A66D2}"/>
          </ac:spMkLst>
        </pc:spChg>
        <pc:spChg chg="add">
          <ac:chgData name="Swapnil Gharat" userId="S::swapnil.gharat@djsce.ac.in::86202bee-f043-41ce-aaaa-0aae9bc533cd" providerId="AD" clId="Web-{C5DBA369-CF9F-A068-1797-855170DAC8D3}" dt="2024-04-03T15:36:48.843" v="192"/>
          <ac:spMkLst>
            <pc:docMk/>
            <pc:sldMk cId="3186982227" sldId="307"/>
            <ac:spMk id="80" creationId="{EB6D1D7F-141C-4D8E-BFBA-D95B68E16385}"/>
          </ac:spMkLst>
        </pc:spChg>
        <pc:spChg chg="add">
          <ac:chgData name="Swapnil Gharat" userId="S::swapnil.gharat@djsce.ac.in::86202bee-f043-41ce-aaaa-0aae9bc533cd" providerId="AD" clId="Web-{C5DBA369-CF9F-A068-1797-855170DAC8D3}" dt="2024-04-03T15:36:48.843" v="192"/>
          <ac:spMkLst>
            <pc:docMk/>
            <pc:sldMk cId="3186982227" sldId="307"/>
            <ac:spMk id="81" creationId="{558DA214-7FDA-4C9D-A7CF-9AD725E290E1}"/>
          </ac:spMkLst>
        </pc:spChg>
        <pc:graphicFrameChg chg="mod modGraphic">
          <ac:chgData name="Swapnil Gharat" userId="S::swapnil.gharat@djsce.ac.in::86202bee-f043-41ce-aaaa-0aae9bc533cd" providerId="AD" clId="Web-{C5DBA369-CF9F-A068-1797-855170DAC8D3}" dt="2024-04-03T15:37:02.593" v="196" actId="14100"/>
          <ac:graphicFrameMkLst>
            <pc:docMk/>
            <pc:sldMk cId="3186982227" sldId="307"/>
            <ac:graphicFrameMk id="6" creationId="{E945C820-65A8-1131-A312-A92A778D12FA}"/>
          </ac:graphicFrameMkLst>
        </pc:graphicFrameChg>
      </pc:sldChg>
      <pc:sldChg chg="addSp delSp modSp add replId">
        <pc:chgData name="Swapnil Gharat" userId="S::swapnil.gharat@djsce.ac.in::86202bee-f043-41ce-aaaa-0aae9bc533cd" providerId="AD" clId="Web-{C5DBA369-CF9F-A068-1797-855170DAC8D3}" dt="2024-04-03T15:39:47.707" v="225" actId="14100"/>
        <pc:sldMkLst>
          <pc:docMk/>
          <pc:sldMk cId="2050137958" sldId="308"/>
        </pc:sldMkLst>
        <pc:spChg chg="mod">
          <ac:chgData name="Swapnil Gharat" userId="S::swapnil.gharat@djsce.ac.in::86202bee-f043-41ce-aaaa-0aae9bc533cd" providerId="AD" clId="Web-{C5DBA369-CF9F-A068-1797-855170DAC8D3}" dt="2024-04-03T15:39:15.081" v="216"/>
          <ac:spMkLst>
            <pc:docMk/>
            <pc:sldMk cId="2050137958" sldId="308"/>
            <ac:spMk id="2" creationId="{00000000-0000-0000-0000-000000000000}"/>
          </ac:spMkLst>
        </pc:spChg>
        <pc:spChg chg="del">
          <ac:chgData name="Swapnil Gharat" userId="S::swapnil.gharat@djsce.ac.in::86202bee-f043-41ce-aaaa-0aae9bc533cd" providerId="AD" clId="Web-{C5DBA369-CF9F-A068-1797-855170DAC8D3}" dt="2024-04-03T15:38:23.314" v="207"/>
          <ac:spMkLst>
            <pc:docMk/>
            <pc:sldMk cId="2050137958" sldId="308"/>
            <ac:spMk id="80" creationId="{EB6D1D7F-141C-4D8E-BFBA-D95B68E16385}"/>
          </ac:spMkLst>
        </pc:spChg>
        <pc:spChg chg="del">
          <ac:chgData name="Swapnil Gharat" userId="S::swapnil.gharat@djsce.ac.in::86202bee-f043-41ce-aaaa-0aae9bc533cd" providerId="AD" clId="Web-{C5DBA369-CF9F-A068-1797-855170DAC8D3}" dt="2024-04-03T15:38:23.314" v="207"/>
          <ac:spMkLst>
            <pc:docMk/>
            <pc:sldMk cId="2050137958" sldId="308"/>
            <ac:spMk id="81" creationId="{558DA214-7FDA-4C9D-A7CF-9AD725E290E1}"/>
          </ac:spMkLst>
        </pc:spChg>
        <pc:spChg chg="add del">
          <ac:chgData name="Swapnil Gharat" userId="S::swapnil.gharat@djsce.ac.in::86202bee-f043-41ce-aaaa-0aae9bc533cd" providerId="AD" clId="Web-{C5DBA369-CF9F-A068-1797-855170DAC8D3}" dt="2024-04-03T15:39:15.081" v="216"/>
          <ac:spMkLst>
            <pc:docMk/>
            <pc:sldMk cId="2050137958" sldId="308"/>
            <ac:spMk id="86" creationId="{09A1C012-8297-4361-ACE8-A2509FB18911}"/>
          </ac:spMkLst>
        </pc:spChg>
        <pc:spChg chg="add del">
          <ac:chgData name="Swapnil Gharat" userId="S::swapnil.gharat@djsce.ac.in::86202bee-f043-41ce-aaaa-0aae9bc533cd" providerId="AD" clId="Web-{C5DBA369-CF9F-A068-1797-855170DAC8D3}" dt="2024-04-03T15:39:15.081" v="216"/>
          <ac:spMkLst>
            <pc:docMk/>
            <pc:sldMk cId="2050137958" sldId="308"/>
            <ac:spMk id="88" creationId="{4AA13AD3-0A4F-475A-BEBB-DEEFF5C096C3}"/>
          </ac:spMkLst>
        </pc:spChg>
        <pc:spChg chg="add del">
          <ac:chgData name="Swapnil Gharat" userId="S::swapnil.gharat@djsce.ac.in::86202bee-f043-41ce-aaaa-0aae9bc533cd" providerId="AD" clId="Web-{C5DBA369-CF9F-A068-1797-855170DAC8D3}" dt="2024-04-03T15:39:15.081" v="216"/>
          <ac:spMkLst>
            <pc:docMk/>
            <pc:sldMk cId="2050137958" sldId="308"/>
            <ac:spMk id="90" creationId="{4AB109E1-45E3-4986-9663-C3EAAC041219}"/>
          </ac:spMkLst>
        </pc:spChg>
        <pc:spChg chg="add del">
          <ac:chgData name="Swapnil Gharat" userId="S::swapnil.gharat@djsce.ac.in::86202bee-f043-41ce-aaaa-0aae9bc533cd" providerId="AD" clId="Web-{C5DBA369-CF9F-A068-1797-855170DAC8D3}" dt="2024-04-03T15:39:15.081" v="216"/>
          <ac:spMkLst>
            <pc:docMk/>
            <pc:sldMk cId="2050137958" sldId="308"/>
            <ac:spMk id="92" creationId="{EDEE9D42-BBE7-4427-9BC3-971CE96F1E29}"/>
          </ac:spMkLst>
        </pc:spChg>
        <pc:spChg chg="add del">
          <ac:chgData name="Swapnil Gharat" userId="S::swapnil.gharat@djsce.ac.in::86202bee-f043-41ce-aaaa-0aae9bc533cd" providerId="AD" clId="Web-{C5DBA369-CF9F-A068-1797-855170DAC8D3}" dt="2024-04-03T15:39:34.035" v="221"/>
          <ac:spMkLst>
            <pc:docMk/>
            <pc:sldMk cId="2050137958" sldId="308"/>
            <ac:spMk id="97" creationId="{EB6D1D7F-141C-4D8E-BFBA-D95B68E16385}"/>
          </ac:spMkLst>
        </pc:spChg>
        <pc:spChg chg="add del">
          <ac:chgData name="Swapnil Gharat" userId="S::swapnil.gharat@djsce.ac.in::86202bee-f043-41ce-aaaa-0aae9bc533cd" providerId="AD" clId="Web-{C5DBA369-CF9F-A068-1797-855170DAC8D3}" dt="2024-04-03T15:39:34.035" v="221"/>
          <ac:spMkLst>
            <pc:docMk/>
            <pc:sldMk cId="2050137958" sldId="308"/>
            <ac:spMk id="99" creationId="{245B42B6-26F8-4E25-839B-FB38F13BEFFC}"/>
          </ac:spMkLst>
        </pc:spChg>
        <pc:spChg chg="add">
          <ac:chgData name="Swapnil Gharat" userId="S::swapnil.gharat@djsce.ac.in::86202bee-f043-41ce-aaaa-0aae9bc533cd" providerId="AD" clId="Web-{C5DBA369-CF9F-A068-1797-855170DAC8D3}" dt="2024-04-03T15:39:34.035" v="221"/>
          <ac:spMkLst>
            <pc:docMk/>
            <pc:sldMk cId="2050137958" sldId="308"/>
            <ac:spMk id="104" creationId="{EB6D1D7F-141C-4D8E-BFBA-D95B68E16385}"/>
          </ac:spMkLst>
        </pc:spChg>
        <pc:spChg chg="add">
          <ac:chgData name="Swapnil Gharat" userId="S::swapnil.gharat@djsce.ac.in::86202bee-f043-41ce-aaaa-0aae9bc533cd" providerId="AD" clId="Web-{C5DBA369-CF9F-A068-1797-855170DAC8D3}" dt="2024-04-03T15:39:34.035" v="221"/>
          <ac:spMkLst>
            <pc:docMk/>
            <pc:sldMk cId="2050137958" sldId="308"/>
            <ac:spMk id="106" creationId="{245B42B6-26F8-4E25-839B-FB38F13BEFFC}"/>
          </ac:spMkLst>
        </pc:spChg>
        <pc:graphicFrameChg chg="mod modGraphic">
          <ac:chgData name="Swapnil Gharat" userId="S::swapnil.gharat@djsce.ac.in::86202bee-f043-41ce-aaaa-0aae9bc533cd" providerId="AD" clId="Web-{C5DBA369-CF9F-A068-1797-855170DAC8D3}" dt="2024-04-03T15:39:47.707" v="225" actId="14100"/>
          <ac:graphicFrameMkLst>
            <pc:docMk/>
            <pc:sldMk cId="2050137958" sldId="308"/>
            <ac:graphicFrameMk id="6" creationId="{E945C820-65A8-1131-A312-A92A778D12FA}"/>
          </ac:graphicFrameMkLst>
        </pc:graphicFrameChg>
      </pc:sldChg>
      <pc:sldChg chg="addSp delSp modSp add replId">
        <pc:chgData name="Swapnil Gharat" userId="S::swapnil.gharat@djsce.ac.in::86202bee-f043-41ce-aaaa-0aae9bc533cd" providerId="AD" clId="Web-{C5DBA369-CF9F-A068-1797-855170DAC8D3}" dt="2024-04-03T15:42:20.351" v="248" actId="14100"/>
        <pc:sldMkLst>
          <pc:docMk/>
          <pc:sldMk cId="142408049" sldId="309"/>
        </pc:sldMkLst>
        <pc:spChg chg="mod">
          <ac:chgData name="Swapnil Gharat" userId="S::swapnil.gharat@djsce.ac.in::86202bee-f043-41ce-aaaa-0aae9bc533cd" providerId="AD" clId="Web-{C5DBA369-CF9F-A068-1797-855170DAC8D3}" dt="2024-04-03T15:42:02.288" v="243"/>
          <ac:spMkLst>
            <pc:docMk/>
            <pc:sldMk cId="142408049" sldId="309"/>
            <ac:spMk id="2" creationId="{00000000-0000-0000-0000-000000000000}"/>
          </ac:spMkLst>
        </pc:spChg>
        <pc:spChg chg="del">
          <ac:chgData name="Swapnil Gharat" userId="S::swapnil.gharat@djsce.ac.in::86202bee-f043-41ce-aaaa-0aae9bc533cd" providerId="AD" clId="Web-{C5DBA369-CF9F-A068-1797-855170DAC8D3}" dt="2024-04-03T15:41:31.506" v="235"/>
          <ac:spMkLst>
            <pc:docMk/>
            <pc:sldMk cId="142408049" sldId="309"/>
            <ac:spMk id="104" creationId="{EB6D1D7F-141C-4D8E-BFBA-D95B68E16385}"/>
          </ac:spMkLst>
        </pc:spChg>
        <pc:spChg chg="del">
          <ac:chgData name="Swapnil Gharat" userId="S::swapnil.gharat@djsce.ac.in::86202bee-f043-41ce-aaaa-0aae9bc533cd" providerId="AD" clId="Web-{C5DBA369-CF9F-A068-1797-855170DAC8D3}" dt="2024-04-03T15:41:31.506" v="235"/>
          <ac:spMkLst>
            <pc:docMk/>
            <pc:sldMk cId="142408049" sldId="309"/>
            <ac:spMk id="106" creationId="{245B42B6-26F8-4E25-839B-FB38F13BEFFC}"/>
          </ac:spMkLst>
        </pc:spChg>
        <pc:spChg chg="add del">
          <ac:chgData name="Swapnil Gharat" userId="S::swapnil.gharat@djsce.ac.in::86202bee-f043-41ce-aaaa-0aae9bc533cd" providerId="AD" clId="Web-{C5DBA369-CF9F-A068-1797-855170DAC8D3}" dt="2024-04-03T15:41:43.710" v="237"/>
          <ac:spMkLst>
            <pc:docMk/>
            <pc:sldMk cId="142408049" sldId="309"/>
            <ac:spMk id="111" creationId="{09A1C012-8297-4361-ACE8-A2509FB18911}"/>
          </ac:spMkLst>
        </pc:spChg>
        <pc:spChg chg="add del">
          <ac:chgData name="Swapnil Gharat" userId="S::swapnil.gharat@djsce.ac.in::86202bee-f043-41ce-aaaa-0aae9bc533cd" providerId="AD" clId="Web-{C5DBA369-CF9F-A068-1797-855170DAC8D3}" dt="2024-04-03T15:41:43.710" v="237"/>
          <ac:spMkLst>
            <pc:docMk/>
            <pc:sldMk cId="142408049" sldId="309"/>
            <ac:spMk id="113" creationId="{4AA13AD3-0A4F-475A-BEBB-DEEFF5C096C3}"/>
          </ac:spMkLst>
        </pc:spChg>
        <pc:spChg chg="add del">
          <ac:chgData name="Swapnil Gharat" userId="S::swapnil.gharat@djsce.ac.in::86202bee-f043-41ce-aaaa-0aae9bc533cd" providerId="AD" clId="Web-{C5DBA369-CF9F-A068-1797-855170DAC8D3}" dt="2024-04-03T15:41:43.710" v="237"/>
          <ac:spMkLst>
            <pc:docMk/>
            <pc:sldMk cId="142408049" sldId="309"/>
            <ac:spMk id="115" creationId="{4AB109E1-45E3-4986-9663-C3EAAC041219}"/>
          </ac:spMkLst>
        </pc:spChg>
        <pc:spChg chg="add del">
          <ac:chgData name="Swapnil Gharat" userId="S::swapnil.gharat@djsce.ac.in::86202bee-f043-41ce-aaaa-0aae9bc533cd" providerId="AD" clId="Web-{C5DBA369-CF9F-A068-1797-855170DAC8D3}" dt="2024-04-03T15:41:43.710" v="237"/>
          <ac:spMkLst>
            <pc:docMk/>
            <pc:sldMk cId="142408049" sldId="309"/>
            <ac:spMk id="117" creationId="{EDEE9D42-BBE7-4427-9BC3-971CE96F1E29}"/>
          </ac:spMkLst>
        </pc:spChg>
        <pc:spChg chg="add del">
          <ac:chgData name="Swapnil Gharat" userId="S::swapnil.gharat@djsce.ac.in::86202bee-f043-41ce-aaaa-0aae9bc533cd" providerId="AD" clId="Web-{C5DBA369-CF9F-A068-1797-855170DAC8D3}" dt="2024-04-03T15:42:02.288" v="243"/>
          <ac:spMkLst>
            <pc:docMk/>
            <pc:sldMk cId="142408049" sldId="309"/>
            <ac:spMk id="122" creationId="{EB6D1D7F-141C-4D8E-BFBA-D95B68E16385}"/>
          </ac:spMkLst>
        </pc:spChg>
        <pc:spChg chg="add del">
          <ac:chgData name="Swapnil Gharat" userId="S::swapnil.gharat@djsce.ac.in::86202bee-f043-41ce-aaaa-0aae9bc533cd" providerId="AD" clId="Web-{C5DBA369-CF9F-A068-1797-855170DAC8D3}" dt="2024-04-03T15:42:02.288" v="243"/>
          <ac:spMkLst>
            <pc:docMk/>
            <pc:sldMk cId="142408049" sldId="309"/>
            <ac:spMk id="124" creationId="{558DA214-7FDA-4C9D-A7CF-9AD725E290E1}"/>
          </ac:spMkLst>
        </pc:spChg>
        <pc:spChg chg="add">
          <ac:chgData name="Swapnil Gharat" userId="S::swapnil.gharat@djsce.ac.in::86202bee-f043-41ce-aaaa-0aae9bc533cd" providerId="AD" clId="Web-{C5DBA369-CF9F-A068-1797-855170DAC8D3}" dt="2024-04-03T15:42:02.288" v="243"/>
          <ac:spMkLst>
            <pc:docMk/>
            <pc:sldMk cId="142408049" sldId="309"/>
            <ac:spMk id="129" creationId="{EB6D1D7F-141C-4D8E-BFBA-D95B68E16385}"/>
          </ac:spMkLst>
        </pc:spChg>
        <pc:spChg chg="add">
          <ac:chgData name="Swapnil Gharat" userId="S::swapnil.gharat@djsce.ac.in::86202bee-f043-41ce-aaaa-0aae9bc533cd" providerId="AD" clId="Web-{C5DBA369-CF9F-A068-1797-855170DAC8D3}" dt="2024-04-03T15:42:02.288" v="243"/>
          <ac:spMkLst>
            <pc:docMk/>
            <pc:sldMk cId="142408049" sldId="309"/>
            <ac:spMk id="131" creationId="{245B42B6-26F8-4E25-839B-FB38F13BEFFC}"/>
          </ac:spMkLst>
        </pc:spChg>
        <pc:graphicFrameChg chg="mod modGraphic">
          <ac:chgData name="Swapnil Gharat" userId="S::swapnil.gharat@djsce.ac.in::86202bee-f043-41ce-aaaa-0aae9bc533cd" providerId="AD" clId="Web-{C5DBA369-CF9F-A068-1797-855170DAC8D3}" dt="2024-04-03T15:42:20.351" v="248" actId="14100"/>
          <ac:graphicFrameMkLst>
            <pc:docMk/>
            <pc:sldMk cId="142408049" sldId="309"/>
            <ac:graphicFrameMk id="6" creationId="{E945C820-65A8-1131-A312-A92A778D12FA}"/>
          </ac:graphicFrameMkLst>
        </pc:graphicFrameChg>
      </pc:sldChg>
      <pc:sldChg chg="addSp delSp modSp add replId">
        <pc:chgData name="Swapnil Gharat" userId="S::swapnil.gharat@djsce.ac.in::86202bee-f043-41ce-aaaa-0aae9bc533cd" providerId="AD" clId="Web-{C5DBA369-CF9F-A068-1797-855170DAC8D3}" dt="2024-04-03T15:45:14.450" v="263" actId="14100"/>
        <pc:sldMkLst>
          <pc:docMk/>
          <pc:sldMk cId="1917549024" sldId="310"/>
        </pc:sldMkLst>
        <pc:spChg chg="mod">
          <ac:chgData name="Swapnil Gharat" userId="S::swapnil.gharat@djsce.ac.in::86202bee-f043-41ce-aaaa-0aae9bc533cd" providerId="AD" clId="Web-{C5DBA369-CF9F-A068-1797-855170DAC8D3}" dt="2024-04-03T15:45:00.777" v="259"/>
          <ac:spMkLst>
            <pc:docMk/>
            <pc:sldMk cId="1917549024" sldId="310"/>
            <ac:spMk id="2" creationId="{00000000-0000-0000-0000-000000000000}"/>
          </ac:spMkLst>
        </pc:spChg>
        <pc:spChg chg="del">
          <ac:chgData name="Swapnil Gharat" userId="S::swapnil.gharat@djsce.ac.in::86202bee-f043-41ce-aaaa-0aae9bc533cd" providerId="AD" clId="Web-{C5DBA369-CF9F-A068-1797-855170DAC8D3}" dt="2024-04-03T15:43:09.853" v="253"/>
          <ac:spMkLst>
            <pc:docMk/>
            <pc:sldMk cId="1917549024" sldId="310"/>
            <ac:spMk id="129" creationId="{EB6D1D7F-141C-4D8E-BFBA-D95B68E16385}"/>
          </ac:spMkLst>
        </pc:spChg>
        <pc:spChg chg="del">
          <ac:chgData name="Swapnil Gharat" userId="S::swapnil.gharat@djsce.ac.in::86202bee-f043-41ce-aaaa-0aae9bc533cd" providerId="AD" clId="Web-{C5DBA369-CF9F-A068-1797-855170DAC8D3}" dt="2024-04-03T15:43:09.853" v="253"/>
          <ac:spMkLst>
            <pc:docMk/>
            <pc:sldMk cId="1917549024" sldId="310"/>
            <ac:spMk id="131" creationId="{245B42B6-26F8-4E25-839B-FB38F13BEFFC}"/>
          </ac:spMkLst>
        </pc:spChg>
        <pc:spChg chg="add del">
          <ac:chgData name="Swapnil Gharat" userId="S::swapnil.gharat@djsce.ac.in::86202bee-f043-41ce-aaaa-0aae9bc533cd" providerId="AD" clId="Web-{C5DBA369-CF9F-A068-1797-855170DAC8D3}" dt="2024-04-03T15:45:00.777" v="259"/>
          <ac:spMkLst>
            <pc:docMk/>
            <pc:sldMk cId="1917549024" sldId="310"/>
            <ac:spMk id="136" creationId="{EB6D1D7F-141C-4D8E-BFBA-D95B68E16385}"/>
          </ac:spMkLst>
        </pc:spChg>
        <pc:spChg chg="add del">
          <ac:chgData name="Swapnil Gharat" userId="S::swapnil.gharat@djsce.ac.in::86202bee-f043-41ce-aaaa-0aae9bc533cd" providerId="AD" clId="Web-{C5DBA369-CF9F-A068-1797-855170DAC8D3}" dt="2024-04-03T15:45:00.777" v="259"/>
          <ac:spMkLst>
            <pc:docMk/>
            <pc:sldMk cId="1917549024" sldId="310"/>
            <ac:spMk id="138" creationId="{558DA214-7FDA-4C9D-A7CF-9AD725E290E1}"/>
          </ac:spMkLst>
        </pc:spChg>
        <pc:spChg chg="add">
          <ac:chgData name="Swapnil Gharat" userId="S::swapnil.gharat@djsce.ac.in::86202bee-f043-41ce-aaaa-0aae9bc533cd" providerId="AD" clId="Web-{C5DBA369-CF9F-A068-1797-855170DAC8D3}" dt="2024-04-03T15:45:00.777" v="259"/>
          <ac:spMkLst>
            <pc:docMk/>
            <pc:sldMk cId="1917549024" sldId="310"/>
            <ac:spMk id="143" creationId="{EB6D1D7F-141C-4D8E-BFBA-D95B68E16385}"/>
          </ac:spMkLst>
        </pc:spChg>
        <pc:spChg chg="add">
          <ac:chgData name="Swapnil Gharat" userId="S::swapnil.gharat@djsce.ac.in::86202bee-f043-41ce-aaaa-0aae9bc533cd" providerId="AD" clId="Web-{C5DBA369-CF9F-A068-1797-855170DAC8D3}" dt="2024-04-03T15:45:00.777" v="259"/>
          <ac:spMkLst>
            <pc:docMk/>
            <pc:sldMk cId="1917549024" sldId="310"/>
            <ac:spMk id="145" creationId="{245B42B6-26F8-4E25-839B-FB38F13BEFFC}"/>
          </ac:spMkLst>
        </pc:spChg>
        <pc:graphicFrameChg chg="mod modGraphic">
          <ac:chgData name="Swapnil Gharat" userId="S::swapnil.gharat@djsce.ac.in::86202bee-f043-41ce-aaaa-0aae9bc533cd" providerId="AD" clId="Web-{C5DBA369-CF9F-A068-1797-855170DAC8D3}" dt="2024-04-03T15:45:14.450" v="263" actId="14100"/>
          <ac:graphicFrameMkLst>
            <pc:docMk/>
            <pc:sldMk cId="1917549024" sldId="310"/>
            <ac:graphicFrameMk id="6" creationId="{E945C820-65A8-1131-A312-A92A778D12FA}"/>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5.svg"/></Relationships>
</file>

<file path=ppt/diagrams/_rels/data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34.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48.svg"/></Relationships>
</file>

<file path=ppt/diagrams/_rels/data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_rels/data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48.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7.png"/><Relationship Id="rId4" Type="http://schemas.openxmlformats.org/officeDocument/2006/relationships/image" Target="../media/image65.svg"/></Relationships>
</file>

<file path=ppt/diagrams/_rels/data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6.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7.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5.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34.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48.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4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7.png"/><Relationship Id="rId4" Type="http://schemas.openxmlformats.org/officeDocument/2006/relationships/image" Target="../media/image6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7.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028BB-C883-4A57-A4FD-A49B8B31800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9B2E7C-2868-4C88-82F1-499AF61EF907}">
      <dgm:prSet/>
      <dgm:spPr/>
      <dgm:t>
        <a:bodyPr/>
        <a:lstStyle/>
        <a:p>
          <a:r>
            <a:rPr lang="en-US" baseline="0"/>
            <a:t>Blockchain operates on a decentralized network of nodes, eliminating the need for a central authority or intermediary</a:t>
          </a:r>
          <a:endParaRPr lang="en-US"/>
        </a:p>
      </dgm:t>
    </dgm:pt>
    <dgm:pt modelId="{BBDE76E5-F2A1-486A-8FA4-76B4E5C34DBA}" type="parTrans" cxnId="{03C20EF0-F658-4FFB-8111-D70141CE5E83}">
      <dgm:prSet/>
      <dgm:spPr/>
      <dgm:t>
        <a:bodyPr/>
        <a:lstStyle/>
        <a:p>
          <a:endParaRPr lang="en-US"/>
        </a:p>
      </dgm:t>
    </dgm:pt>
    <dgm:pt modelId="{47DD2532-957E-416E-A9F3-2BE55D413232}" type="sibTrans" cxnId="{03C20EF0-F658-4FFB-8111-D70141CE5E83}">
      <dgm:prSet/>
      <dgm:spPr/>
      <dgm:t>
        <a:bodyPr/>
        <a:lstStyle/>
        <a:p>
          <a:endParaRPr lang="en-US"/>
        </a:p>
      </dgm:t>
    </dgm:pt>
    <dgm:pt modelId="{4CAA0C16-0E9B-4F8E-A607-2390828AE9A4}">
      <dgm:prSet/>
      <dgm:spPr/>
      <dgm:t>
        <a:bodyPr/>
        <a:lstStyle/>
        <a:p>
          <a:r>
            <a:rPr lang="en-US" baseline="0"/>
            <a:t>This decentralization ensures that no single entity has control over the entire network, promoting transparency and trust among participants</a:t>
          </a:r>
          <a:endParaRPr lang="en-US"/>
        </a:p>
      </dgm:t>
    </dgm:pt>
    <dgm:pt modelId="{30E87767-5FE0-49FB-9358-86EB1D781A85}" type="parTrans" cxnId="{761F0D79-5326-4428-8CB9-0B758E4ED71B}">
      <dgm:prSet/>
      <dgm:spPr/>
      <dgm:t>
        <a:bodyPr/>
        <a:lstStyle/>
        <a:p>
          <a:endParaRPr lang="en-US"/>
        </a:p>
      </dgm:t>
    </dgm:pt>
    <dgm:pt modelId="{7CF264F6-3D70-4666-AA1C-C945DBD24AC6}" type="sibTrans" cxnId="{761F0D79-5326-4428-8CB9-0B758E4ED71B}">
      <dgm:prSet/>
      <dgm:spPr/>
      <dgm:t>
        <a:bodyPr/>
        <a:lstStyle/>
        <a:p>
          <a:endParaRPr lang="en-US"/>
        </a:p>
      </dgm:t>
    </dgm:pt>
    <dgm:pt modelId="{30534EE9-D812-4298-92D4-44D22721226D}" type="pres">
      <dgm:prSet presAssocID="{5C5028BB-C883-4A57-A4FD-A49B8B31800A}" presName="root" presStyleCnt="0">
        <dgm:presLayoutVars>
          <dgm:dir/>
          <dgm:resizeHandles val="exact"/>
        </dgm:presLayoutVars>
      </dgm:prSet>
      <dgm:spPr/>
    </dgm:pt>
    <dgm:pt modelId="{DF6BC3B0-F742-42DD-AC1D-8C7AC2323844}" type="pres">
      <dgm:prSet presAssocID="{389B2E7C-2868-4C88-82F1-499AF61EF907}" presName="compNode" presStyleCnt="0"/>
      <dgm:spPr/>
    </dgm:pt>
    <dgm:pt modelId="{6021D4DB-B9D4-4060-BD7D-F957141F58FA}" type="pres">
      <dgm:prSet presAssocID="{389B2E7C-2868-4C88-82F1-499AF61EF907}" presName="bgRect" presStyleLbl="bgShp" presStyleIdx="0" presStyleCnt="2"/>
      <dgm:spPr/>
    </dgm:pt>
    <dgm:pt modelId="{F98A99DD-0E18-4689-9833-322C3DCD9644}" type="pres">
      <dgm:prSet presAssocID="{389B2E7C-2868-4C88-82F1-499AF61EF9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34E4529-4A63-4163-A1B9-1E8F1E31FC52}" type="pres">
      <dgm:prSet presAssocID="{389B2E7C-2868-4C88-82F1-499AF61EF907}" presName="spaceRect" presStyleCnt="0"/>
      <dgm:spPr/>
    </dgm:pt>
    <dgm:pt modelId="{D10F083B-0B78-4B88-B6B9-3CA5BFFDB69B}" type="pres">
      <dgm:prSet presAssocID="{389B2E7C-2868-4C88-82F1-499AF61EF907}" presName="parTx" presStyleLbl="revTx" presStyleIdx="0" presStyleCnt="2">
        <dgm:presLayoutVars>
          <dgm:chMax val="0"/>
          <dgm:chPref val="0"/>
        </dgm:presLayoutVars>
      </dgm:prSet>
      <dgm:spPr/>
    </dgm:pt>
    <dgm:pt modelId="{2A9C94BA-2179-43A2-919A-3788B684CF5B}" type="pres">
      <dgm:prSet presAssocID="{47DD2532-957E-416E-A9F3-2BE55D413232}" presName="sibTrans" presStyleCnt="0"/>
      <dgm:spPr/>
    </dgm:pt>
    <dgm:pt modelId="{53368786-32B9-49E9-AF31-E3B478D64A10}" type="pres">
      <dgm:prSet presAssocID="{4CAA0C16-0E9B-4F8E-A607-2390828AE9A4}" presName="compNode" presStyleCnt="0"/>
      <dgm:spPr/>
    </dgm:pt>
    <dgm:pt modelId="{312DE14C-32F0-4350-BBCE-713AE55DD31F}" type="pres">
      <dgm:prSet presAssocID="{4CAA0C16-0E9B-4F8E-A607-2390828AE9A4}" presName="bgRect" presStyleLbl="bgShp" presStyleIdx="1" presStyleCnt="2"/>
      <dgm:spPr/>
    </dgm:pt>
    <dgm:pt modelId="{C9D975DB-C8B5-470C-A3AF-4483D83F054E}" type="pres">
      <dgm:prSet presAssocID="{4CAA0C16-0E9B-4F8E-A607-2390828AE9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77D44617-AB14-4023-B6D1-770EB3D2E683}" type="pres">
      <dgm:prSet presAssocID="{4CAA0C16-0E9B-4F8E-A607-2390828AE9A4}" presName="spaceRect" presStyleCnt="0"/>
      <dgm:spPr/>
    </dgm:pt>
    <dgm:pt modelId="{04C05E24-1906-4AB1-BE45-F6D685535E67}" type="pres">
      <dgm:prSet presAssocID="{4CAA0C16-0E9B-4F8E-A607-2390828AE9A4}" presName="parTx" presStyleLbl="revTx" presStyleIdx="1" presStyleCnt="2">
        <dgm:presLayoutVars>
          <dgm:chMax val="0"/>
          <dgm:chPref val="0"/>
        </dgm:presLayoutVars>
      </dgm:prSet>
      <dgm:spPr/>
    </dgm:pt>
  </dgm:ptLst>
  <dgm:cxnLst>
    <dgm:cxn modelId="{03316D42-72CE-4701-AF16-07D09F0AA3C7}" type="presOf" srcId="{5C5028BB-C883-4A57-A4FD-A49B8B31800A}" destId="{30534EE9-D812-4298-92D4-44D22721226D}" srcOrd="0" destOrd="0" presId="urn:microsoft.com/office/officeart/2018/2/layout/IconVerticalSolidList"/>
    <dgm:cxn modelId="{761F0D79-5326-4428-8CB9-0B758E4ED71B}" srcId="{5C5028BB-C883-4A57-A4FD-A49B8B31800A}" destId="{4CAA0C16-0E9B-4F8E-A607-2390828AE9A4}" srcOrd="1" destOrd="0" parTransId="{30E87767-5FE0-49FB-9358-86EB1D781A85}" sibTransId="{7CF264F6-3D70-4666-AA1C-C945DBD24AC6}"/>
    <dgm:cxn modelId="{769483A2-8A4D-43AF-9B66-DA0D20CBDD2A}" type="presOf" srcId="{4CAA0C16-0E9B-4F8E-A607-2390828AE9A4}" destId="{04C05E24-1906-4AB1-BE45-F6D685535E67}" srcOrd="0" destOrd="0" presId="urn:microsoft.com/office/officeart/2018/2/layout/IconVerticalSolidList"/>
    <dgm:cxn modelId="{03C20EF0-F658-4FFB-8111-D70141CE5E83}" srcId="{5C5028BB-C883-4A57-A4FD-A49B8B31800A}" destId="{389B2E7C-2868-4C88-82F1-499AF61EF907}" srcOrd="0" destOrd="0" parTransId="{BBDE76E5-F2A1-486A-8FA4-76B4E5C34DBA}" sibTransId="{47DD2532-957E-416E-A9F3-2BE55D413232}"/>
    <dgm:cxn modelId="{9C80AFFF-1FA5-4CF4-B150-C4BACCF0F1BC}" type="presOf" srcId="{389B2E7C-2868-4C88-82F1-499AF61EF907}" destId="{D10F083B-0B78-4B88-B6B9-3CA5BFFDB69B}" srcOrd="0" destOrd="0" presId="urn:microsoft.com/office/officeart/2018/2/layout/IconVerticalSolidList"/>
    <dgm:cxn modelId="{000688D4-4429-4917-9C78-AE0F4F606B50}" type="presParOf" srcId="{30534EE9-D812-4298-92D4-44D22721226D}" destId="{DF6BC3B0-F742-42DD-AC1D-8C7AC2323844}" srcOrd="0" destOrd="0" presId="urn:microsoft.com/office/officeart/2018/2/layout/IconVerticalSolidList"/>
    <dgm:cxn modelId="{90D54BE1-681A-457E-B620-6D01097963BF}" type="presParOf" srcId="{DF6BC3B0-F742-42DD-AC1D-8C7AC2323844}" destId="{6021D4DB-B9D4-4060-BD7D-F957141F58FA}" srcOrd="0" destOrd="0" presId="urn:microsoft.com/office/officeart/2018/2/layout/IconVerticalSolidList"/>
    <dgm:cxn modelId="{808C36EC-BF80-4346-A6E5-E9AE3D1BFC25}" type="presParOf" srcId="{DF6BC3B0-F742-42DD-AC1D-8C7AC2323844}" destId="{F98A99DD-0E18-4689-9833-322C3DCD9644}" srcOrd="1" destOrd="0" presId="urn:microsoft.com/office/officeart/2018/2/layout/IconVerticalSolidList"/>
    <dgm:cxn modelId="{AF8978CE-44CC-4A83-B788-D1A4177AC5D9}" type="presParOf" srcId="{DF6BC3B0-F742-42DD-AC1D-8C7AC2323844}" destId="{534E4529-4A63-4163-A1B9-1E8F1E31FC52}" srcOrd="2" destOrd="0" presId="urn:microsoft.com/office/officeart/2018/2/layout/IconVerticalSolidList"/>
    <dgm:cxn modelId="{AABC1CF3-6176-4615-BBEF-923E23EB2AFD}" type="presParOf" srcId="{DF6BC3B0-F742-42DD-AC1D-8C7AC2323844}" destId="{D10F083B-0B78-4B88-B6B9-3CA5BFFDB69B}" srcOrd="3" destOrd="0" presId="urn:microsoft.com/office/officeart/2018/2/layout/IconVerticalSolidList"/>
    <dgm:cxn modelId="{BCC7DA1C-C18A-4876-9B0E-BCA775EAD2DB}" type="presParOf" srcId="{30534EE9-D812-4298-92D4-44D22721226D}" destId="{2A9C94BA-2179-43A2-919A-3788B684CF5B}" srcOrd="1" destOrd="0" presId="urn:microsoft.com/office/officeart/2018/2/layout/IconVerticalSolidList"/>
    <dgm:cxn modelId="{ABCC0747-A856-45E9-BFE6-B49119FADAD4}" type="presParOf" srcId="{30534EE9-D812-4298-92D4-44D22721226D}" destId="{53368786-32B9-49E9-AF31-E3B478D64A10}" srcOrd="2" destOrd="0" presId="urn:microsoft.com/office/officeart/2018/2/layout/IconVerticalSolidList"/>
    <dgm:cxn modelId="{5E6506F3-1218-4F9F-BFCA-513B87F0F376}" type="presParOf" srcId="{53368786-32B9-49E9-AF31-E3B478D64A10}" destId="{312DE14C-32F0-4350-BBCE-713AE55DD31F}" srcOrd="0" destOrd="0" presId="urn:microsoft.com/office/officeart/2018/2/layout/IconVerticalSolidList"/>
    <dgm:cxn modelId="{C4B7FA54-E2A6-43D9-BA4D-4B2FF932358C}" type="presParOf" srcId="{53368786-32B9-49E9-AF31-E3B478D64A10}" destId="{C9D975DB-C8B5-470C-A3AF-4483D83F054E}" srcOrd="1" destOrd="0" presId="urn:microsoft.com/office/officeart/2018/2/layout/IconVerticalSolidList"/>
    <dgm:cxn modelId="{0BFE6428-3A7E-4467-97E6-EF73989228F7}" type="presParOf" srcId="{53368786-32B9-49E9-AF31-E3B478D64A10}" destId="{77D44617-AB14-4023-B6D1-770EB3D2E683}" srcOrd="2" destOrd="0" presId="urn:microsoft.com/office/officeart/2018/2/layout/IconVerticalSolidList"/>
    <dgm:cxn modelId="{D2A2EC0B-8BDF-4728-8E4D-A893A1ADFFF3}" type="presParOf" srcId="{53368786-32B9-49E9-AF31-E3B478D64A10}" destId="{04C05E24-1906-4AB1-BE45-F6D685535E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4946E50-FAC8-438E-BA7A-4D861A82C7F0}"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472F5E1-15E5-4CB4-BACF-0C3F8529443F}">
      <dgm:prSet phldr="0"/>
      <dgm:spPr/>
      <dgm:t>
        <a:bodyPr/>
        <a:lstStyle/>
        <a:p>
          <a:r>
            <a:rPr lang="en-US" b="0" baseline="0"/>
            <a:t>In</a:t>
          </a:r>
          <a:r>
            <a:rPr lang="en-US" baseline="0"/>
            <a:t> </a:t>
          </a:r>
          <a:r>
            <a:rPr lang="en-US" b="0" baseline="0"/>
            <a:t>proof-of-work</a:t>
          </a:r>
          <a:r>
            <a:rPr lang="en-US" baseline="0"/>
            <a:t> systems, miners must find a </a:t>
          </a:r>
          <a:r>
            <a:rPr lang="en-US" b="0"/>
            <a:t>nonce that</a:t>
          </a:r>
          <a:r>
            <a:rPr lang="en-US"/>
            <a:t>, when combined with </a:t>
          </a:r>
          <a:r>
            <a:rPr lang="en-US" baseline="0"/>
            <a:t>the </a:t>
          </a:r>
          <a:r>
            <a:rPr lang="en-US"/>
            <a:t>other </a:t>
          </a:r>
          <a:r>
            <a:rPr lang="en-US" baseline="0"/>
            <a:t>block</a:t>
          </a:r>
          <a:r>
            <a:rPr lang="en-US"/>
            <a:t> data</a:t>
          </a:r>
          <a:r>
            <a:rPr lang="en-US" baseline="0"/>
            <a:t>, produces a </a:t>
          </a:r>
          <a:r>
            <a:rPr lang="en-US"/>
            <a:t>hash value that meets the difficulty target.</a:t>
          </a:r>
          <a:endParaRPr lang="en-US" baseline="0"/>
        </a:p>
      </dgm:t>
    </dgm:pt>
    <dgm:pt modelId="{9174C2C3-D2C0-4415-969A-C06542BEC9E2}" type="parTrans" cxnId="{C7BC7212-46E7-42C3-B44F-27A869C255BB}">
      <dgm:prSet/>
      <dgm:spPr/>
    </dgm:pt>
    <dgm:pt modelId="{23529CBC-CE00-40B4-A6E7-6F39A0A18A44}" type="sibTrans" cxnId="{C7BC7212-46E7-42C3-B44F-27A869C255BB}">
      <dgm:prSet/>
      <dgm:spPr/>
    </dgm:pt>
    <dgm:pt modelId="{9A7B185C-C5D2-467A-90BF-14F86F3BFB01}">
      <dgm:prSet phldr="0"/>
      <dgm:spPr/>
      <dgm:t>
        <a:bodyPr/>
        <a:lstStyle/>
        <a:p>
          <a:pPr rtl="0"/>
          <a:r>
            <a:rPr lang="en-US" baseline="0"/>
            <a:t>The nonce is essentially a "puzzle piece" that miners must find to create a valid block.</a:t>
          </a:r>
          <a:endParaRPr lang="en-US" baseline="0">
            <a:latin typeface="Franklin Gothic Demi Cond"/>
          </a:endParaRPr>
        </a:p>
      </dgm:t>
    </dgm:pt>
    <dgm:pt modelId="{3EE2BA48-A939-4AC5-A9F3-6CF5EFFE85B9}" type="parTrans" cxnId="{032D54FB-40F8-496D-A58E-90689E028B04}">
      <dgm:prSet/>
      <dgm:spPr/>
    </dgm:pt>
    <dgm:pt modelId="{63FAF5FF-6771-459E-897A-4EF66A39661A}" type="sibTrans" cxnId="{032D54FB-40F8-496D-A58E-90689E028B04}">
      <dgm:prSet/>
      <dgm:spPr/>
    </dgm:pt>
    <dgm:pt modelId="{0AF17432-1206-4813-9244-C794E966917D}" type="pres">
      <dgm:prSet presAssocID="{24946E50-FAC8-438E-BA7A-4D861A82C7F0}" presName="root" presStyleCnt="0">
        <dgm:presLayoutVars>
          <dgm:dir/>
          <dgm:resizeHandles val="exact"/>
        </dgm:presLayoutVars>
      </dgm:prSet>
      <dgm:spPr/>
    </dgm:pt>
    <dgm:pt modelId="{72C25BE9-5710-41F0-929E-CD1C302D2B28}" type="pres">
      <dgm:prSet presAssocID="{4472F5E1-15E5-4CB4-BACF-0C3F8529443F}" presName="compNode" presStyleCnt="0"/>
      <dgm:spPr/>
    </dgm:pt>
    <dgm:pt modelId="{E9F509EB-CA03-49A3-A5E9-01820CF9DBA3}" type="pres">
      <dgm:prSet presAssocID="{4472F5E1-15E5-4CB4-BACF-0C3F8529443F}" presName="bgRect" presStyleLbl="bgShp" presStyleIdx="0" presStyleCnt="2"/>
      <dgm:spPr/>
    </dgm:pt>
    <dgm:pt modelId="{86E81066-5275-4621-83A2-F8EA24FCFBD8}" type="pres">
      <dgm:prSet presAssocID="{4472F5E1-15E5-4CB4-BACF-0C3F8529443F}" presName="iconRect" presStyleLbl="node1" presStyleIdx="0" presStyleCnt="2"/>
      <dgm:spPr>
        <a:ln>
          <a:noFill/>
        </a:ln>
      </dgm:spPr>
    </dgm:pt>
    <dgm:pt modelId="{92C5D931-684C-4E6B-9828-271218E85FCF}" type="pres">
      <dgm:prSet presAssocID="{4472F5E1-15E5-4CB4-BACF-0C3F8529443F}" presName="spaceRect" presStyleCnt="0"/>
      <dgm:spPr/>
    </dgm:pt>
    <dgm:pt modelId="{912CBA2E-D515-4230-A419-5804E70E8671}" type="pres">
      <dgm:prSet presAssocID="{4472F5E1-15E5-4CB4-BACF-0C3F8529443F}" presName="parTx" presStyleLbl="revTx" presStyleIdx="0" presStyleCnt="2">
        <dgm:presLayoutVars>
          <dgm:chMax val="0"/>
          <dgm:chPref val="0"/>
        </dgm:presLayoutVars>
      </dgm:prSet>
      <dgm:spPr/>
    </dgm:pt>
    <dgm:pt modelId="{B657736A-65DE-4D3D-BE9D-1EE8F1D20AAF}" type="pres">
      <dgm:prSet presAssocID="{23529CBC-CE00-40B4-A6E7-6F39A0A18A44}" presName="sibTrans" presStyleCnt="0"/>
      <dgm:spPr/>
    </dgm:pt>
    <dgm:pt modelId="{CC399B02-C6BB-4D65-867B-A881BEEF7DAD}" type="pres">
      <dgm:prSet presAssocID="{9A7B185C-C5D2-467A-90BF-14F86F3BFB01}" presName="compNode" presStyleCnt="0"/>
      <dgm:spPr/>
    </dgm:pt>
    <dgm:pt modelId="{3466A5FF-6FE8-45B8-A9A2-5526ADCC8148}" type="pres">
      <dgm:prSet presAssocID="{9A7B185C-C5D2-467A-90BF-14F86F3BFB01}" presName="bgRect" presStyleLbl="bgShp" presStyleIdx="1" presStyleCnt="2"/>
      <dgm:spPr/>
    </dgm:pt>
    <dgm:pt modelId="{763436A0-3E80-42D4-8584-D419FD527128}" type="pres">
      <dgm:prSet presAssocID="{9A7B185C-C5D2-467A-90BF-14F86F3BFB01}" presName="iconRect" presStyleLbl="node1" presStyleIdx="1" presStyleCnt="2"/>
      <dgm:spPr>
        <a:ln>
          <a:noFill/>
        </a:ln>
      </dgm:spPr>
    </dgm:pt>
    <dgm:pt modelId="{F98D10E8-67C8-468A-9126-0611DF9438C9}" type="pres">
      <dgm:prSet presAssocID="{9A7B185C-C5D2-467A-90BF-14F86F3BFB01}" presName="spaceRect" presStyleCnt="0"/>
      <dgm:spPr/>
    </dgm:pt>
    <dgm:pt modelId="{BFC257E6-576F-4770-8712-33C6E076E096}" type="pres">
      <dgm:prSet presAssocID="{9A7B185C-C5D2-467A-90BF-14F86F3BFB01}" presName="parTx" presStyleLbl="revTx" presStyleIdx="1" presStyleCnt="2">
        <dgm:presLayoutVars>
          <dgm:chMax val="0"/>
          <dgm:chPref val="0"/>
        </dgm:presLayoutVars>
      </dgm:prSet>
      <dgm:spPr/>
    </dgm:pt>
  </dgm:ptLst>
  <dgm:cxnLst>
    <dgm:cxn modelId="{C7BC7212-46E7-42C3-B44F-27A869C255BB}" srcId="{24946E50-FAC8-438E-BA7A-4D861A82C7F0}" destId="{4472F5E1-15E5-4CB4-BACF-0C3F8529443F}" srcOrd="0" destOrd="0" parTransId="{9174C2C3-D2C0-4415-969A-C06542BEC9E2}" sibTransId="{23529CBC-CE00-40B4-A6E7-6F39A0A18A44}"/>
    <dgm:cxn modelId="{B19F1B28-D352-4CC6-B4DB-0AEE46259807}" type="presOf" srcId="{9A7B185C-C5D2-467A-90BF-14F86F3BFB01}" destId="{BFC257E6-576F-4770-8712-33C6E076E096}" srcOrd="0" destOrd="0" presId="urn:microsoft.com/office/officeart/2018/2/layout/IconVerticalSolidList"/>
    <dgm:cxn modelId="{81240167-7141-4892-BE9E-7F755D7A38DB}" type="presOf" srcId="{4472F5E1-15E5-4CB4-BACF-0C3F8529443F}" destId="{912CBA2E-D515-4230-A419-5804E70E8671}" srcOrd="0" destOrd="0" presId="urn:microsoft.com/office/officeart/2018/2/layout/IconVerticalSolidList"/>
    <dgm:cxn modelId="{AA9AEE6C-CBFB-4C6D-A3E1-4A8BA6F4D532}" type="presOf" srcId="{24946E50-FAC8-438E-BA7A-4D861A82C7F0}" destId="{0AF17432-1206-4813-9244-C794E966917D}" srcOrd="0" destOrd="0" presId="urn:microsoft.com/office/officeart/2018/2/layout/IconVerticalSolidList"/>
    <dgm:cxn modelId="{032D54FB-40F8-496D-A58E-90689E028B04}" srcId="{24946E50-FAC8-438E-BA7A-4D861A82C7F0}" destId="{9A7B185C-C5D2-467A-90BF-14F86F3BFB01}" srcOrd="1" destOrd="0" parTransId="{3EE2BA48-A939-4AC5-A9F3-6CF5EFFE85B9}" sibTransId="{63FAF5FF-6771-459E-897A-4EF66A39661A}"/>
    <dgm:cxn modelId="{21C373DD-A74F-4851-B354-50F6E2A39101}" type="presParOf" srcId="{0AF17432-1206-4813-9244-C794E966917D}" destId="{72C25BE9-5710-41F0-929E-CD1C302D2B28}" srcOrd="0" destOrd="0" presId="urn:microsoft.com/office/officeart/2018/2/layout/IconVerticalSolidList"/>
    <dgm:cxn modelId="{1720CC54-238A-4B25-91D8-8FEF01933D1C}" type="presParOf" srcId="{72C25BE9-5710-41F0-929E-CD1C302D2B28}" destId="{E9F509EB-CA03-49A3-A5E9-01820CF9DBA3}" srcOrd="0" destOrd="0" presId="urn:microsoft.com/office/officeart/2018/2/layout/IconVerticalSolidList"/>
    <dgm:cxn modelId="{3375EE64-4606-4ADA-A870-4C7F81B01029}" type="presParOf" srcId="{72C25BE9-5710-41F0-929E-CD1C302D2B28}" destId="{86E81066-5275-4621-83A2-F8EA24FCFBD8}" srcOrd="1" destOrd="0" presId="urn:microsoft.com/office/officeart/2018/2/layout/IconVerticalSolidList"/>
    <dgm:cxn modelId="{9982C931-9E59-4CC4-95EB-BE0E7FEC46E0}" type="presParOf" srcId="{72C25BE9-5710-41F0-929E-CD1C302D2B28}" destId="{92C5D931-684C-4E6B-9828-271218E85FCF}" srcOrd="2" destOrd="0" presId="urn:microsoft.com/office/officeart/2018/2/layout/IconVerticalSolidList"/>
    <dgm:cxn modelId="{6B02B727-D84F-4196-8182-775A103DDD51}" type="presParOf" srcId="{72C25BE9-5710-41F0-929E-CD1C302D2B28}" destId="{912CBA2E-D515-4230-A419-5804E70E8671}" srcOrd="3" destOrd="0" presId="urn:microsoft.com/office/officeart/2018/2/layout/IconVerticalSolidList"/>
    <dgm:cxn modelId="{C59E546E-095A-424D-AE2D-4564379B39BD}" type="presParOf" srcId="{0AF17432-1206-4813-9244-C794E966917D}" destId="{B657736A-65DE-4D3D-BE9D-1EE8F1D20AAF}" srcOrd="1" destOrd="0" presId="urn:microsoft.com/office/officeart/2018/2/layout/IconVerticalSolidList"/>
    <dgm:cxn modelId="{AF2D6A9B-5A86-4770-B602-8286C8F31431}" type="presParOf" srcId="{0AF17432-1206-4813-9244-C794E966917D}" destId="{CC399B02-C6BB-4D65-867B-A881BEEF7DAD}" srcOrd="2" destOrd="0" presId="urn:microsoft.com/office/officeart/2018/2/layout/IconVerticalSolidList"/>
    <dgm:cxn modelId="{9D4EF1ED-0885-41D6-82E7-AC02B14BF61D}" type="presParOf" srcId="{CC399B02-C6BB-4D65-867B-A881BEEF7DAD}" destId="{3466A5FF-6FE8-45B8-A9A2-5526ADCC8148}" srcOrd="0" destOrd="0" presId="urn:microsoft.com/office/officeart/2018/2/layout/IconVerticalSolidList"/>
    <dgm:cxn modelId="{E6F94567-835F-41C9-916D-57D5AE96EA29}" type="presParOf" srcId="{CC399B02-C6BB-4D65-867B-A881BEEF7DAD}" destId="{763436A0-3E80-42D4-8584-D419FD527128}" srcOrd="1" destOrd="0" presId="urn:microsoft.com/office/officeart/2018/2/layout/IconVerticalSolidList"/>
    <dgm:cxn modelId="{CBEAAC26-EA67-41ED-97F3-53F3F4220480}" type="presParOf" srcId="{CC399B02-C6BB-4D65-867B-A881BEEF7DAD}" destId="{F98D10E8-67C8-468A-9126-0611DF9438C9}" srcOrd="2" destOrd="0" presId="urn:microsoft.com/office/officeart/2018/2/layout/IconVerticalSolidList"/>
    <dgm:cxn modelId="{83948D0F-6025-482F-BDED-41CFF0DCF2C3}" type="presParOf" srcId="{CC399B02-C6BB-4D65-867B-A881BEEF7DAD}" destId="{BFC257E6-576F-4770-8712-33C6E076E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9ACB2A-0FE4-4298-A33F-7E5D0A0341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C085C7-89C0-454C-A6C9-1F3A557DE19F}">
      <dgm:prSet/>
      <dgm:spPr/>
      <dgm:t>
        <a:bodyPr/>
        <a:lstStyle/>
        <a:p>
          <a:r>
            <a:rPr lang="en-US" baseline="0"/>
            <a:t>As the name suggests, these blockchains are open to the public and anyone can participate as a node in the decision-making process</a:t>
          </a:r>
          <a:endParaRPr lang="en-US"/>
        </a:p>
      </dgm:t>
    </dgm:pt>
    <dgm:pt modelId="{975C35B5-036C-4A9A-87CF-3405FF577C1A}" type="parTrans" cxnId="{66D9B663-3807-4B4B-85E7-842FFCCE35A8}">
      <dgm:prSet/>
      <dgm:spPr/>
      <dgm:t>
        <a:bodyPr/>
        <a:lstStyle/>
        <a:p>
          <a:endParaRPr lang="en-US"/>
        </a:p>
      </dgm:t>
    </dgm:pt>
    <dgm:pt modelId="{3656A41D-3DE2-4712-A7FB-D7E28BE01BC3}" type="sibTrans" cxnId="{66D9B663-3807-4B4B-85E7-842FFCCE35A8}">
      <dgm:prSet/>
      <dgm:spPr/>
      <dgm:t>
        <a:bodyPr/>
        <a:lstStyle/>
        <a:p>
          <a:endParaRPr lang="en-US"/>
        </a:p>
      </dgm:t>
    </dgm:pt>
    <dgm:pt modelId="{37C8726B-5FAD-4FEE-B587-B27B91052049}">
      <dgm:prSet/>
      <dgm:spPr/>
      <dgm:t>
        <a:bodyPr/>
        <a:lstStyle/>
        <a:p>
          <a:r>
            <a:rPr lang="en-US" baseline="0"/>
            <a:t>All users of the permission-less ledger maintain a copy of the ledger on their local nodes and use a distributed consensus mechanism in order to reach a decision about the eventual state of the ledger</a:t>
          </a:r>
          <a:endParaRPr lang="en-US"/>
        </a:p>
      </dgm:t>
    </dgm:pt>
    <dgm:pt modelId="{334E8835-976E-4D8C-95AD-46ABFE6271F3}" type="parTrans" cxnId="{4AEE16A5-972C-427F-90E1-F8FD0E4F2114}">
      <dgm:prSet/>
      <dgm:spPr/>
      <dgm:t>
        <a:bodyPr/>
        <a:lstStyle/>
        <a:p>
          <a:endParaRPr lang="en-US"/>
        </a:p>
      </dgm:t>
    </dgm:pt>
    <dgm:pt modelId="{23CA51B7-DC73-4840-846F-BE0A58E6BC50}" type="sibTrans" cxnId="{4AEE16A5-972C-427F-90E1-F8FD0E4F2114}">
      <dgm:prSet/>
      <dgm:spPr/>
      <dgm:t>
        <a:bodyPr/>
        <a:lstStyle/>
        <a:p>
          <a:endParaRPr lang="en-US"/>
        </a:p>
      </dgm:t>
    </dgm:pt>
    <dgm:pt modelId="{20A281CF-A77C-4801-B0B9-17D4ECCB664D}">
      <dgm:prSet/>
      <dgm:spPr/>
      <dgm:t>
        <a:bodyPr/>
        <a:lstStyle/>
        <a:p>
          <a:r>
            <a:rPr lang="en-US" baseline="0"/>
            <a:t>These blockchains are also known as permission-less ledgers</a:t>
          </a:r>
          <a:endParaRPr lang="en-US"/>
        </a:p>
      </dgm:t>
    </dgm:pt>
    <dgm:pt modelId="{5E23D3A8-AC67-462B-B485-DB39DB350761}" type="parTrans" cxnId="{7F61D2A6-9C97-42B4-954A-9E18BCD8B508}">
      <dgm:prSet/>
      <dgm:spPr/>
      <dgm:t>
        <a:bodyPr/>
        <a:lstStyle/>
        <a:p>
          <a:endParaRPr lang="en-US"/>
        </a:p>
      </dgm:t>
    </dgm:pt>
    <dgm:pt modelId="{26E70882-FDEB-460E-B9EF-1AA2EF8BC6F1}" type="sibTrans" cxnId="{7F61D2A6-9C97-42B4-954A-9E18BCD8B508}">
      <dgm:prSet/>
      <dgm:spPr/>
      <dgm:t>
        <a:bodyPr/>
        <a:lstStyle/>
        <a:p>
          <a:endParaRPr lang="en-US"/>
        </a:p>
      </dgm:t>
    </dgm:pt>
    <dgm:pt modelId="{5065DCBE-2229-4FF8-914C-CFADD99DA072}" type="pres">
      <dgm:prSet presAssocID="{8A9ACB2A-0FE4-4298-A33F-7E5D0A0341C8}" presName="root" presStyleCnt="0">
        <dgm:presLayoutVars>
          <dgm:dir/>
          <dgm:resizeHandles val="exact"/>
        </dgm:presLayoutVars>
      </dgm:prSet>
      <dgm:spPr/>
    </dgm:pt>
    <dgm:pt modelId="{52BD9913-7B7B-4289-B89A-643D10CDC92C}" type="pres">
      <dgm:prSet presAssocID="{C3C085C7-89C0-454C-A6C9-1F3A557DE19F}" presName="compNode" presStyleCnt="0"/>
      <dgm:spPr/>
    </dgm:pt>
    <dgm:pt modelId="{85CCD248-1533-44E3-8C4C-B481B94D0AB4}" type="pres">
      <dgm:prSet presAssocID="{C3C085C7-89C0-454C-A6C9-1F3A557DE19F}" presName="bgRect" presStyleLbl="bgShp" presStyleIdx="0" presStyleCnt="3"/>
      <dgm:spPr/>
    </dgm:pt>
    <dgm:pt modelId="{F1CE7628-2F22-4E7B-9105-C6954A153499}" type="pres">
      <dgm:prSet presAssocID="{C3C085C7-89C0-454C-A6C9-1F3A557DE1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3E907A1E-3EC3-48DA-82D8-4D6415F30D44}" type="pres">
      <dgm:prSet presAssocID="{C3C085C7-89C0-454C-A6C9-1F3A557DE19F}" presName="spaceRect" presStyleCnt="0"/>
      <dgm:spPr/>
    </dgm:pt>
    <dgm:pt modelId="{61EEAC73-63CE-4859-A926-09182C874844}" type="pres">
      <dgm:prSet presAssocID="{C3C085C7-89C0-454C-A6C9-1F3A557DE19F}" presName="parTx" presStyleLbl="revTx" presStyleIdx="0" presStyleCnt="3">
        <dgm:presLayoutVars>
          <dgm:chMax val="0"/>
          <dgm:chPref val="0"/>
        </dgm:presLayoutVars>
      </dgm:prSet>
      <dgm:spPr/>
    </dgm:pt>
    <dgm:pt modelId="{52CEC27D-138E-40DF-8888-5953792EF4AE}" type="pres">
      <dgm:prSet presAssocID="{3656A41D-3DE2-4712-A7FB-D7E28BE01BC3}" presName="sibTrans" presStyleCnt="0"/>
      <dgm:spPr/>
    </dgm:pt>
    <dgm:pt modelId="{1C473C47-AACB-42F9-BC6F-2337A743AC0E}" type="pres">
      <dgm:prSet presAssocID="{37C8726B-5FAD-4FEE-B587-B27B91052049}" presName="compNode" presStyleCnt="0"/>
      <dgm:spPr/>
    </dgm:pt>
    <dgm:pt modelId="{F0B80ABA-681D-4DDD-9956-1E3A077D59C5}" type="pres">
      <dgm:prSet presAssocID="{37C8726B-5FAD-4FEE-B587-B27B91052049}" presName="bgRect" presStyleLbl="bgShp" presStyleIdx="1" presStyleCnt="3"/>
      <dgm:spPr/>
    </dgm:pt>
    <dgm:pt modelId="{156969E6-7153-4FA5-B21F-235B8540317A}" type="pres">
      <dgm:prSet presAssocID="{37C8726B-5FAD-4FEE-B587-B27B910520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0525543-5465-4882-A537-8EDC547E3086}" type="pres">
      <dgm:prSet presAssocID="{37C8726B-5FAD-4FEE-B587-B27B91052049}" presName="spaceRect" presStyleCnt="0"/>
      <dgm:spPr/>
    </dgm:pt>
    <dgm:pt modelId="{D6714F36-C628-4CC1-BE7D-98A1765CF4C3}" type="pres">
      <dgm:prSet presAssocID="{37C8726B-5FAD-4FEE-B587-B27B91052049}" presName="parTx" presStyleLbl="revTx" presStyleIdx="1" presStyleCnt="3">
        <dgm:presLayoutVars>
          <dgm:chMax val="0"/>
          <dgm:chPref val="0"/>
        </dgm:presLayoutVars>
      </dgm:prSet>
      <dgm:spPr/>
    </dgm:pt>
    <dgm:pt modelId="{07B66701-2BD5-42E3-BBC1-226A42395399}" type="pres">
      <dgm:prSet presAssocID="{23CA51B7-DC73-4840-846F-BE0A58E6BC50}" presName="sibTrans" presStyleCnt="0"/>
      <dgm:spPr/>
    </dgm:pt>
    <dgm:pt modelId="{6890F400-80F7-4B45-8862-A17C3DEAA23C}" type="pres">
      <dgm:prSet presAssocID="{20A281CF-A77C-4801-B0B9-17D4ECCB664D}" presName="compNode" presStyleCnt="0"/>
      <dgm:spPr/>
    </dgm:pt>
    <dgm:pt modelId="{164915A8-1EBE-4D2E-A8C2-9C83E3559E0C}" type="pres">
      <dgm:prSet presAssocID="{20A281CF-A77C-4801-B0B9-17D4ECCB664D}" presName="bgRect" presStyleLbl="bgShp" presStyleIdx="2" presStyleCnt="3"/>
      <dgm:spPr/>
    </dgm:pt>
    <dgm:pt modelId="{F2892603-9EC4-4B3A-B89B-63618614A163}" type="pres">
      <dgm:prSet presAssocID="{20A281CF-A77C-4801-B0B9-17D4ECCB66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7E64A92F-B6DF-4480-9BE8-C27D7A149DC1}" type="pres">
      <dgm:prSet presAssocID="{20A281CF-A77C-4801-B0B9-17D4ECCB664D}" presName="spaceRect" presStyleCnt="0"/>
      <dgm:spPr/>
    </dgm:pt>
    <dgm:pt modelId="{74EBD8EF-AF02-45B5-BB08-534CB574814E}" type="pres">
      <dgm:prSet presAssocID="{20A281CF-A77C-4801-B0B9-17D4ECCB664D}" presName="parTx" presStyleLbl="revTx" presStyleIdx="2" presStyleCnt="3">
        <dgm:presLayoutVars>
          <dgm:chMax val="0"/>
          <dgm:chPref val="0"/>
        </dgm:presLayoutVars>
      </dgm:prSet>
      <dgm:spPr/>
    </dgm:pt>
  </dgm:ptLst>
  <dgm:cxnLst>
    <dgm:cxn modelId="{CDB8A10A-B229-4009-8B6E-1C825F825CED}" type="presOf" srcId="{8A9ACB2A-0FE4-4298-A33F-7E5D0A0341C8}" destId="{5065DCBE-2229-4FF8-914C-CFADD99DA072}" srcOrd="0" destOrd="0" presId="urn:microsoft.com/office/officeart/2018/2/layout/IconVerticalSolidList"/>
    <dgm:cxn modelId="{B5394042-6E81-4778-B583-993399C505D5}" type="presOf" srcId="{20A281CF-A77C-4801-B0B9-17D4ECCB664D}" destId="{74EBD8EF-AF02-45B5-BB08-534CB574814E}" srcOrd="0" destOrd="0" presId="urn:microsoft.com/office/officeart/2018/2/layout/IconVerticalSolidList"/>
    <dgm:cxn modelId="{66D9B663-3807-4B4B-85E7-842FFCCE35A8}" srcId="{8A9ACB2A-0FE4-4298-A33F-7E5D0A0341C8}" destId="{C3C085C7-89C0-454C-A6C9-1F3A557DE19F}" srcOrd="0" destOrd="0" parTransId="{975C35B5-036C-4A9A-87CF-3405FF577C1A}" sibTransId="{3656A41D-3DE2-4712-A7FB-D7E28BE01BC3}"/>
    <dgm:cxn modelId="{63323D45-DDFD-438A-A28F-F98153A60C5C}" type="presOf" srcId="{37C8726B-5FAD-4FEE-B587-B27B91052049}" destId="{D6714F36-C628-4CC1-BE7D-98A1765CF4C3}" srcOrd="0" destOrd="0" presId="urn:microsoft.com/office/officeart/2018/2/layout/IconVerticalSolidList"/>
    <dgm:cxn modelId="{CD0A8B53-E9DE-4FBA-B714-D481F288B8D1}" type="presOf" srcId="{C3C085C7-89C0-454C-A6C9-1F3A557DE19F}" destId="{61EEAC73-63CE-4859-A926-09182C874844}" srcOrd="0" destOrd="0" presId="urn:microsoft.com/office/officeart/2018/2/layout/IconVerticalSolidList"/>
    <dgm:cxn modelId="{4AEE16A5-972C-427F-90E1-F8FD0E4F2114}" srcId="{8A9ACB2A-0FE4-4298-A33F-7E5D0A0341C8}" destId="{37C8726B-5FAD-4FEE-B587-B27B91052049}" srcOrd="1" destOrd="0" parTransId="{334E8835-976E-4D8C-95AD-46ABFE6271F3}" sibTransId="{23CA51B7-DC73-4840-846F-BE0A58E6BC50}"/>
    <dgm:cxn modelId="{7F61D2A6-9C97-42B4-954A-9E18BCD8B508}" srcId="{8A9ACB2A-0FE4-4298-A33F-7E5D0A0341C8}" destId="{20A281CF-A77C-4801-B0B9-17D4ECCB664D}" srcOrd="2" destOrd="0" parTransId="{5E23D3A8-AC67-462B-B485-DB39DB350761}" sibTransId="{26E70882-FDEB-460E-B9EF-1AA2EF8BC6F1}"/>
    <dgm:cxn modelId="{0151FEC5-201D-48AC-B821-78233AD78C13}" type="presParOf" srcId="{5065DCBE-2229-4FF8-914C-CFADD99DA072}" destId="{52BD9913-7B7B-4289-B89A-643D10CDC92C}" srcOrd="0" destOrd="0" presId="urn:microsoft.com/office/officeart/2018/2/layout/IconVerticalSolidList"/>
    <dgm:cxn modelId="{27EF462D-1484-4E0F-8B0B-75783387ED0D}" type="presParOf" srcId="{52BD9913-7B7B-4289-B89A-643D10CDC92C}" destId="{85CCD248-1533-44E3-8C4C-B481B94D0AB4}" srcOrd="0" destOrd="0" presId="urn:microsoft.com/office/officeart/2018/2/layout/IconVerticalSolidList"/>
    <dgm:cxn modelId="{C315FAE0-8685-4229-B9EE-A6F01C00CA12}" type="presParOf" srcId="{52BD9913-7B7B-4289-B89A-643D10CDC92C}" destId="{F1CE7628-2F22-4E7B-9105-C6954A153499}" srcOrd="1" destOrd="0" presId="urn:microsoft.com/office/officeart/2018/2/layout/IconVerticalSolidList"/>
    <dgm:cxn modelId="{3139E6A5-927C-4A8D-8D37-03D5857AD26C}" type="presParOf" srcId="{52BD9913-7B7B-4289-B89A-643D10CDC92C}" destId="{3E907A1E-3EC3-48DA-82D8-4D6415F30D44}" srcOrd="2" destOrd="0" presId="urn:microsoft.com/office/officeart/2018/2/layout/IconVerticalSolidList"/>
    <dgm:cxn modelId="{D2B4BA9A-8C82-4DC7-9449-236AFC224A88}" type="presParOf" srcId="{52BD9913-7B7B-4289-B89A-643D10CDC92C}" destId="{61EEAC73-63CE-4859-A926-09182C874844}" srcOrd="3" destOrd="0" presId="urn:microsoft.com/office/officeart/2018/2/layout/IconVerticalSolidList"/>
    <dgm:cxn modelId="{9C064DC9-FD68-4F73-868A-255BB46F381F}" type="presParOf" srcId="{5065DCBE-2229-4FF8-914C-CFADD99DA072}" destId="{52CEC27D-138E-40DF-8888-5953792EF4AE}" srcOrd="1" destOrd="0" presId="urn:microsoft.com/office/officeart/2018/2/layout/IconVerticalSolidList"/>
    <dgm:cxn modelId="{C33F6E46-6369-4ED0-8947-6B0C40E742F6}" type="presParOf" srcId="{5065DCBE-2229-4FF8-914C-CFADD99DA072}" destId="{1C473C47-AACB-42F9-BC6F-2337A743AC0E}" srcOrd="2" destOrd="0" presId="urn:microsoft.com/office/officeart/2018/2/layout/IconVerticalSolidList"/>
    <dgm:cxn modelId="{9461DBA9-7319-4542-9A42-7AB1B6DD3DAE}" type="presParOf" srcId="{1C473C47-AACB-42F9-BC6F-2337A743AC0E}" destId="{F0B80ABA-681D-4DDD-9956-1E3A077D59C5}" srcOrd="0" destOrd="0" presId="urn:microsoft.com/office/officeart/2018/2/layout/IconVerticalSolidList"/>
    <dgm:cxn modelId="{DF019B31-3619-452D-B2EA-F704F02DF929}" type="presParOf" srcId="{1C473C47-AACB-42F9-BC6F-2337A743AC0E}" destId="{156969E6-7153-4FA5-B21F-235B8540317A}" srcOrd="1" destOrd="0" presId="urn:microsoft.com/office/officeart/2018/2/layout/IconVerticalSolidList"/>
    <dgm:cxn modelId="{CF13D609-ACF8-4EFA-90DD-3736E6DCCD38}" type="presParOf" srcId="{1C473C47-AACB-42F9-BC6F-2337A743AC0E}" destId="{F0525543-5465-4882-A537-8EDC547E3086}" srcOrd="2" destOrd="0" presId="urn:microsoft.com/office/officeart/2018/2/layout/IconVerticalSolidList"/>
    <dgm:cxn modelId="{1C1AED6D-EBF2-40BA-B2E8-A27FBA9945FC}" type="presParOf" srcId="{1C473C47-AACB-42F9-BC6F-2337A743AC0E}" destId="{D6714F36-C628-4CC1-BE7D-98A1765CF4C3}" srcOrd="3" destOrd="0" presId="urn:microsoft.com/office/officeart/2018/2/layout/IconVerticalSolidList"/>
    <dgm:cxn modelId="{CDA82D23-CD3F-479C-88BA-7CB4EB107B1B}" type="presParOf" srcId="{5065DCBE-2229-4FF8-914C-CFADD99DA072}" destId="{07B66701-2BD5-42E3-BBC1-226A42395399}" srcOrd="3" destOrd="0" presId="urn:microsoft.com/office/officeart/2018/2/layout/IconVerticalSolidList"/>
    <dgm:cxn modelId="{0E3346B3-15C5-4702-8BEE-A38E925E3849}" type="presParOf" srcId="{5065DCBE-2229-4FF8-914C-CFADD99DA072}" destId="{6890F400-80F7-4B45-8862-A17C3DEAA23C}" srcOrd="4" destOrd="0" presId="urn:microsoft.com/office/officeart/2018/2/layout/IconVerticalSolidList"/>
    <dgm:cxn modelId="{9831293F-A755-4F54-ABF8-6C0DBCD94731}" type="presParOf" srcId="{6890F400-80F7-4B45-8862-A17C3DEAA23C}" destId="{164915A8-1EBE-4D2E-A8C2-9C83E3559E0C}" srcOrd="0" destOrd="0" presId="urn:microsoft.com/office/officeart/2018/2/layout/IconVerticalSolidList"/>
    <dgm:cxn modelId="{733099CA-84FD-44DE-8E6D-2C629CA612F5}" type="presParOf" srcId="{6890F400-80F7-4B45-8862-A17C3DEAA23C}" destId="{F2892603-9EC4-4B3A-B89B-63618614A163}" srcOrd="1" destOrd="0" presId="urn:microsoft.com/office/officeart/2018/2/layout/IconVerticalSolidList"/>
    <dgm:cxn modelId="{77F1FC10-4DC5-4352-B7C6-C8B0DB703CC9}" type="presParOf" srcId="{6890F400-80F7-4B45-8862-A17C3DEAA23C}" destId="{7E64A92F-B6DF-4480-9BE8-C27D7A149DC1}" srcOrd="2" destOrd="0" presId="urn:microsoft.com/office/officeart/2018/2/layout/IconVerticalSolidList"/>
    <dgm:cxn modelId="{5C8DE62A-6B27-460A-A5FE-495EF61A84FF}" type="presParOf" srcId="{6890F400-80F7-4B45-8862-A17C3DEAA23C}" destId="{74EBD8EF-AF02-45B5-BB08-534CB57481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2F0B2F1-253C-4C50-906F-305E47BE56A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F0CEC6-3EBB-4731-AA4B-E50C6900505E}">
      <dgm:prSet/>
      <dgm:spPr/>
      <dgm:t>
        <a:bodyPr/>
        <a:lstStyle/>
        <a:p>
          <a:pPr>
            <a:lnSpc>
              <a:spcPct val="100000"/>
            </a:lnSpc>
          </a:pPr>
          <a:r>
            <a:rPr lang="en-US" baseline="0"/>
            <a:t>More precisely known as pegged sidechains, this is a concept whereby coins can be moved from one blockchain to another and moved back</a:t>
          </a:r>
          <a:endParaRPr lang="en-US"/>
        </a:p>
      </dgm:t>
    </dgm:pt>
    <dgm:pt modelId="{A68C87F5-168C-40DF-90E4-78CEEF7AAE63}" type="parTrans" cxnId="{90F672C4-B16D-4669-9266-9D0460A099C7}">
      <dgm:prSet/>
      <dgm:spPr/>
      <dgm:t>
        <a:bodyPr/>
        <a:lstStyle/>
        <a:p>
          <a:endParaRPr lang="en-US"/>
        </a:p>
      </dgm:t>
    </dgm:pt>
    <dgm:pt modelId="{F7ECDB9A-2F3B-46F3-8261-FA6D0259DC54}" type="sibTrans" cxnId="{90F672C4-B16D-4669-9266-9D0460A099C7}">
      <dgm:prSet/>
      <dgm:spPr/>
      <dgm:t>
        <a:bodyPr/>
        <a:lstStyle/>
        <a:p>
          <a:endParaRPr lang="en-US"/>
        </a:p>
      </dgm:t>
    </dgm:pt>
    <dgm:pt modelId="{35CC7BE6-47C5-4BC7-8D89-D49F87DAEA0D}">
      <dgm:prSet/>
      <dgm:spPr/>
      <dgm:t>
        <a:bodyPr/>
        <a:lstStyle/>
        <a:p>
          <a:pPr>
            <a:lnSpc>
              <a:spcPct val="100000"/>
            </a:lnSpc>
          </a:pPr>
          <a:r>
            <a:rPr lang="en-US" baseline="0"/>
            <a:t>Common uses include the creation of new altcoins whereby coins are burnt as a proof of adequate stake</a:t>
          </a:r>
          <a:endParaRPr lang="en-US"/>
        </a:p>
      </dgm:t>
    </dgm:pt>
    <dgm:pt modelId="{26437093-6CA1-4D08-8B5E-F6117FD95CC0}" type="parTrans" cxnId="{81EC6CBC-C3F4-420A-882B-5FAAC8B67177}">
      <dgm:prSet/>
      <dgm:spPr/>
      <dgm:t>
        <a:bodyPr/>
        <a:lstStyle/>
        <a:p>
          <a:endParaRPr lang="en-US"/>
        </a:p>
      </dgm:t>
    </dgm:pt>
    <dgm:pt modelId="{14352FF1-E947-4C4C-A824-386E7DB445DE}" type="sibTrans" cxnId="{81EC6CBC-C3F4-420A-882B-5FAAC8B67177}">
      <dgm:prSet/>
      <dgm:spPr/>
      <dgm:t>
        <a:bodyPr/>
        <a:lstStyle/>
        <a:p>
          <a:endParaRPr lang="en-US"/>
        </a:p>
      </dgm:t>
    </dgm:pt>
    <dgm:pt modelId="{FE1BAC8D-121E-4FB7-81B0-9B40DDE8F4FE}">
      <dgm:prSet/>
      <dgm:spPr/>
      <dgm:t>
        <a:bodyPr/>
        <a:lstStyle/>
        <a:p>
          <a:pPr>
            <a:lnSpc>
              <a:spcPct val="100000"/>
            </a:lnSpc>
          </a:pPr>
          <a:r>
            <a:rPr lang="en-US" baseline="0"/>
            <a:t>The second type is called a two-way pegged sidechain, which allows the movement of coins from the main chain to the sidechain and back to the main chain when required</a:t>
          </a:r>
          <a:endParaRPr lang="en-US"/>
        </a:p>
      </dgm:t>
    </dgm:pt>
    <dgm:pt modelId="{630DA91E-9A59-4752-B2D7-FB6AF78C61D1}" type="parTrans" cxnId="{9D10CEAE-3657-4F3F-BF79-88D5924F2678}">
      <dgm:prSet/>
      <dgm:spPr/>
      <dgm:t>
        <a:bodyPr/>
        <a:lstStyle/>
        <a:p>
          <a:endParaRPr lang="en-US"/>
        </a:p>
      </dgm:t>
    </dgm:pt>
    <dgm:pt modelId="{A40FD1C9-29E0-4A6B-9182-99BA69E154C2}" type="sibTrans" cxnId="{9D10CEAE-3657-4F3F-BF79-88D5924F2678}">
      <dgm:prSet/>
      <dgm:spPr/>
      <dgm:t>
        <a:bodyPr/>
        <a:lstStyle/>
        <a:p>
          <a:endParaRPr lang="en-US"/>
        </a:p>
      </dgm:t>
    </dgm:pt>
    <dgm:pt modelId="{C922EA7B-DA62-4CCB-83AF-8900A2BEB1B3}" type="pres">
      <dgm:prSet presAssocID="{82F0B2F1-253C-4C50-906F-305E47BE56A1}" presName="root" presStyleCnt="0">
        <dgm:presLayoutVars>
          <dgm:dir/>
          <dgm:resizeHandles val="exact"/>
        </dgm:presLayoutVars>
      </dgm:prSet>
      <dgm:spPr/>
    </dgm:pt>
    <dgm:pt modelId="{40D0EF68-24EA-4D68-B180-530B597BA499}" type="pres">
      <dgm:prSet presAssocID="{5BF0CEC6-3EBB-4731-AA4B-E50C6900505E}" presName="compNode" presStyleCnt="0"/>
      <dgm:spPr/>
    </dgm:pt>
    <dgm:pt modelId="{C3520E9B-F9E4-48B6-831F-5BEABF649B98}" type="pres">
      <dgm:prSet presAssocID="{5BF0CEC6-3EBB-4731-AA4B-E50C6900505E}" presName="bgRect" presStyleLbl="bgShp" presStyleIdx="0" presStyleCnt="3"/>
      <dgm:spPr/>
    </dgm:pt>
    <dgm:pt modelId="{27E4081E-D8A8-474E-98D7-33F8DE39E34D}" type="pres">
      <dgm:prSet presAssocID="{5BF0CEC6-3EBB-4731-AA4B-E50C690050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pee"/>
        </a:ext>
      </dgm:extLst>
    </dgm:pt>
    <dgm:pt modelId="{6B9C3040-C641-4C7E-8C8A-2038C5EE0768}" type="pres">
      <dgm:prSet presAssocID="{5BF0CEC6-3EBB-4731-AA4B-E50C6900505E}" presName="spaceRect" presStyleCnt="0"/>
      <dgm:spPr/>
    </dgm:pt>
    <dgm:pt modelId="{DF1FA172-8937-4254-BE94-2D49B72E2653}" type="pres">
      <dgm:prSet presAssocID="{5BF0CEC6-3EBB-4731-AA4B-E50C6900505E}" presName="parTx" presStyleLbl="revTx" presStyleIdx="0" presStyleCnt="3">
        <dgm:presLayoutVars>
          <dgm:chMax val="0"/>
          <dgm:chPref val="0"/>
        </dgm:presLayoutVars>
      </dgm:prSet>
      <dgm:spPr/>
    </dgm:pt>
    <dgm:pt modelId="{1A9B6187-6FD1-49A6-ADFC-2489754FA016}" type="pres">
      <dgm:prSet presAssocID="{F7ECDB9A-2F3B-46F3-8261-FA6D0259DC54}" presName="sibTrans" presStyleCnt="0"/>
      <dgm:spPr/>
    </dgm:pt>
    <dgm:pt modelId="{744B76BE-7B1F-486A-BFAA-6FB7E918CD84}" type="pres">
      <dgm:prSet presAssocID="{35CC7BE6-47C5-4BC7-8D89-D49F87DAEA0D}" presName="compNode" presStyleCnt="0"/>
      <dgm:spPr/>
    </dgm:pt>
    <dgm:pt modelId="{BAA41205-6FE5-4D6A-ADD8-2ABEAD417D3A}" type="pres">
      <dgm:prSet presAssocID="{35CC7BE6-47C5-4BC7-8D89-D49F87DAEA0D}" presName="bgRect" presStyleLbl="bgShp" presStyleIdx="1" presStyleCnt="3"/>
      <dgm:spPr/>
    </dgm:pt>
    <dgm:pt modelId="{F9D6626C-BF9F-4664-B102-506E69E24C2B}" type="pres">
      <dgm:prSet presAssocID="{35CC7BE6-47C5-4BC7-8D89-D49F87DAEA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FAF94613-7B7B-47F6-BF0B-70AC519710C5}" type="pres">
      <dgm:prSet presAssocID="{35CC7BE6-47C5-4BC7-8D89-D49F87DAEA0D}" presName="spaceRect" presStyleCnt="0"/>
      <dgm:spPr/>
    </dgm:pt>
    <dgm:pt modelId="{B1571577-3F23-466C-8B6B-7FC27BD700AE}" type="pres">
      <dgm:prSet presAssocID="{35CC7BE6-47C5-4BC7-8D89-D49F87DAEA0D}" presName="parTx" presStyleLbl="revTx" presStyleIdx="1" presStyleCnt="3">
        <dgm:presLayoutVars>
          <dgm:chMax val="0"/>
          <dgm:chPref val="0"/>
        </dgm:presLayoutVars>
      </dgm:prSet>
      <dgm:spPr/>
    </dgm:pt>
    <dgm:pt modelId="{34E808C6-641A-46E5-973A-6CB7E660361E}" type="pres">
      <dgm:prSet presAssocID="{14352FF1-E947-4C4C-A824-386E7DB445DE}" presName="sibTrans" presStyleCnt="0"/>
      <dgm:spPr/>
    </dgm:pt>
    <dgm:pt modelId="{A9BB75F5-41D6-4301-A55B-B733F30CCCF1}" type="pres">
      <dgm:prSet presAssocID="{FE1BAC8D-121E-4FB7-81B0-9B40DDE8F4FE}" presName="compNode" presStyleCnt="0"/>
      <dgm:spPr/>
    </dgm:pt>
    <dgm:pt modelId="{B6739F5A-E26A-447B-8F03-A679D6C43129}" type="pres">
      <dgm:prSet presAssocID="{FE1BAC8D-121E-4FB7-81B0-9B40DDE8F4FE}" presName="bgRect" presStyleLbl="bgShp" presStyleIdx="2" presStyleCnt="3"/>
      <dgm:spPr/>
    </dgm:pt>
    <dgm:pt modelId="{A228598E-297F-40C8-9D0C-F0B6696FFEA3}" type="pres">
      <dgm:prSet presAssocID="{FE1BAC8D-121E-4FB7-81B0-9B40DDE8F4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ld bars"/>
        </a:ext>
      </dgm:extLst>
    </dgm:pt>
    <dgm:pt modelId="{02D50928-C5C5-45CE-B3E6-1FA127099536}" type="pres">
      <dgm:prSet presAssocID="{FE1BAC8D-121E-4FB7-81B0-9B40DDE8F4FE}" presName="spaceRect" presStyleCnt="0"/>
      <dgm:spPr/>
    </dgm:pt>
    <dgm:pt modelId="{32F6E3E8-60B3-4335-8E56-252EC938E51D}" type="pres">
      <dgm:prSet presAssocID="{FE1BAC8D-121E-4FB7-81B0-9B40DDE8F4FE}" presName="parTx" presStyleLbl="revTx" presStyleIdx="2" presStyleCnt="3">
        <dgm:presLayoutVars>
          <dgm:chMax val="0"/>
          <dgm:chPref val="0"/>
        </dgm:presLayoutVars>
      </dgm:prSet>
      <dgm:spPr/>
    </dgm:pt>
  </dgm:ptLst>
  <dgm:cxnLst>
    <dgm:cxn modelId="{77FB688B-5DDC-4594-9A2B-7DF705B99564}" type="presOf" srcId="{82F0B2F1-253C-4C50-906F-305E47BE56A1}" destId="{C922EA7B-DA62-4CCB-83AF-8900A2BEB1B3}" srcOrd="0" destOrd="0" presId="urn:microsoft.com/office/officeart/2018/2/layout/IconVerticalSolidList"/>
    <dgm:cxn modelId="{B2F2D4A4-91C7-45E3-BEA6-4EB6FA1B5496}" type="presOf" srcId="{5BF0CEC6-3EBB-4731-AA4B-E50C6900505E}" destId="{DF1FA172-8937-4254-BE94-2D49B72E2653}" srcOrd="0" destOrd="0" presId="urn:microsoft.com/office/officeart/2018/2/layout/IconVerticalSolidList"/>
    <dgm:cxn modelId="{9D10CEAE-3657-4F3F-BF79-88D5924F2678}" srcId="{82F0B2F1-253C-4C50-906F-305E47BE56A1}" destId="{FE1BAC8D-121E-4FB7-81B0-9B40DDE8F4FE}" srcOrd="2" destOrd="0" parTransId="{630DA91E-9A59-4752-B2D7-FB6AF78C61D1}" sibTransId="{A40FD1C9-29E0-4A6B-9182-99BA69E154C2}"/>
    <dgm:cxn modelId="{81EC6CBC-C3F4-420A-882B-5FAAC8B67177}" srcId="{82F0B2F1-253C-4C50-906F-305E47BE56A1}" destId="{35CC7BE6-47C5-4BC7-8D89-D49F87DAEA0D}" srcOrd="1" destOrd="0" parTransId="{26437093-6CA1-4D08-8B5E-F6117FD95CC0}" sibTransId="{14352FF1-E947-4C4C-A824-386E7DB445DE}"/>
    <dgm:cxn modelId="{90F672C4-B16D-4669-9266-9D0460A099C7}" srcId="{82F0B2F1-253C-4C50-906F-305E47BE56A1}" destId="{5BF0CEC6-3EBB-4731-AA4B-E50C6900505E}" srcOrd="0" destOrd="0" parTransId="{A68C87F5-168C-40DF-90E4-78CEEF7AAE63}" sibTransId="{F7ECDB9A-2F3B-46F3-8261-FA6D0259DC54}"/>
    <dgm:cxn modelId="{AC7719CB-E855-489E-9158-C12AF21EB960}" type="presOf" srcId="{FE1BAC8D-121E-4FB7-81B0-9B40DDE8F4FE}" destId="{32F6E3E8-60B3-4335-8E56-252EC938E51D}" srcOrd="0" destOrd="0" presId="urn:microsoft.com/office/officeart/2018/2/layout/IconVerticalSolidList"/>
    <dgm:cxn modelId="{2E69ECD1-A4F8-4FCD-9D20-E0A4B5CE65F1}" type="presOf" srcId="{35CC7BE6-47C5-4BC7-8D89-D49F87DAEA0D}" destId="{B1571577-3F23-466C-8B6B-7FC27BD700AE}" srcOrd="0" destOrd="0" presId="urn:microsoft.com/office/officeart/2018/2/layout/IconVerticalSolidList"/>
    <dgm:cxn modelId="{C75B08C1-0A01-4055-9054-DC6E1B70DF85}" type="presParOf" srcId="{C922EA7B-DA62-4CCB-83AF-8900A2BEB1B3}" destId="{40D0EF68-24EA-4D68-B180-530B597BA499}" srcOrd="0" destOrd="0" presId="urn:microsoft.com/office/officeart/2018/2/layout/IconVerticalSolidList"/>
    <dgm:cxn modelId="{5FC4F1E3-D45C-47B4-AD65-B2E5B0A7A45B}" type="presParOf" srcId="{40D0EF68-24EA-4D68-B180-530B597BA499}" destId="{C3520E9B-F9E4-48B6-831F-5BEABF649B98}" srcOrd="0" destOrd="0" presId="urn:microsoft.com/office/officeart/2018/2/layout/IconVerticalSolidList"/>
    <dgm:cxn modelId="{79FE79DE-0D5F-415C-A799-FEB461DDBFFC}" type="presParOf" srcId="{40D0EF68-24EA-4D68-B180-530B597BA499}" destId="{27E4081E-D8A8-474E-98D7-33F8DE39E34D}" srcOrd="1" destOrd="0" presId="urn:microsoft.com/office/officeart/2018/2/layout/IconVerticalSolidList"/>
    <dgm:cxn modelId="{308E3B8C-684E-4876-A149-F53EC22EE401}" type="presParOf" srcId="{40D0EF68-24EA-4D68-B180-530B597BA499}" destId="{6B9C3040-C641-4C7E-8C8A-2038C5EE0768}" srcOrd="2" destOrd="0" presId="urn:microsoft.com/office/officeart/2018/2/layout/IconVerticalSolidList"/>
    <dgm:cxn modelId="{66606909-26E4-4F8D-A3D0-0371D058C3AA}" type="presParOf" srcId="{40D0EF68-24EA-4D68-B180-530B597BA499}" destId="{DF1FA172-8937-4254-BE94-2D49B72E2653}" srcOrd="3" destOrd="0" presId="urn:microsoft.com/office/officeart/2018/2/layout/IconVerticalSolidList"/>
    <dgm:cxn modelId="{2CD4256E-FFB9-4ED6-BDF8-01AFDEFAB1E6}" type="presParOf" srcId="{C922EA7B-DA62-4CCB-83AF-8900A2BEB1B3}" destId="{1A9B6187-6FD1-49A6-ADFC-2489754FA016}" srcOrd="1" destOrd="0" presId="urn:microsoft.com/office/officeart/2018/2/layout/IconVerticalSolidList"/>
    <dgm:cxn modelId="{759A94CE-A8A3-41E7-A378-0D1A1EC41963}" type="presParOf" srcId="{C922EA7B-DA62-4CCB-83AF-8900A2BEB1B3}" destId="{744B76BE-7B1F-486A-BFAA-6FB7E918CD84}" srcOrd="2" destOrd="0" presId="urn:microsoft.com/office/officeart/2018/2/layout/IconVerticalSolidList"/>
    <dgm:cxn modelId="{35A3D024-0C25-47D5-AEBA-FBD9E321858F}" type="presParOf" srcId="{744B76BE-7B1F-486A-BFAA-6FB7E918CD84}" destId="{BAA41205-6FE5-4D6A-ADD8-2ABEAD417D3A}" srcOrd="0" destOrd="0" presId="urn:microsoft.com/office/officeart/2018/2/layout/IconVerticalSolidList"/>
    <dgm:cxn modelId="{320A4865-4D83-47C0-81DE-4AF747F3F5C0}" type="presParOf" srcId="{744B76BE-7B1F-486A-BFAA-6FB7E918CD84}" destId="{F9D6626C-BF9F-4664-B102-506E69E24C2B}" srcOrd="1" destOrd="0" presId="urn:microsoft.com/office/officeart/2018/2/layout/IconVerticalSolidList"/>
    <dgm:cxn modelId="{70D67669-0CED-443A-95FB-2F2C21638E1E}" type="presParOf" srcId="{744B76BE-7B1F-486A-BFAA-6FB7E918CD84}" destId="{FAF94613-7B7B-47F6-BF0B-70AC519710C5}" srcOrd="2" destOrd="0" presId="urn:microsoft.com/office/officeart/2018/2/layout/IconVerticalSolidList"/>
    <dgm:cxn modelId="{6EC5E041-177D-4AA3-B33F-5CEF6E2D7C2B}" type="presParOf" srcId="{744B76BE-7B1F-486A-BFAA-6FB7E918CD84}" destId="{B1571577-3F23-466C-8B6B-7FC27BD700AE}" srcOrd="3" destOrd="0" presId="urn:microsoft.com/office/officeart/2018/2/layout/IconVerticalSolidList"/>
    <dgm:cxn modelId="{303F40CB-7055-41AF-9C74-FCFE2160F089}" type="presParOf" srcId="{C922EA7B-DA62-4CCB-83AF-8900A2BEB1B3}" destId="{34E808C6-641A-46E5-973A-6CB7E660361E}" srcOrd="3" destOrd="0" presId="urn:microsoft.com/office/officeart/2018/2/layout/IconVerticalSolidList"/>
    <dgm:cxn modelId="{26E88412-6379-44DC-BE60-9A8C1826A2B2}" type="presParOf" srcId="{C922EA7B-DA62-4CCB-83AF-8900A2BEB1B3}" destId="{A9BB75F5-41D6-4301-A55B-B733F30CCCF1}" srcOrd="4" destOrd="0" presId="urn:microsoft.com/office/officeart/2018/2/layout/IconVerticalSolidList"/>
    <dgm:cxn modelId="{2EA37FD1-E742-4831-B40F-049E19930DA8}" type="presParOf" srcId="{A9BB75F5-41D6-4301-A55B-B733F30CCCF1}" destId="{B6739F5A-E26A-447B-8F03-A679D6C43129}" srcOrd="0" destOrd="0" presId="urn:microsoft.com/office/officeart/2018/2/layout/IconVerticalSolidList"/>
    <dgm:cxn modelId="{9D0244D5-F9EB-4C26-9BD7-79255BCE5E84}" type="presParOf" srcId="{A9BB75F5-41D6-4301-A55B-B733F30CCCF1}" destId="{A228598E-297F-40C8-9D0C-F0B6696FFEA3}" srcOrd="1" destOrd="0" presId="urn:microsoft.com/office/officeart/2018/2/layout/IconVerticalSolidList"/>
    <dgm:cxn modelId="{9EB9A227-07E7-4E98-ABE4-D0C71F939B80}" type="presParOf" srcId="{A9BB75F5-41D6-4301-A55B-B733F30CCCF1}" destId="{02D50928-C5C5-45CE-B3E6-1FA127099536}" srcOrd="2" destOrd="0" presId="urn:microsoft.com/office/officeart/2018/2/layout/IconVerticalSolidList"/>
    <dgm:cxn modelId="{5DE2AEDE-9F3C-4731-BB47-BBC99181C1DD}" type="presParOf" srcId="{A9BB75F5-41D6-4301-A55B-B733F30CCCF1}" destId="{32F6E3E8-60B3-4335-8E56-252EC938E5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D4A555-B9EF-4337-AAA1-230A5BDF45B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C2C06D2-BD78-4F43-805D-EE031546793F}">
      <dgm:prSet/>
      <dgm:spPr/>
      <dgm:t>
        <a:bodyPr/>
        <a:lstStyle/>
        <a:p>
          <a:pPr>
            <a:lnSpc>
              <a:spcPct val="100000"/>
            </a:lnSpc>
          </a:pPr>
          <a:r>
            <a:rPr lang="en-US" baseline="0"/>
            <a:t>A permissioned ledger is a blockchain whereby the participants of the network are known and already trusted</a:t>
          </a:r>
          <a:endParaRPr lang="en-US"/>
        </a:p>
      </dgm:t>
    </dgm:pt>
    <dgm:pt modelId="{3EA4604C-CFCA-49C6-ADE2-84B7E4553ABE}" type="parTrans" cxnId="{442895C1-6970-4E99-A673-78F37B1A81FD}">
      <dgm:prSet/>
      <dgm:spPr/>
      <dgm:t>
        <a:bodyPr/>
        <a:lstStyle/>
        <a:p>
          <a:endParaRPr lang="en-US"/>
        </a:p>
      </dgm:t>
    </dgm:pt>
    <dgm:pt modelId="{BC844582-92C4-4FFF-9C63-389A65A528EE}" type="sibTrans" cxnId="{442895C1-6970-4E99-A673-78F37B1A81FD}">
      <dgm:prSet/>
      <dgm:spPr/>
      <dgm:t>
        <a:bodyPr/>
        <a:lstStyle/>
        <a:p>
          <a:endParaRPr lang="en-US"/>
        </a:p>
      </dgm:t>
    </dgm:pt>
    <dgm:pt modelId="{1B5425CA-C44B-4F95-99D1-6A7C7EB75ACF}">
      <dgm:prSet/>
      <dgm:spPr/>
      <dgm:t>
        <a:bodyPr/>
        <a:lstStyle/>
        <a:p>
          <a:pPr>
            <a:lnSpc>
              <a:spcPct val="100000"/>
            </a:lnSpc>
          </a:pPr>
          <a:r>
            <a:rPr lang="en-US" baseline="0"/>
            <a:t>Permissioned ledgers do not need to use a distributed consensus mechanism, instead an agreement protocol can be used to maintain a shared version of truth about the state of the records on the blockchain</a:t>
          </a:r>
          <a:endParaRPr lang="en-US"/>
        </a:p>
      </dgm:t>
    </dgm:pt>
    <dgm:pt modelId="{59F79FB1-C4F1-40B5-A55F-20A8BCF63688}" type="parTrans" cxnId="{EA7B3E80-CF47-42ED-AC74-6012ACFC5F82}">
      <dgm:prSet/>
      <dgm:spPr/>
      <dgm:t>
        <a:bodyPr/>
        <a:lstStyle/>
        <a:p>
          <a:endParaRPr lang="en-US"/>
        </a:p>
      </dgm:t>
    </dgm:pt>
    <dgm:pt modelId="{62B8A699-33C0-45AE-9A90-B200FDE4F0B0}" type="sibTrans" cxnId="{EA7B3E80-CF47-42ED-AC74-6012ACFC5F82}">
      <dgm:prSet/>
      <dgm:spPr/>
      <dgm:t>
        <a:bodyPr/>
        <a:lstStyle/>
        <a:p>
          <a:endParaRPr lang="en-US"/>
        </a:p>
      </dgm:t>
    </dgm:pt>
    <dgm:pt modelId="{C77A3FCF-C965-4D31-9AF6-C3152DACC78D}">
      <dgm:prSet/>
      <dgm:spPr/>
      <dgm:t>
        <a:bodyPr/>
        <a:lstStyle/>
        <a:p>
          <a:pPr>
            <a:lnSpc>
              <a:spcPct val="100000"/>
            </a:lnSpc>
          </a:pPr>
          <a:r>
            <a:rPr lang="en-US" baseline="0"/>
            <a:t>There is also no requirement for a permissioned blockchain to be private as it can be a public blockchain but with regulated access control</a:t>
          </a:r>
          <a:endParaRPr lang="en-US"/>
        </a:p>
      </dgm:t>
    </dgm:pt>
    <dgm:pt modelId="{3763BE86-1D8D-4BA6-A362-4AFB1172671D}" type="parTrans" cxnId="{6C0536C8-1842-4284-B0F2-DF8E9F64770F}">
      <dgm:prSet/>
      <dgm:spPr/>
      <dgm:t>
        <a:bodyPr/>
        <a:lstStyle/>
        <a:p>
          <a:endParaRPr lang="en-US"/>
        </a:p>
      </dgm:t>
    </dgm:pt>
    <dgm:pt modelId="{56799D25-F28B-4EF2-A5C4-815C294254D0}" type="sibTrans" cxnId="{6C0536C8-1842-4284-B0F2-DF8E9F64770F}">
      <dgm:prSet/>
      <dgm:spPr/>
      <dgm:t>
        <a:bodyPr/>
        <a:lstStyle/>
        <a:p>
          <a:endParaRPr lang="en-US"/>
        </a:p>
      </dgm:t>
    </dgm:pt>
    <dgm:pt modelId="{7D4E97EB-B3A7-4ABF-8BB8-E6B8CDC7C97F}" type="pres">
      <dgm:prSet presAssocID="{E3D4A555-B9EF-4337-AAA1-230A5BDF45BD}" presName="root" presStyleCnt="0">
        <dgm:presLayoutVars>
          <dgm:dir/>
          <dgm:resizeHandles val="exact"/>
        </dgm:presLayoutVars>
      </dgm:prSet>
      <dgm:spPr/>
    </dgm:pt>
    <dgm:pt modelId="{61D994CE-FF7D-44FF-9894-B6B6958996F5}" type="pres">
      <dgm:prSet presAssocID="{2C2C06D2-BD78-4F43-805D-EE031546793F}" presName="compNode" presStyleCnt="0"/>
      <dgm:spPr/>
    </dgm:pt>
    <dgm:pt modelId="{ECB8B326-D303-4897-A559-D9D19CE1C422}" type="pres">
      <dgm:prSet presAssocID="{2C2C06D2-BD78-4F43-805D-EE031546793F}" presName="bgRect" presStyleLbl="bgShp" presStyleIdx="0" presStyleCnt="3"/>
      <dgm:spPr/>
    </dgm:pt>
    <dgm:pt modelId="{C993D55A-79FA-4CE0-ABFE-354201DCB0EC}" type="pres">
      <dgm:prSet presAssocID="{2C2C06D2-BD78-4F43-805D-EE03154679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1C5C7F1-41C1-46C4-A614-3A92CAA18BD0}" type="pres">
      <dgm:prSet presAssocID="{2C2C06D2-BD78-4F43-805D-EE031546793F}" presName="spaceRect" presStyleCnt="0"/>
      <dgm:spPr/>
    </dgm:pt>
    <dgm:pt modelId="{2B23A831-533C-4056-B17A-5EA1131C4D98}" type="pres">
      <dgm:prSet presAssocID="{2C2C06D2-BD78-4F43-805D-EE031546793F}" presName="parTx" presStyleLbl="revTx" presStyleIdx="0" presStyleCnt="3">
        <dgm:presLayoutVars>
          <dgm:chMax val="0"/>
          <dgm:chPref val="0"/>
        </dgm:presLayoutVars>
      </dgm:prSet>
      <dgm:spPr/>
    </dgm:pt>
    <dgm:pt modelId="{5D928967-0B01-45E3-A9E7-94B8710A0672}" type="pres">
      <dgm:prSet presAssocID="{BC844582-92C4-4FFF-9C63-389A65A528EE}" presName="sibTrans" presStyleCnt="0"/>
      <dgm:spPr/>
    </dgm:pt>
    <dgm:pt modelId="{3D987B21-A930-49D6-90D0-E45BEAC67C58}" type="pres">
      <dgm:prSet presAssocID="{1B5425CA-C44B-4F95-99D1-6A7C7EB75ACF}" presName="compNode" presStyleCnt="0"/>
      <dgm:spPr/>
    </dgm:pt>
    <dgm:pt modelId="{29C9333C-E427-49DB-8F87-9B2DC32522E8}" type="pres">
      <dgm:prSet presAssocID="{1B5425CA-C44B-4F95-99D1-6A7C7EB75ACF}" presName="bgRect" presStyleLbl="bgShp" presStyleIdx="1" presStyleCnt="3"/>
      <dgm:spPr/>
    </dgm:pt>
    <dgm:pt modelId="{62DD18AF-4AC3-4854-B767-E20BA77D9ABA}" type="pres">
      <dgm:prSet presAssocID="{1B5425CA-C44B-4F95-99D1-6A7C7EB75A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1591D01-3CEA-4F75-9FDB-67CE8429335F}" type="pres">
      <dgm:prSet presAssocID="{1B5425CA-C44B-4F95-99D1-6A7C7EB75ACF}" presName="spaceRect" presStyleCnt="0"/>
      <dgm:spPr/>
    </dgm:pt>
    <dgm:pt modelId="{CD31F350-983D-48C5-96A5-F955683B0389}" type="pres">
      <dgm:prSet presAssocID="{1B5425CA-C44B-4F95-99D1-6A7C7EB75ACF}" presName="parTx" presStyleLbl="revTx" presStyleIdx="1" presStyleCnt="3">
        <dgm:presLayoutVars>
          <dgm:chMax val="0"/>
          <dgm:chPref val="0"/>
        </dgm:presLayoutVars>
      </dgm:prSet>
      <dgm:spPr/>
    </dgm:pt>
    <dgm:pt modelId="{C162A0FA-5B6C-4A54-AFA1-046F43CE4181}" type="pres">
      <dgm:prSet presAssocID="{62B8A699-33C0-45AE-9A90-B200FDE4F0B0}" presName="sibTrans" presStyleCnt="0"/>
      <dgm:spPr/>
    </dgm:pt>
    <dgm:pt modelId="{104E2053-3282-4FAD-85CE-BDD32A666BB8}" type="pres">
      <dgm:prSet presAssocID="{C77A3FCF-C965-4D31-9AF6-C3152DACC78D}" presName="compNode" presStyleCnt="0"/>
      <dgm:spPr/>
    </dgm:pt>
    <dgm:pt modelId="{38167687-09CA-40BF-9687-5F3745076415}" type="pres">
      <dgm:prSet presAssocID="{C77A3FCF-C965-4D31-9AF6-C3152DACC78D}" presName="bgRect" presStyleLbl="bgShp" presStyleIdx="2" presStyleCnt="3"/>
      <dgm:spPr/>
    </dgm:pt>
    <dgm:pt modelId="{9294E2B2-9EA5-4C13-9CB5-003A94DCFA68}" type="pres">
      <dgm:prSet presAssocID="{C77A3FCF-C965-4D31-9AF6-C3152DACC7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3D74B1AB-A53D-4279-9C62-CC86DB9D9033}" type="pres">
      <dgm:prSet presAssocID="{C77A3FCF-C965-4D31-9AF6-C3152DACC78D}" presName="spaceRect" presStyleCnt="0"/>
      <dgm:spPr/>
    </dgm:pt>
    <dgm:pt modelId="{AAC5CDD1-A032-48E6-B4DA-FEC4611D12C2}" type="pres">
      <dgm:prSet presAssocID="{C77A3FCF-C965-4D31-9AF6-C3152DACC78D}" presName="parTx" presStyleLbl="revTx" presStyleIdx="2" presStyleCnt="3">
        <dgm:presLayoutVars>
          <dgm:chMax val="0"/>
          <dgm:chPref val="0"/>
        </dgm:presLayoutVars>
      </dgm:prSet>
      <dgm:spPr/>
    </dgm:pt>
  </dgm:ptLst>
  <dgm:cxnLst>
    <dgm:cxn modelId="{5A56F131-65FF-43C6-AD16-1C48E916249B}" type="presOf" srcId="{2C2C06D2-BD78-4F43-805D-EE031546793F}" destId="{2B23A831-533C-4056-B17A-5EA1131C4D98}" srcOrd="0" destOrd="0" presId="urn:microsoft.com/office/officeart/2018/2/layout/IconVerticalSolidList"/>
    <dgm:cxn modelId="{EA7B3E80-CF47-42ED-AC74-6012ACFC5F82}" srcId="{E3D4A555-B9EF-4337-AAA1-230A5BDF45BD}" destId="{1B5425CA-C44B-4F95-99D1-6A7C7EB75ACF}" srcOrd="1" destOrd="0" parTransId="{59F79FB1-C4F1-40B5-A55F-20A8BCF63688}" sibTransId="{62B8A699-33C0-45AE-9A90-B200FDE4F0B0}"/>
    <dgm:cxn modelId="{442895C1-6970-4E99-A673-78F37B1A81FD}" srcId="{E3D4A555-B9EF-4337-AAA1-230A5BDF45BD}" destId="{2C2C06D2-BD78-4F43-805D-EE031546793F}" srcOrd="0" destOrd="0" parTransId="{3EA4604C-CFCA-49C6-ADE2-84B7E4553ABE}" sibTransId="{BC844582-92C4-4FFF-9C63-389A65A528EE}"/>
    <dgm:cxn modelId="{6C0536C8-1842-4284-B0F2-DF8E9F64770F}" srcId="{E3D4A555-B9EF-4337-AAA1-230A5BDF45BD}" destId="{C77A3FCF-C965-4D31-9AF6-C3152DACC78D}" srcOrd="2" destOrd="0" parTransId="{3763BE86-1D8D-4BA6-A362-4AFB1172671D}" sibTransId="{56799D25-F28B-4EF2-A5C4-815C294254D0}"/>
    <dgm:cxn modelId="{B0B472C9-D337-4B7E-8624-2A0905BD7ED7}" type="presOf" srcId="{1B5425CA-C44B-4F95-99D1-6A7C7EB75ACF}" destId="{CD31F350-983D-48C5-96A5-F955683B0389}" srcOrd="0" destOrd="0" presId="urn:microsoft.com/office/officeart/2018/2/layout/IconVerticalSolidList"/>
    <dgm:cxn modelId="{3EC34FD4-1E97-4FAB-8172-89D2570BF6E6}" type="presOf" srcId="{E3D4A555-B9EF-4337-AAA1-230A5BDF45BD}" destId="{7D4E97EB-B3A7-4ABF-8BB8-E6B8CDC7C97F}" srcOrd="0" destOrd="0" presId="urn:microsoft.com/office/officeart/2018/2/layout/IconVerticalSolidList"/>
    <dgm:cxn modelId="{E0A737FA-A900-4FD8-BE6F-F90B46259BE2}" type="presOf" srcId="{C77A3FCF-C965-4D31-9AF6-C3152DACC78D}" destId="{AAC5CDD1-A032-48E6-B4DA-FEC4611D12C2}" srcOrd="0" destOrd="0" presId="urn:microsoft.com/office/officeart/2018/2/layout/IconVerticalSolidList"/>
    <dgm:cxn modelId="{E59F500F-2BD8-418F-B684-95F71224B12F}" type="presParOf" srcId="{7D4E97EB-B3A7-4ABF-8BB8-E6B8CDC7C97F}" destId="{61D994CE-FF7D-44FF-9894-B6B6958996F5}" srcOrd="0" destOrd="0" presId="urn:microsoft.com/office/officeart/2018/2/layout/IconVerticalSolidList"/>
    <dgm:cxn modelId="{2141A374-9AEC-41EE-995C-0650728F12CB}" type="presParOf" srcId="{61D994CE-FF7D-44FF-9894-B6B6958996F5}" destId="{ECB8B326-D303-4897-A559-D9D19CE1C422}" srcOrd="0" destOrd="0" presId="urn:microsoft.com/office/officeart/2018/2/layout/IconVerticalSolidList"/>
    <dgm:cxn modelId="{1CF57A3A-350F-4959-80A1-DF3A39CD1607}" type="presParOf" srcId="{61D994CE-FF7D-44FF-9894-B6B6958996F5}" destId="{C993D55A-79FA-4CE0-ABFE-354201DCB0EC}" srcOrd="1" destOrd="0" presId="urn:microsoft.com/office/officeart/2018/2/layout/IconVerticalSolidList"/>
    <dgm:cxn modelId="{113377C4-1746-4D4C-A4D7-8732FB9DA9A6}" type="presParOf" srcId="{61D994CE-FF7D-44FF-9894-B6B6958996F5}" destId="{71C5C7F1-41C1-46C4-A614-3A92CAA18BD0}" srcOrd="2" destOrd="0" presId="urn:microsoft.com/office/officeart/2018/2/layout/IconVerticalSolidList"/>
    <dgm:cxn modelId="{3386A102-960B-4A4E-B4B6-626DF5E03A59}" type="presParOf" srcId="{61D994CE-FF7D-44FF-9894-B6B6958996F5}" destId="{2B23A831-533C-4056-B17A-5EA1131C4D98}" srcOrd="3" destOrd="0" presId="urn:microsoft.com/office/officeart/2018/2/layout/IconVerticalSolidList"/>
    <dgm:cxn modelId="{B5FFA511-AD28-45A5-9094-57A887B8DF62}" type="presParOf" srcId="{7D4E97EB-B3A7-4ABF-8BB8-E6B8CDC7C97F}" destId="{5D928967-0B01-45E3-A9E7-94B8710A0672}" srcOrd="1" destOrd="0" presId="urn:microsoft.com/office/officeart/2018/2/layout/IconVerticalSolidList"/>
    <dgm:cxn modelId="{C8852BCC-FB41-45BD-BA3E-364F14991140}" type="presParOf" srcId="{7D4E97EB-B3A7-4ABF-8BB8-E6B8CDC7C97F}" destId="{3D987B21-A930-49D6-90D0-E45BEAC67C58}" srcOrd="2" destOrd="0" presId="urn:microsoft.com/office/officeart/2018/2/layout/IconVerticalSolidList"/>
    <dgm:cxn modelId="{A13871C8-125B-4987-BE8C-D04CA56F15EB}" type="presParOf" srcId="{3D987B21-A930-49D6-90D0-E45BEAC67C58}" destId="{29C9333C-E427-49DB-8F87-9B2DC32522E8}" srcOrd="0" destOrd="0" presId="urn:microsoft.com/office/officeart/2018/2/layout/IconVerticalSolidList"/>
    <dgm:cxn modelId="{5929229E-C979-406C-8069-A5DEBDD1D92D}" type="presParOf" srcId="{3D987B21-A930-49D6-90D0-E45BEAC67C58}" destId="{62DD18AF-4AC3-4854-B767-E20BA77D9ABA}" srcOrd="1" destOrd="0" presId="urn:microsoft.com/office/officeart/2018/2/layout/IconVerticalSolidList"/>
    <dgm:cxn modelId="{62EFC1A6-E53E-432F-B6D0-1505860E758A}" type="presParOf" srcId="{3D987B21-A930-49D6-90D0-E45BEAC67C58}" destId="{61591D01-3CEA-4F75-9FDB-67CE8429335F}" srcOrd="2" destOrd="0" presId="urn:microsoft.com/office/officeart/2018/2/layout/IconVerticalSolidList"/>
    <dgm:cxn modelId="{99FE476B-3D0D-4FAD-9589-380DECF95AC4}" type="presParOf" srcId="{3D987B21-A930-49D6-90D0-E45BEAC67C58}" destId="{CD31F350-983D-48C5-96A5-F955683B0389}" srcOrd="3" destOrd="0" presId="urn:microsoft.com/office/officeart/2018/2/layout/IconVerticalSolidList"/>
    <dgm:cxn modelId="{ECB48197-1FD9-4B5E-BE17-0F95AB807255}" type="presParOf" srcId="{7D4E97EB-B3A7-4ABF-8BB8-E6B8CDC7C97F}" destId="{C162A0FA-5B6C-4A54-AFA1-046F43CE4181}" srcOrd="3" destOrd="0" presId="urn:microsoft.com/office/officeart/2018/2/layout/IconVerticalSolidList"/>
    <dgm:cxn modelId="{F78E150B-6504-4E9F-860D-9F8C4971500B}" type="presParOf" srcId="{7D4E97EB-B3A7-4ABF-8BB8-E6B8CDC7C97F}" destId="{104E2053-3282-4FAD-85CE-BDD32A666BB8}" srcOrd="4" destOrd="0" presId="urn:microsoft.com/office/officeart/2018/2/layout/IconVerticalSolidList"/>
    <dgm:cxn modelId="{67EE67AB-F644-4EDC-927B-8D455E590010}" type="presParOf" srcId="{104E2053-3282-4FAD-85CE-BDD32A666BB8}" destId="{38167687-09CA-40BF-9687-5F3745076415}" srcOrd="0" destOrd="0" presId="urn:microsoft.com/office/officeart/2018/2/layout/IconVerticalSolidList"/>
    <dgm:cxn modelId="{47AF75C8-09E9-41F7-B6FD-15EA577C9346}" type="presParOf" srcId="{104E2053-3282-4FAD-85CE-BDD32A666BB8}" destId="{9294E2B2-9EA5-4C13-9CB5-003A94DCFA68}" srcOrd="1" destOrd="0" presId="urn:microsoft.com/office/officeart/2018/2/layout/IconVerticalSolidList"/>
    <dgm:cxn modelId="{542F8276-555F-4922-89E2-CCB446523E12}" type="presParOf" srcId="{104E2053-3282-4FAD-85CE-BDD32A666BB8}" destId="{3D74B1AB-A53D-4279-9C62-CC86DB9D9033}" srcOrd="2" destOrd="0" presId="urn:microsoft.com/office/officeart/2018/2/layout/IconVerticalSolidList"/>
    <dgm:cxn modelId="{374B96A9-FD65-42B8-8F9B-F38244B4C394}" type="presParOf" srcId="{104E2053-3282-4FAD-85CE-BDD32A666BB8}" destId="{AAC5CDD1-A032-48E6-B4DA-FEC4611D12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8B2871C-4098-49C5-8702-BD71C13EE0E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60708BDC-F2EE-46B5-8C39-ACA8AD823639}">
      <dgm:prSet/>
      <dgm:spPr/>
      <dgm:t>
        <a:bodyPr/>
        <a:lstStyle/>
        <a:p>
          <a:pPr>
            <a:lnSpc>
              <a:spcPct val="100000"/>
            </a:lnSpc>
          </a:pPr>
          <a:r>
            <a:rPr lang="en-US" baseline="0" dirty="0"/>
            <a:t>As the name suggests, this ledger is distributed among its participants and spread across multiple sites or organizations</a:t>
          </a:r>
          <a:r>
            <a:rPr lang="en-US" dirty="0">
              <a:latin typeface="Franklin Gothic Demi Cond"/>
            </a:rPr>
            <a:t>.</a:t>
          </a:r>
          <a:endParaRPr lang="en-US" dirty="0"/>
        </a:p>
      </dgm:t>
    </dgm:pt>
    <dgm:pt modelId="{60AA3996-FEBD-4CB0-AE3E-B78B9377E862}" type="parTrans" cxnId="{5CA832CE-868D-47DE-9F55-863605DEF34C}">
      <dgm:prSet/>
      <dgm:spPr/>
      <dgm:t>
        <a:bodyPr/>
        <a:lstStyle/>
        <a:p>
          <a:endParaRPr lang="en-US"/>
        </a:p>
      </dgm:t>
    </dgm:pt>
    <dgm:pt modelId="{7B131896-A097-4689-B327-BE773E887C67}" type="sibTrans" cxnId="{5CA832CE-868D-47DE-9F55-863605DEF34C}">
      <dgm:prSet/>
      <dgm:spPr/>
      <dgm:t>
        <a:bodyPr/>
        <a:lstStyle/>
        <a:p>
          <a:endParaRPr lang="en-US"/>
        </a:p>
      </dgm:t>
    </dgm:pt>
    <dgm:pt modelId="{1AF58062-DE2A-4953-9BF5-D83FE36A43F6}">
      <dgm:prSet/>
      <dgm:spPr/>
      <dgm:t>
        <a:bodyPr/>
        <a:lstStyle/>
        <a:p>
          <a:pPr>
            <a:lnSpc>
              <a:spcPct val="100000"/>
            </a:lnSpc>
          </a:pPr>
          <a:r>
            <a:rPr lang="en-US" baseline="0" dirty="0"/>
            <a:t>The key idea is that, unlike many other blockchains, the records are stored contiguously instead of sorted into blocks</a:t>
          </a:r>
          <a:r>
            <a:rPr lang="en-US" dirty="0">
              <a:latin typeface="Franklin Gothic Demi Cond"/>
            </a:rPr>
            <a:t>.</a:t>
          </a:r>
          <a:endParaRPr lang="en-US" dirty="0"/>
        </a:p>
      </dgm:t>
    </dgm:pt>
    <dgm:pt modelId="{12182957-0F62-4371-9029-971A3C4606AA}" type="parTrans" cxnId="{05EF51CB-36F4-4632-B878-8FD0A5CB5C97}">
      <dgm:prSet/>
      <dgm:spPr/>
      <dgm:t>
        <a:bodyPr/>
        <a:lstStyle/>
        <a:p>
          <a:endParaRPr lang="en-US"/>
        </a:p>
      </dgm:t>
    </dgm:pt>
    <dgm:pt modelId="{F0DE6A7B-3761-4689-9FF8-E5CF9569FDCC}" type="sibTrans" cxnId="{05EF51CB-36F4-4632-B878-8FD0A5CB5C97}">
      <dgm:prSet/>
      <dgm:spPr/>
      <dgm:t>
        <a:bodyPr/>
        <a:lstStyle/>
        <a:p>
          <a:endParaRPr lang="en-US"/>
        </a:p>
      </dgm:t>
    </dgm:pt>
    <dgm:pt modelId="{2BF609BA-F57A-4D81-B410-EF8C6250FB20}">
      <dgm:prSet/>
      <dgm:spPr/>
      <dgm:t>
        <a:bodyPr/>
        <a:lstStyle/>
        <a:p>
          <a:pPr>
            <a:lnSpc>
              <a:spcPct val="100000"/>
            </a:lnSpc>
          </a:pPr>
          <a:r>
            <a:rPr lang="en-US" baseline="0" dirty="0"/>
            <a:t>This concept is used in Ripple</a:t>
          </a:r>
          <a:r>
            <a:rPr lang="en-US" dirty="0">
              <a:latin typeface="Franklin Gothic Demi Cond"/>
            </a:rPr>
            <a:t>.</a:t>
          </a:r>
          <a:endParaRPr lang="en-US" dirty="0"/>
        </a:p>
      </dgm:t>
    </dgm:pt>
    <dgm:pt modelId="{8A965903-A2BE-4AC9-B35F-05AE0B5D1958}" type="parTrans" cxnId="{00BD5B6E-A113-40A5-84A9-E86273DD9727}">
      <dgm:prSet/>
      <dgm:spPr/>
      <dgm:t>
        <a:bodyPr/>
        <a:lstStyle/>
        <a:p>
          <a:endParaRPr lang="en-US"/>
        </a:p>
      </dgm:t>
    </dgm:pt>
    <dgm:pt modelId="{9F61B89C-CE3A-4A73-AD27-D0115A5395D9}" type="sibTrans" cxnId="{00BD5B6E-A113-40A5-84A9-E86273DD9727}">
      <dgm:prSet/>
      <dgm:spPr/>
      <dgm:t>
        <a:bodyPr/>
        <a:lstStyle/>
        <a:p>
          <a:endParaRPr lang="en-US"/>
        </a:p>
      </dgm:t>
    </dgm:pt>
    <dgm:pt modelId="{AF792037-1A32-47A4-99C1-ACF0418D7CF2}" type="pres">
      <dgm:prSet presAssocID="{F8B2871C-4098-49C5-8702-BD71C13EE0E5}" presName="root" presStyleCnt="0">
        <dgm:presLayoutVars>
          <dgm:dir/>
          <dgm:resizeHandles val="exact"/>
        </dgm:presLayoutVars>
      </dgm:prSet>
      <dgm:spPr/>
    </dgm:pt>
    <dgm:pt modelId="{62101CDA-69D5-4F0D-89A5-321BCE81B182}" type="pres">
      <dgm:prSet presAssocID="{60708BDC-F2EE-46B5-8C39-ACA8AD823639}" presName="compNode" presStyleCnt="0"/>
      <dgm:spPr/>
    </dgm:pt>
    <dgm:pt modelId="{EA34F459-31AA-4499-8962-A1F0F66EB018}" type="pres">
      <dgm:prSet presAssocID="{60708BDC-F2EE-46B5-8C39-ACA8AD823639}" presName="bgRect" presStyleLbl="bgShp" presStyleIdx="0" presStyleCnt="3"/>
      <dgm:spPr/>
    </dgm:pt>
    <dgm:pt modelId="{7B3DA240-5D33-42B7-AB47-E758DAE474BC}" type="pres">
      <dgm:prSet presAssocID="{60708BDC-F2EE-46B5-8C39-ACA8AD8236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1DD241B-7DD8-479D-8E78-27CBF5353781}" type="pres">
      <dgm:prSet presAssocID="{60708BDC-F2EE-46B5-8C39-ACA8AD823639}" presName="spaceRect" presStyleCnt="0"/>
      <dgm:spPr/>
    </dgm:pt>
    <dgm:pt modelId="{382302D8-53C0-4010-BE59-A3D28A57F87E}" type="pres">
      <dgm:prSet presAssocID="{60708BDC-F2EE-46B5-8C39-ACA8AD823639}" presName="parTx" presStyleLbl="revTx" presStyleIdx="0" presStyleCnt="3">
        <dgm:presLayoutVars>
          <dgm:chMax val="0"/>
          <dgm:chPref val="0"/>
        </dgm:presLayoutVars>
      </dgm:prSet>
      <dgm:spPr/>
    </dgm:pt>
    <dgm:pt modelId="{AD97CAEC-D33B-43F8-9F69-A16A37719ED5}" type="pres">
      <dgm:prSet presAssocID="{7B131896-A097-4689-B327-BE773E887C67}" presName="sibTrans" presStyleCnt="0"/>
      <dgm:spPr/>
    </dgm:pt>
    <dgm:pt modelId="{254BABCA-787B-498A-90B2-0356A575A2AD}" type="pres">
      <dgm:prSet presAssocID="{1AF58062-DE2A-4953-9BF5-D83FE36A43F6}" presName="compNode" presStyleCnt="0"/>
      <dgm:spPr/>
    </dgm:pt>
    <dgm:pt modelId="{07E02A87-22FE-473F-AFEF-01E55ABBEF51}" type="pres">
      <dgm:prSet presAssocID="{1AF58062-DE2A-4953-9BF5-D83FE36A43F6}" presName="bgRect" presStyleLbl="bgShp" presStyleIdx="1" presStyleCnt="3"/>
      <dgm:spPr/>
    </dgm:pt>
    <dgm:pt modelId="{3F19C315-8A39-479B-B107-90390BABF261}" type="pres">
      <dgm:prSet presAssocID="{1AF58062-DE2A-4953-9BF5-D83FE36A43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ED6D6D8-2AFE-4022-8BBD-B6EEBAE4ED0A}" type="pres">
      <dgm:prSet presAssocID="{1AF58062-DE2A-4953-9BF5-D83FE36A43F6}" presName="spaceRect" presStyleCnt="0"/>
      <dgm:spPr/>
    </dgm:pt>
    <dgm:pt modelId="{8D3C0742-1FAF-4D52-A977-9334D87E6A9B}" type="pres">
      <dgm:prSet presAssocID="{1AF58062-DE2A-4953-9BF5-D83FE36A43F6}" presName="parTx" presStyleLbl="revTx" presStyleIdx="1" presStyleCnt="3">
        <dgm:presLayoutVars>
          <dgm:chMax val="0"/>
          <dgm:chPref val="0"/>
        </dgm:presLayoutVars>
      </dgm:prSet>
      <dgm:spPr/>
    </dgm:pt>
    <dgm:pt modelId="{E6CE76BC-FDE2-4277-8DBE-303BC2D7E502}" type="pres">
      <dgm:prSet presAssocID="{F0DE6A7B-3761-4689-9FF8-E5CF9569FDCC}" presName="sibTrans" presStyleCnt="0"/>
      <dgm:spPr/>
    </dgm:pt>
    <dgm:pt modelId="{3348F073-35F9-463C-A558-E46460CD4558}" type="pres">
      <dgm:prSet presAssocID="{2BF609BA-F57A-4D81-B410-EF8C6250FB20}" presName="compNode" presStyleCnt="0"/>
      <dgm:spPr/>
    </dgm:pt>
    <dgm:pt modelId="{8CF033DC-982B-4607-AE23-E53683AE3259}" type="pres">
      <dgm:prSet presAssocID="{2BF609BA-F57A-4D81-B410-EF8C6250FB20}" presName="bgRect" presStyleLbl="bgShp" presStyleIdx="2" presStyleCnt="3"/>
      <dgm:spPr/>
    </dgm:pt>
    <dgm:pt modelId="{903B974D-4AF8-4128-B063-487BBA43D005}" type="pres">
      <dgm:prSet presAssocID="{2BF609BA-F57A-4D81-B410-EF8C6250FB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pple"/>
        </a:ext>
      </dgm:extLst>
    </dgm:pt>
    <dgm:pt modelId="{573ED836-0614-4EB8-A531-28DAC5226655}" type="pres">
      <dgm:prSet presAssocID="{2BF609BA-F57A-4D81-B410-EF8C6250FB20}" presName="spaceRect" presStyleCnt="0"/>
      <dgm:spPr/>
    </dgm:pt>
    <dgm:pt modelId="{6E3D928C-AA5A-42B9-9957-27E4A1E992BA}" type="pres">
      <dgm:prSet presAssocID="{2BF609BA-F57A-4D81-B410-EF8C6250FB20}" presName="parTx" presStyleLbl="revTx" presStyleIdx="2" presStyleCnt="3">
        <dgm:presLayoutVars>
          <dgm:chMax val="0"/>
          <dgm:chPref val="0"/>
        </dgm:presLayoutVars>
      </dgm:prSet>
      <dgm:spPr/>
    </dgm:pt>
  </dgm:ptLst>
  <dgm:cxnLst>
    <dgm:cxn modelId="{3CE1CA1D-0BAD-429F-88A8-62B468A3BD6B}" type="presOf" srcId="{F8B2871C-4098-49C5-8702-BD71C13EE0E5}" destId="{AF792037-1A32-47A4-99C1-ACF0418D7CF2}" srcOrd="0" destOrd="0" presId="urn:microsoft.com/office/officeart/2018/2/layout/IconVerticalSolidList"/>
    <dgm:cxn modelId="{00BD5B6E-A113-40A5-84A9-E86273DD9727}" srcId="{F8B2871C-4098-49C5-8702-BD71C13EE0E5}" destId="{2BF609BA-F57A-4D81-B410-EF8C6250FB20}" srcOrd="2" destOrd="0" parTransId="{8A965903-A2BE-4AC9-B35F-05AE0B5D1958}" sibTransId="{9F61B89C-CE3A-4A73-AD27-D0115A5395D9}"/>
    <dgm:cxn modelId="{C1D7706E-15BE-498D-B6A7-689ACFB80301}" type="presOf" srcId="{2BF609BA-F57A-4D81-B410-EF8C6250FB20}" destId="{6E3D928C-AA5A-42B9-9957-27E4A1E992BA}" srcOrd="0" destOrd="0" presId="urn:microsoft.com/office/officeart/2018/2/layout/IconVerticalSolidList"/>
    <dgm:cxn modelId="{DED6C0C2-97C3-4BD6-A977-5BD65724126B}" type="presOf" srcId="{1AF58062-DE2A-4953-9BF5-D83FE36A43F6}" destId="{8D3C0742-1FAF-4D52-A977-9334D87E6A9B}" srcOrd="0" destOrd="0" presId="urn:microsoft.com/office/officeart/2018/2/layout/IconVerticalSolidList"/>
    <dgm:cxn modelId="{05EF51CB-36F4-4632-B878-8FD0A5CB5C97}" srcId="{F8B2871C-4098-49C5-8702-BD71C13EE0E5}" destId="{1AF58062-DE2A-4953-9BF5-D83FE36A43F6}" srcOrd="1" destOrd="0" parTransId="{12182957-0F62-4371-9029-971A3C4606AA}" sibTransId="{F0DE6A7B-3761-4689-9FF8-E5CF9569FDCC}"/>
    <dgm:cxn modelId="{5CA832CE-868D-47DE-9F55-863605DEF34C}" srcId="{F8B2871C-4098-49C5-8702-BD71C13EE0E5}" destId="{60708BDC-F2EE-46B5-8C39-ACA8AD823639}" srcOrd="0" destOrd="0" parTransId="{60AA3996-FEBD-4CB0-AE3E-B78B9377E862}" sibTransId="{7B131896-A097-4689-B327-BE773E887C67}"/>
    <dgm:cxn modelId="{C847FCD1-2FDE-4BB7-B2E2-B215DFCEEEF6}" type="presOf" srcId="{60708BDC-F2EE-46B5-8C39-ACA8AD823639}" destId="{382302D8-53C0-4010-BE59-A3D28A57F87E}" srcOrd="0" destOrd="0" presId="urn:microsoft.com/office/officeart/2018/2/layout/IconVerticalSolidList"/>
    <dgm:cxn modelId="{37044F37-7AC9-4E63-BC23-5CF07291132F}" type="presParOf" srcId="{AF792037-1A32-47A4-99C1-ACF0418D7CF2}" destId="{62101CDA-69D5-4F0D-89A5-321BCE81B182}" srcOrd="0" destOrd="0" presId="urn:microsoft.com/office/officeart/2018/2/layout/IconVerticalSolidList"/>
    <dgm:cxn modelId="{F832DE67-F282-435A-BD52-0550955FC66A}" type="presParOf" srcId="{62101CDA-69D5-4F0D-89A5-321BCE81B182}" destId="{EA34F459-31AA-4499-8962-A1F0F66EB018}" srcOrd="0" destOrd="0" presId="urn:microsoft.com/office/officeart/2018/2/layout/IconVerticalSolidList"/>
    <dgm:cxn modelId="{90933B75-208D-43F4-B1C9-9FC296EE4CCA}" type="presParOf" srcId="{62101CDA-69D5-4F0D-89A5-321BCE81B182}" destId="{7B3DA240-5D33-42B7-AB47-E758DAE474BC}" srcOrd="1" destOrd="0" presId="urn:microsoft.com/office/officeart/2018/2/layout/IconVerticalSolidList"/>
    <dgm:cxn modelId="{234970E7-2A98-4F13-A3B8-8F6DC10FD853}" type="presParOf" srcId="{62101CDA-69D5-4F0D-89A5-321BCE81B182}" destId="{E1DD241B-7DD8-479D-8E78-27CBF5353781}" srcOrd="2" destOrd="0" presId="urn:microsoft.com/office/officeart/2018/2/layout/IconVerticalSolidList"/>
    <dgm:cxn modelId="{B0E8657A-ED19-48CD-863C-DE5CE46DA23E}" type="presParOf" srcId="{62101CDA-69D5-4F0D-89A5-321BCE81B182}" destId="{382302D8-53C0-4010-BE59-A3D28A57F87E}" srcOrd="3" destOrd="0" presId="urn:microsoft.com/office/officeart/2018/2/layout/IconVerticalSolidList"/>
    <dgm:cxn modelId="{B480B246-4518-4732-B95C-D6D6316E568B}" type="presParOf" srcId="{AF792037-1A32-47A4-99C1-ACF0418D7CF2}" destId="{AD97CAEC-D33B-43F8-9F69-A16A37719ED5}" srcOrd="1" destOrd="0" presId="urn:microsoft.com/office/officeart/2018/2/layout/IconVerticalSolidList"/>
    <dgm:cxn modelId="{AF8669E0-D75C-4752-97C7-89CBBD6E92EE}" type="presParOf" srcId="{AF792037-1A32-47A4-99C1-ACF0418D7CF2}" destId="{254BABCA-787B-498A-90B2-0356A575A2AD}" srcOrd="2" destOrd="0" presId="urn:microsoft.com/office/officeart/2018/2/layout/IconVerticalSolidList"/>
    <dgm:cxn modelId="{25201752-CFC6-45D5-BA6B-989806B1B8F7}" type="presParOf" srcId="{254BABCA-787B-498A-90B2-0356A575A2AD}" destId="{07E02A87-22FE-473F-AFEF-01E55ABBEF51}" srcOrd="0" destOrd="0" presId="urn:microsoft.com/office/officeart/2018/2/layout/IconVerticalSolidList"/>
    <dgm:cxn modelId="{87FBA7D2-70E6-405F-BEA4-9EE4DE2EE8FF}" type="presParOf" srcId="{254BABCA-787B-498A-90B2-0356A575A2AD}" destId="{3F19C315-8A39-479B-B107-90390BABF261}" srcOrd="1" destOrd="0" presId="urn:microsoft.com/office/officeart/2018/2/layout/IconVerticalSolidList"/>
    <dgm:cxn modelId="{5F419708-D498-4E3E-A417-4A18B3CE9BC8}" type="presParOf" srcId="{254BABCA-787B-498A-90B2-0356A575A2AD}" destId="{EED6D6D8-2AFE-4022-8BBD-B6EEBAE4ED0A}" srcOrd="2" destOrd="0" presId="urn:microsoft.com/office/officeart/2018/2/layout/IconVerticalSolidList"/>
    <dgm:cxn modelId="{954F164F-9641-4CFB-9910-E1AF99416D3E}" type="presParOf" srcId="{254BABCA-787B-498A-90B2-0356A575A2AD}" destId="{8D3C0742-1FAF-4D52-A977-9334D87E6A9B}" srcOrd="3" destOrd="0" presId="urn:microsoft.com/office/officeart/2018/2/layout/IconVerticalSolidList"/>
    <dgm:cxn modelId="{C1CA7B5F-59FC-4088-B85C-25CA3AA8DBB3}" type="presParOf" srcId="{AF792037-1A32-47A4-99C1-ACF0418D7CF2}" destId="{E6CE76BC-FDE2-4277-8DBE-303BC2D7E502}" srcOrd="3" destOrd="0" presId="urn:microsoft.com/office/officeart/2018/2/layout/IconVerticalSolidList"/>
    <dgm:cxn modelId="{B9F6C933-A1AD-46DD-90B6-D7E9C75ECF6A}" type="presParOf" srcId="{AF792037-1A32-47A4-99C1-ACF0418D7CF2}" destId="{3348F073-35F9-463C-A558-E46460CD4558}" srcOrd="4" destOrd="0" presId="urn:microsoft.com/office/officeart/2018/2/layout/IconVerticalSolidList"/>
    <dgm:cxn modelId="{DC7B054A-DA3F-48DA-8FB2-9D252675D612}" type="presParOf" srcId="{3348F073-35F9-463C-A558-E46460CD4558}" destId="{8CF033DC-982B-4607-AE23-E53683AE3259}" srcOrd="0" destOrd="0" presId="urn:microsoft.com/office/officeart/2018/2/layout/IconVerticalSolidList"/>
    <dgm:cxn modelId="{680798A7-76EE-409A-9EB7-AE655D641938}" type="presParOf" srcId="{3348F073-35F9-463C-A558-E46460CD4558}" destId="{903B974D-4AF8-4128-B063-487BBA43D005}" srcOrd="1" destOrd="0" presId="urn:microsoft.com/office/officeart/2018/2/layout/IconVerticalSolidList"/>
    <dgm:cxn modelId="{B55BA05B-6F68-4A0B-ADAE-4E8EF8124ED1}" type="presParOf" srcId="{3348F073-35F9-463C-A558-E46460CD4558}" destId="{573ED836-0614-4EB8-A531-28DAC5226655}" srcOrd="2" destOrd="0" presId="urn:microsoft.com/office/officeart/2018/2/layout/IconVerticalSolidList"/>
    <dgm:cxn modelId="{7EE63EBE-FFF8-4B60-AE71-65356805D3DA}" type="presParOf" srcId="{3348F073-35F9-463C-A558-E46460CD4558}" destId="{6E3D928C-AA5A-42B9-9957-27E4A1E992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3E75A75-C5D9-43B8-A871-ADF57E668ED4}"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5AB23A34-7C76-463E-A187-5414B1C037B5}">
      <dgm:prSet/>
      <dgm:spPr/>
      <dgm:t>
        <a:bodyPr/>
        <a:lstStyle/>
        <a:p>
          <a:pPr>
            <a:lnSpc>
              <a:spcPct val="100000"/>
            </a:lnSpc>
          </a:pPr>
          <a:r>
            <a:rPr lang="en-US" baseline="0"/>
            <a:t>These blockchains perhaps have no mainstream application as they deviate from the core idea of decentralization in blockchain technology</a:t>
          </a:r>
          <a:endParaRPr lang="en-US"/>
        </a:p>
      </dgm:t>
    </dgm:pt>
    <dgm:pt modelId="{76C48F14-EE3E-4ACF-9230-D1DC3840D30F}" type="parTrans" cxnId="{C32BD083-B750-416F-B87E-4E8620FF30F6}">
      <dgm:prSet/>
      <dgm:spPr/>
      <dgm:t>
        <a:bodyPr/>
        <a:lstStyle/>
        <a:p>
          <a:endParaRPr lang="en-US"/>
        </a:p>
      </dgm:t>
    </dgm:pt>
    <dgm:pt modelId="{C88219A0-11AE-40C8-A8CB-220670648A6A}" type="sibTrans" cxnId="{C32BD083-B750-416F-B87E-4E8620FF30F6}">
      <dgm:prSet/>
      <dgm:spPr/>
      <dgm:t>
        <a:bodyPr/>
        <a:lstStyle/>
        <a:p>
          <a:endParaRPr lang="en-US"/>
        </a:p>
      </dgm:t>
    </dgm:pt>
    <dgm:pt modelId="{E6EFB17C-58D2-4EF5-9725-0CE82D67A516}">
      <dgm:prSet/>
      <dgm:spPr/>
      <dgm:t>
        <a:bodyPr/>
        <a:lstStyle/>
        <a:p>
          <a:pPr>
            <a:lnSpc>
              <a:spcPct val="100000"/>
            </a:lnSpc>
          </a:pPr>
          <a:r>
            <a:rPr lang="en-US" baseline="0"/>
            <a:t>Nonetheless in specific private settings within an organization there might be a need to share data and provide some level of guarantee of the authenticity of the data</a:t>
          </a:r>
          <a:endParaRPr lang="en-US"/>
        </a:p>
      </dgm:t>
    </dgm:pt>
    <dgm:pt modelId="{53C2FC75-DB6A-4F48-9469-2173C9FB51A2}" type="parTrans" cxnId="{95F12DF3-E12B-4B92-A80E-D4A2FB240FD9}">
      <dgm:prSet/>
      <dgm:spPr/>
      <dgm:t>
        <a:bodyPr/>
        <a:lstStyle/>
        <a:p>
          <a:endParaRPr lang="en-US"/>
        </a:p>
      </dgm:t>
    </dgm:pt>
    <dgm:pt modelId="{E25DC9CD-946A-4E24-A2C3-BF48698B1A1C}" type="sibTrans" cxnId="{95F12DF3-E12B-4B92-A80E-D4A2FB240FD9}">
      <dgm:prSet/>
      <dgm:spPr/>
      <dgm:t>
        <a:bodyPr/>
        <a:lstStyle/>
        <a:p>
          <a:endParaRPr lang="en-US"/>
        </a:p>
      </dgm:t>
    </dgm:pt>
    <dgm:pt modelId="{1422A297-EC88-4282-AB1B-08CF7D1C2A2E}">
      <dgm:prSet/>
      <dgm:spPr/>
      <dgm:t>
        <a:bodyPr/>
        <a:lstStyle/>
        <a:p>
          <a:pPr>
            <a:lnSpc>
              <a:spcPct val="100000"/>
            </a:lnSpc>
          </a:pPr>
          <a:r>
            <a:rPr lang="en-US" baseline="0"/>
            <a:t>These blockchains could be useful in that scenario</a:t>
          </a:r>
          <a:endParaRPr lang="en-US"/>
        </a:p>
      </dgm:t>
    </dgm:pt>
    <dgm:pt modelId="{F7A5C6A3-A421-4697-9C59-B8CAFE2EE549}" type="parTrans" cxnId="{EF4BDC43-014B-40F8-BED4-888A16141794}">
      <dgm:prSet/>
      <dgm:spPr/>
      <dgm:t>
        <a:bodyPr/>
        <a:lstStyle/>
        <a:p>
          <a:endParaRPr lang="en-US"/>
        </a:p>
      </dgm:t>
    </dgm:pt>
    <dgm:pt modelId="{A2CAFE21-C860-48E3-A7A6-D1AAAB0A986A}" type="sibTrans" cxnId="{EF4BDC43-014B-40F8-BED4-888A16141794}">
      <dgm:prSet/>
      <dgm:spPr/>
      <dgm:t>
        <a:bodyPr/>
        <a:lstStyle/>
        <a:p>
          <a:endParaRPr lang="en-US"/>
        </a:p>
      </dgm:t>
    </dgm:pt>
    <dgm:pt modelId="{4A2080A4-001D-4D1E-A6CD-F15720C75187}" type="pres">
      <dgm:prSet presAssocID="{F3E75A75-C5D9-43B8-A871-ADF57E668ED4}" presName="root" presStyleCnt="0">
        <dgm:presLayoutVars>
          <dgm:dir/>
          <dgm:resizeHandles val="exact"/>
        </dgm:presLayoutVars>
      </dgm:prSet>
      <dgm:spPr/>
    </dgm:pt>
    <dgm:pt modelId="{B74BDCEA-ECF7-4456-8A1C-8BDD4167D857}" type="pres">
      <dgm:prSet presAssocID="{5AB23A34-7C76-463E-A187-5414B1C037B5}" presName="compNode" presStyleCnt="0"/>
      <dgm:spPr/>
    </dgm:pt>
    <dgm:pt modelId="{EEC98A9E-1DE9-4588-89C5-AF5A59E2CDC9}" type="pres">
      <dgm:prSet presAssocID="{5AB23A34-7C76-463E-A187-5414B1C037B5}" presName="bgRect" presStyleLbl="bgShp" presStyleIdx="0" presStyleCnt="3"/>
      <dgm:spPr/>
    </dgm:pt>
    <dgm:pt modelId="{12936248-1CA9-455E-BEB8-DA9ECE1C19B5}" type="pres">
      <dgm:prSet presAssocID="{5AB23A34-7C76-463E-A187-5414B1C037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65DA980-1BAA-4531-9071-E4F475CA7641}" type="pres">
      <dgm:prSet presAssocID="{5AB23A34-7C76-463E-A187-5414B1C037B5}" presName="spaceRect" presStyleCnt="0"/>
      <dgm:spPr/>
    </dgm:pt>
    <dgm:pt modelId="{12C45EBA-8387-404E-BC83-53F7FC429136}" type="pres">
      <dgm:prSet presAssocID="{5AB23A34-7C76-463E-A187-5414B1C037B5}" presName="parTx" presStyleLbl="revTx" presStyleIdx="0" presStyleCnt="3">
        <dgm:presLayoutVars>
          <dgm:chMax val="0"/>
          <dgm:chPref val="0"/>
        </dgm:presLayoutVars>
      </dgm:prSet>
      <dgm:spPr/>
    </dgm:pt>
    <dgm:pt modelId="{0ECA5862-812F-42D3-A386-AC4E30890DE1}" type="pres">
      <dgm:prSet presAssocID="{C88219A0-11AE-40C8-A8CB-220670648A6A}" presName="sibTrans" presStyleCnt="0"/>
      <dgm:spPr/>
    </dgm:pt>
    <dgm:pt modelId="{4B996155-1197-4E27-8F96-C5C909B3312C}" type="pres">
      <dgm:prSet presAssocID="{E6EFB17C-58D2-4EF5-9725-0CE82D67A516}" presName="compNode" presStyleCnt="0"/>
      <dgm:spPr/>
    </dgm:pt>
    <dgm:pt modelId="{E570F557-D19B-41F4-9F1B-CF16F7C08131}" type="pres">
      <dgm:prSet presAssocID="{E6EFB17C-58D2-4EF5-9725-0CE82D67A516}" presName="bgRect" presStyleLbl="bgShp" presStyleIdx="1" presStyleCnt="3"/>
      <dgm:spPr/>
    </dgm:pt>
    <dgm:pt modelId="{503C4A13-1D68-49A6-85D7-F1D0833C0FAE}" type="pres">
      <dgm:prSet presAssocID="{E6EFB17C-58D2-4EF5-9725-0CE82D67A5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062642C-B68D-4231-9C5C-A7714E110318}" type="pres">
      <dgm:prSet presAssocID="{E6EFB17C-58D2-4EF5-9725-0CE82D67A516}" presName="spaceRect" presStyleCnt="0"/>
      <dgm:spPr/>
    </dgm:pt>
    <dgm:pt modelId="{7525EB35-51E0-4DB4-A4DF-0DDE20C6F803}" type="pres">
      <dgm:prSet presAssocID="{E6EFB17C-58D2-4EF5-9725-0CE82D67A516}" presName="parTx" presStyleLbl="revTx" presStyleIdx="1" presStyleCnt="3">
        <dgm:presLayoutVars>
          <dgm:chMax val="0"/>
          <dgm:chPref val="0"/>
        </dgm:presLayoutVars>
      </dgm:prSet>
      <dgm:spPr/>
    </dgm:pt>
    <dgm:pt modelId="{20FBFA4F-113A-4726-8ECB-8999B768EDA3}" type="pres">
      <dgm:prSet presAssocID="{E25DC9CD-946A-4E24-A2C3-BF48698B1A1C}" presName="sibTrans" presStyleCnt="0"/>
      <dgm:spPr/>
    </dgm:pt>
    <dgm:pt modelId="{14B2FB1B-FF30-42E2-A4A3-EB1939E2013B}" type="pres">
      <dgm:prSet presAssocID="{1422A297-EC88-4282-AB1B-08CF7D1C2A2E}" presName="compNode" presStyleCnt="0"/>
      <dgm:spPr/>
    </dgm:pt>
    <dgm:pt modelId="{A72133B2-E2FC-4B1D-A327-58C97DC3025B}" type="pres">
      <dgm:prSet presAssocID="{1422A297-EC88-4282-AB1B-08CF7D1C2A2E}" presName="bgRect" presStyleLbl="bgShp" presStyleIdx="2" presStyleCnt="3"/>
      <dgm:spPr/>
    </dgm:pt>
    <dgm:pt modelId="{2578BF1D-EF73-45E2-825C-BF9DCEE0184D}" type="pres">
      <dgm:prSet presAssocID="{1422A297-EC88-4282-AB1B-08CF7D1C2A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91E4DEC-9424-4FA3-80AA-DEBD01CA521E}" type="pres">
      <dgm:prSet presAssocID="{1422A297-EC88-4282-AB1B-08CF7D1C2A2E}" presName="spaceRect" presStyleCnt="0"/>
      <dgm:spPr/>
    </dgm:pt>
    <dgm:pt modelId="{2EEC98A9-942D-4A21-8C1F-6C94799699BB}" type="pres">
      <dgm:prSet presAssocID="{1422A297-EC88-4282-AB1B-08CF7D1C2A2E}" presName="parTx" presStyleLbl="revTx" presStyleIdx="2" presStyleCnt="3">
        <dgm:presLayoutVars>
          <dgm:chMax val="0"/>
          <dgm:chPref val="0"/>
        </dgm:presLayoutVars>
      </dgm:prSet>
      <dgm:spPr/>
    </dgm:pt>
  </dgm:ptLst>
  <dgm:cxnLst>
    <dgm:cxn modelId="{BA058E63-F0F9-47E5-80FF-A380935B70B9}" type="presOf" srcId="{E6EFB17C-58D2-4EF5-9725-0CE82D67A516}" destId="{7525EB35-51E0-4DB4-A4DF-0DDE20C6F803}" srcOrd="0" destOrd="0" presId="urn:microsoft.com/office/officeart/2018/2/layout/IconVerticalSolidList"/>
    <dgm:cxn modelId="{EF4BDC43-014B-40F8-BED4-888A16141794}" srcId="{F3E75A75-C5D9-43B8-A871-ADF57E668ED4}" destId="{1422A297-EC88-4282-AB1B-08CF7D1C2A2E}" srcOrd="2" destOrd="0" parTransId="{F7A5C6A3-A421-4697-9C59-B8CAFE2EE549}" sibTransId="{A2CAFE21-C860-48E3-A7A6-D1AAAB0A986A}"/>
    <dgm:cxn modelId="{06DC9046-31ED-4041-BEBD-380AEA60BCB8}" type="presOf" srcId="{F3E75A75-C5D9-43B8-A871-ADF57E668ED4}" destId="{4A2080A4-001D-4D1E-A6CD-F15720C75187}" srcOrd="0" destOrd="0" presId="urn:microsoft.com/office/officeart/2018/2/layout/IconVerticalSolidList"/>
    <dgm:cxn modelId="{B5B9126E-C1DF-44D2-B367-1CE1B0CA31B4}" type="presOf" srcId="{1422A297-EC88-4282-AB1B-08CF7D1C2A2E}" destId="{2EEC98A9-942D-4A21-8C1F-6C94799699BB}" srcOrd="0" destOrd="0" presId="urn:microsoft.com/office/officeart/2018/2/layout/IconVerticalSolidList"/>
    <dgm:cxn modelId="{420A7973-C967-45DF-8C0D-51A764F6F104}" type="presOf" srcId="{5AB23A34-7C76-463E-A187-5414B1C037B5}" destId="{12C45EBA-8387-404E-BC83-53F7FC429136}" srcOrd="0" destOrd="0" presId="urn:microsoft.com/office/officeart/2018/2/layout/IconVerticalSolidList"/>
    <dgm:cxn modelId="{C32BD083-B750-416F-B87E-4E8620FF30F6}" srcId="{F3E75A75-C5D9-43B8-A871-ADF57E668ED4}" destId="{5AB23A34-7C76-463E-A187-5414B1C037B5}" srcOrd="0" destOrd="0" parTransId="{76C48F14-EE3E-4ACF-9230-D1DC3840D30F}" sibTransId="{C88219A0-11AE-40C8-A8CB-220670648A6A}"/>
    <dgm:cxn modelId="{95F12DF3-E12B-4B92-A80E-D4A2FB240FD9}" srcId="{F3E75A75-C5D9-43B8-A871-ADF57E668ED4}" destId="{E6EFB17C-58D2-4EF5-9725-0CE82D67A516}" srcOrd="1" destOrd="0" parTransId="{53C2FC75-DB6A-4F48-9469-2173C9FB51A2}" sibTransId="{E25DC9CD-946A-4E24-A2C3-BF48698B1A1C}"/>
    <dgm:cxn modelId="{D0785682-605D-4707-A95B-0108232BB6B0}" type="presParOf" srcId="{4A2080A4-001D-4D1E-A6CD-F15720C75187}" destId="{B74BDCEA-ECF7-4456-8A1C-8BDD4167D857}" srcOrd="0" destOrd="0" presId="urn:microsoft.com/office/officeart/2018/2/layout/IconVerticalSolidList"/>
    <dgm:cxn modelId="{6E962596-1E4B-4DC6-A387-10162EC274E2}" type="presParOf" srcId="{B74BDCEA-ECF7-4456-8A1C-8BDD4167D857}" destId="{EEC98A9E-1DE9-4588-89C5-AF5A59E2CDC9}" srcOrd="0" destOrd="0" presId="urn:microsoft.com/office/officeart/2018/2/layout/IconVerticalSolidList"/>
    <dgm:cxn modelId="{B5C6C48D-5E87-41F2-A583-F0408FE8F2A6}" type="presParOf" srcId="{B74BDCEA-ECF7-4456-8A1C-8BDD4167D857}" destId="{12936248-1CA9-455E-BEB8-DA9ECE1C19B5}" srcOrd="1" destOrd="0" presId="urn:microsoft.com/office/officeart/2018/2/layout/IconVerticalSolidList"/>
    <dgm:cxn modelId="{8A176DE9-BC61-4136-8860-E602F2A6B13D}" type="presParOf" srcId="{B74BDCEA-ECF7-4456-8A1C-8BDD4167D857}" destId="{965DA980-1BAA-4531-9071-E4F475CA7641}" srcOrd="2" destOrd="0" presId="urn:microsoft.com/office/officeart/2018/2/layout/IconVerticalSolidList"/>
    <dgm:cxn modelId="{FE07BDEB-9B3A-4CF2-A64C-C81AA0FFD757}" type="presParOf" srcId="{B74BDCEA-ECF7-4456-8A1C-8BDD4167D857}" destId="{12C45EBA-8387-404E-BC83-53F7FC429136}" srcOrd="3" destOrd="0" presId="urn:microsoft.com/office/officeart/2018/2/layout/IconVerticalSolidList"/>
    <dgm:cxn modelId="{08B2B312-522E-4ECC-9334-ED5BC43B1914}" type="presParOf" srcId="{4A2080A4-001D-4D1E-A6CD-F15720C75187}" destId="{0ECA5862-812F-42D3-A386-AC4E30890DE1}" srcOrd="1" destOrd="0" presId="urn:microsoft.com/office/officeart/2018/2/layout/IconVerticalSolidList"/>
    <dgm:cxn modelId="{8EBF4A33-31F6-4515-970A-FC21C07E93BF}" type="presParOf" srcId="{4A2080A4-001D-4D1E-A6CD-F15720C75187}" destId="{4B996155-1197-4E27-8F96-C5C909B3312C}" srcOrd="2" destOrd="0" presId="urn:microsoft.com/office/officeart/2018/2/layout/IconVerticalSolidList"/>
    <dgm:cxn modelId="{CF2A9B82-AD4D-490C-83AE-CD909565192F}" type="presParOf" srcId="{4B996155-1197-4E27-8F96-C5C909B3312C}" destId="{E570F557-D19B-41F4-9F1B-CF16F7C08131}" srcOrd="0" destOrd="0" presId="urn:microsoft.com/office/officeart/2018/2/layout/IconVerticalSolidList"/>
    <dgm:cxn modelId="{F6148440-5A5E-4098-9A1B-8026B058CB32}" type="presParOf" srcId="{4B996155-1197-4E27-8F96-C5C909B3312C}" destId="{503C4A13-1D68-49A6-85D7-F1D0833C0FAE}" srcOrd="1" destOrd="0" presId="urn:microsoft.com/office/officeart/2018/2/layout/IconVerticalSolidList"/>
    <dgm:cxn modelId="{BDA68AD0-59B9-4C45-BBBA-A1EC6C170007}" type="presParOf" srcId="{4B996155-1197-4E27-8F96-C5C909B3312C}" destId="{0062642C-B68D-4231-9C5C-A7714E110318}" srcOrd="2" destOrd="0" presId="urn:microsoft.com/office/officeart/2018/2/layout/IconVerticalSolidList"/>
    <dgm:cxn modelId="{8DB0E88F-892C-4BCD-8B1D-BD05A35C0490}" type="presParOf" srcId="{4B996155-1197-4E27-8F96-C5C909B3312C}" destId="{7525EB35-51E0-4DB4-A4DF-0DDE20C6F803}" srcOrd="3" destOrd="0" presId="urn:microsoft.com/office/officeart/2018/2/layout/IconVerticalSolidList"/>
    <dgm:cxn modelId="{D8F60BB5-9412-4897-B6D8-CA2380595B27}" type="presParOf" srcId="{4A2080A4-001D-4D1E-A6CD-F15720C75187}" destId="{20FBFA4F-113A-4726-8ECB-8999B768EDA3}" srcOrd="3" destOrd="0" presId="urn:microsoft.com/office/officeart/2018/2/layout/IconVerticalSolidList"/>
    <dgm:cxn modelId="{9F210164-4F7E-4D39-9D04-BA6626FEB650}" type="presParOf" srcId="{4A2080A4-001D-4D1E-A6CD-F15720C75187}" destId="{14B2FB1B-FF30-42E2-A4A3-EB1939E2013B}" srcOrd="4" destOrd="0" presId="urn:microsoft.com/office/officeart/2018/2/layout/IconVerticalSolidList"/>
    <dgm:cxn modelId="{C0032CDD-2B93-423D-931D-60CA1EEBB812}" type="presParOf" srcId="{14B2FB1B-FF30-42E2-A4A3-EB1939E2013B}" destId="{A72133B2-E2FC-4B1D-A327-58C97DC3025B}" srcOrd="0" destOrd="0" presId="urn:microsoft.com/office/officeart/2018/2/layout/IconVerticalSolidList"/>
    <dgm:cxn modelId="{3E84714D-513C-49C0-BB76-AB98E91C174F}" type="presParOf" srcId="{14B2FB1B-FF30-42E2-A4A3-EB1939E2013B}" destId="{2578BF1D-EF73-45E2-825C-BF9DCEE0184D}" srcOrd="1" destOrd="0" presId="urn:microsoft.com/office/officeart/2018/2/layout/IconVerticalSolidList"/>
    <dgm:cxn modelId="{45F546BB-D42B-4C9E-AEE9-0C103FAFA1E1}" type="presParOf" srcId="{14B2FB1B-FF30-42E2-A4A3-EB1939E2013B}" destId="{791E4DEC-9424-4FA3-80AA-DEBD01CA521E}" srcOrd="2" destOrd="0" presId="urn:microsoft.com/office/officeart/2018/2/layout/IconVerticalSolidList"/>
    <dgm:cxn modelId="{F673D7A8-72FF-4D28-BD2B-5DA7A80579C5}" type="presParOf" srcId="{14B2FB1B-FF30-42E2-A4A3-EB1939E2013B}" destId="{2EEC98A9-942D-4A21-8C1F-6C94799699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3E75A75-C5D9-43B8-A871-ADF57E668ED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AB23A34-7C76-463E-A187-5414B1C037B5}">
      <dgm:prSet/>
      <dgm:spPr/>
      <dgm:t>
        <a:bodyPr/>
        <a:lstStyle/>
        <a:p>
          <a:r>
            <a:rPr lang="en-US" b="1" baseline="0"/>
            <a:t>Scalability</a:t>
          </a:r>
          <a:r>
            <a:rPr lang="en-US" baseline="0"/>
            <a:t>: Creating a cryptocurrency that can handle a high volume of transactions per second while maintaining low latency and ensuring network stability.</a:t>
          </a:r>
          <a:endParaRPr lang="en-US"/>
        </a:p>
      </dgm:t>
    </dgm:pt>
    <dgm:pt modelId="{76C48F14-EE3E-4ACF-9230-D1DC3840D30F}" type="parTrans" cxnId="{C32BD083-B750-416F-B87E-4E8620FF30F6}">
      <dgm:prSet/>
      <dgm:spPr/>
      <dgm:t>
        <a:bodyPr/>
        <a:lstStyle/>
        <a:p>
          <a:endParaRPr lang="en-US"/>
        </a:p>
      </dgm:t>
    </dgm:pt>
    <dgm:pt modelId="{C88219A0-11AE-40C8-A8CB-220670648A6A}" type="sibTrans" cxnId="{C32BD083-B750-416F-B87E-4E8620FF30F6}">
      <dgm:prSet/>
      <dgm:spPr/>
      <dgm:t>
        <a:bodyPr/>
        <a:lstStyle/>
        <a:p>
          <a:endParaRPr lang="en-US"/>
        </a:p>
      </dgm:t>
    </dgm:pt>
    <dgm:pt modelId="{E6EFB17C-58D2-4EF5-9725-0CE82D67A516}">
      <dgm:prSet/>
      <dgm:spPr/>
      <dgm:t>
        <a:bodyPr/>
        <a:lstStyle/>
        <a:p>
          <a:r>
            <a:rPr lang="en-US" b="1" baseline="0"/>
            <a:t>Security</a:t>
          </a:r>
          <a:r>
            <a:rPr lang="en-US" baseline="0"/>
            <a:t>: Implementing robust security measures to protect against various threats, including hacking, double-spending, and 51% attacks.</a:t>
          </a:r>
          <a:endParaRPr lang="en-US"/>
        </a:p>
      </dgm:t>
    </dgm:pt>
    <dgm:pt modelId="{53C2FC75-DB6A-4F48-9469-2173C9FB51A2}" type="parTrans" cxnId="{95F12DF3-E12B-4B92-A80E-D4A2FB240FD9}">
      <dgm:prSet/>
      <dgm:spPr/>
      <dgm:t>
        <a:bodyPr/>
        <a:lstStyle/>
        <a:p>
          <a:endParaRPr lang="en-US"/>
        </a:p>
      </dgm:t>
    </dgm:pt>
    <dgm:pt modelId="{E25DC9CD-946A-4E24-A2C3-BF48698B1A1C}" type="sibTrans" cxnId="{95F12DF3-E12B-4B92-A80E-D4A2FB240FD9}">
      <dgm:prSet/>
      <dgm:spPr/>
      <dgm:t>
        <a:bodyPr/>
        <a:lstStyle/>
        <a:p>
          <a:endParaRPr lang="en-US"/>
        </a:p>
      </dgm:t>
    </dgm:pt>
    <dgm:pt modelId="{DAA606E3-9FB6-43B3-9851-33FB1EE62A92}">
      <dgm:prSet phldr="0"/>
      <dgm:spPr/>
      <dgm:t>
        <a:bodyPr/>
        <a:lstStyle/>
        <a:p>
          <a:r>
            <a:rPr lang="en-US" b="1" baseline="0"/>
            <a:t>Decentralization</a:t>
          </a:r>
          <a:r>
            <a:rPr lang="en-US" baseline="0"/>
            <a:t>: Striving to achieve a decentralized network architecture where no single entity has control over the majority of the network's resources or decision-making processes.</a:t>
          </a:r>
          <a:endParaRPr lang="en-US"/>
        </a:p>
      </dgm:t>
    </dgm:pt>
    <dgm:pt modelId="{10B48998-CDC3-43C8-A41F-124C375E0404}" type="parTrans" cxnId="{C3230352-9BBA-4981-BEF5-B64065EE6F2E}">
      <dgm:prSet/>
      <dgm:spPr/>
    </dgm:pt>
    <dgm:pt modelId="{81C65B68-F784-42A2-8CE1-73DFEFFFF873}" type="sibTrans" cxnId="{C3230352-9BBA-4981-BEF5-B64065EE6F2E}">
      <dgm:prSet/>
      <dgm:spPr/>
    </dgm:pt>
    <dgm:pt modelId="{4A2080A4-001D-4D1E-A6CD-F15720C75187}" type="pres">
      <dgm:prSet presAssocID="{F3E75A75-C5D9-43B8-A871-ADF57E668ED4}" presName="root" presStyleCnt="0">
        <dgm:presLayoutVars>
          <dgm:dir/>
          <dgm:resizeHandles val="exact"/>
        </dgm:presLayoutVars>
      </dgm:prSet>
      <dgm:spPr/>
    </dgm:pt>
    <dgm:pt modelId="{B74BDCEA-ECF7-4456-8A1C-8BDD4167D857}" type="pres">
      <dgm:prSet presAssocID="{5AB23A34-7C76-463E-A187-5414B1C037B5}" presName="compNode" presStyleCnt="0"/>
      <dgm:spPr/>
    </dgm:pt>
    <dgm:pt modelId="{EEC98A9E-1DE9-4588-89C5-AF5A59E2CDC9}" type="pres">
      <dgm:prSet presAssocID="{5AB23A34-7C76-463E-A187-5414B1C037B5}" presName="bgRect" presStyleLbl="bgShp" presStyleIdx="0" presStyleCnt="3"/>
      <dgm:spPr/>
    </dgm:pt>
    <dgm:pt modelId="{12936248-1CA9-455E-BEB8-DA9ECE1C19B5}" type="pres">
      <dgm:prSet presAssocID="{5AB23A34-7C76-463E-A187-5414B1C037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65DA980-1BAA-4531-9071-E4F475CA7641}" type="pres">
      <dgm:prSet presAssocID="{5AB23A34-7C76-463E-A187-5414B1C037B5}" presName="spaceRect" presStyleCnt="0"/>
      <dgm:spPr/>
    </dgm:pt>
    <dgm:pt modelId="{12C45EBA-8387-404E-BC83-53F7FC429136}" type="pres">
      <dgm:prSet presAssocID="{5AB23A34-7C76-463E-A187-5414B1C037B5}" presName="parTx" presStyleLbl="revTx" presStyleIdx="0" presStyleCnt="3">
        <dgm:presLayoutVars>
          <dgm:chMax val="0"/>
          <dgm:chPref val="0"/>
        </dgm:presLayoutVars>
      </dgm:prSet>
      <dgm:spPr/>
    </dgm:pt>
    <dgm:pt modelId="{0ECA5862-812F-42D3-A386-AC4E30890DE1}" type="pres">
      <dgm:prSet presAssocID="{C88219A0-11AE-40C8-A8CB-220670648A6A}" presName="sibTrans" presStyleCnt="0"/>
      <dgm:spPr/>
    </dgm:pt>
    <dgm:pt modelId="{4B996155-1197-4E27-8F96-C5C909B3312C}" type="pres">
      <dgm:prSet presAssocID="{E6EFB17C-58D2-4EF5-9725-0CE82D67A516}" presName="compNode" presStyleCnt="0"/>
      <dgm:spPr/>
    </dgm:pt>
    <dgm:pt modelId="{E570F557-D19B-41F4-9F1B-CF16F7C08131}" type="pres">
      <dgm:prSet presAssocID="{E6EFB17C-58D2-4EF5-9725-0CE82D67A516}" presName="bgRect" presStyleLbl="bgShp" presStyleIdx="1" presStyleCnt="3"/>
      <dgm:spPr/>
    </dgm:pt>
    <dgm:pt modelId="{503C4A13-1D68-49A6-85D7-F1D0833C0FAE}" type="pres">
      <dgm:prSet presAssocID="{E6EFB17C-58D2-4EF5-9725-0CE82D67A5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062642C-B68D-4231-9C5C-A7714E110318}" type="pres">
      <dgm:prSet presAssocID="{E6EFB17C-58D2-4EF5-9725-0CE82D67A516}" presName="spaceRect" presStyleCnt="0"/>
      <dgm:spPr/>
    </dgm:pt>
    <dgm:pt modelId="{7525EB35-51E0-4DB4-A4DF-0DDE20C6F803}" type="pres">
      <dgm:prSet presAssocID="{E6EFB17C-58D2-4EF5-9725-0CE82D67A516}" presName="parTx" presStyleLbl="revTx" presStyleIdx="1" presStyleCnt="3">
        <dgm:presLayoutVars>
          <dgm:chMax val="0"/>
          <dgm:chPref val="0"/>
        </dgm:presLayoutVars>
      </dgm:prSet>
      <dgm:spPr/>
    </dgm:pt>
    <dgm:pt modelId="{20FBFA4F-113A-4726-8ECB-8999B768EDA3}" type="pres">
      <dgm:prSet presAssocID="{E25DC9CD-946A-4E24-A2C3-BF48698B1A1C}" presName="sibTrans" presStyleCnt="0"/>
      <dgm:spPr/>
    </dgm:pt>
    <dgm:pt modelId="{AFFD1335-C0AA-45D4-84EE-D54238179123}" type="pres">
      <dgm:prSet presAssocID="{DAA606E3-9FB6-43B3-9851-33FB1EE62A92}" presName="compNode" presStyleCnt="0"/>
      <dgm:spPr/>
    </dgm:pt>
    <dgm:pt modelId="{EDE3C47C-FE6D-4C1C-8947-BA8238AD0FCE}" type="pres">
      <dgm:prSet presAssocID="{DAA606E3-9FB6-43B3-9851-33FB1EE62A92}" presName="bgRect" presStyleLbl="bgShp" presStyleIdx="2" presStyleCnt="3"/>
      <dgm:spPr/>
    </dgm:pt>
    <dgm:pt modelId="{7DC78039-E345-45CA-B334-7E64A0E3A4B2}" type="pres">
      <dgm:prSet presAssocID="{DAA606E3-9FB6-43B3-9851-33FB1EE62A92}" presName="iconRect" presStyleLbl="node1" presStyleIdx="2" presStyleCnt="3"/>
      <dgm:spPr>
        <a:ln>
          <a:noFill/>
        </a:ln>
      </dgm:spPr>
    </dgm:pt>
    <dgm:pt modelId="{5A13046E-0C0C-4CCC-BBB3-F5EA41544D14}" type="pres">
      <dgm:prSet presAssocID="{DAA606E3-9FB6-43B3-9851-33FB1EE62A92}" presName="spaceRect" presStyleCnt="0"/>
      <dgm:spPr/>
    </dgm:pt>
    <dgm:pt modelId="{E87458E4-0168-4368-ABF9-F99E78D6186D}" type="pres">
      <dgm:prSet presAssocID="{DAA606E3-9FB6-43B3-9851-33FB1EE62A92}" presName="parTx" presStyleLbl="revTx" presStyleIdx="2" presStyleCnt="3">
        <dgm:presLayoutVars>
          <dgm:chMax val="0"/>
          <dgm:chPref val="0"/>
        </dgm:presLayoutVars>
      </dgm:prSet>
      <dgm:spPr/>
    </dgm:pt>
  </dgm:ptLst>
  <dgm:cxnLst>
    <dgm:cxn modelId="{71EF9719-C980-4C92-9676-9C8BDAD98EF7}" type="presOf" srcId="{E6EFB17C-58D2-4EF5-9725-0CE82D67A516}" destId="{7525EB35-51E0-4DB4-A4DF-0DDE20C6F803}" srcOrd="0" destOrd="0" presId="urn:microsoft.com/office/officeart/2018/2/layout/IconVerticalSolidList"/>
    <dgm:cxn modelId="{E740211D-C62A-4C92-876A-7960D6A62543}" type="presOf" srcId="{DAA606E3-9FB6-43B3-9851-33FB1EE62A92}" destId="{E87458E4-0168-4368-ABF9-F99E78D6186D}" srcOrd="0" destOrd="0" presId="urn:microsoft.com/office/officeart/2018/2/layout/IconVerticalSolidList"/>
    <dgm:cxn modelId="{06DC9046-31ED-4041-BEBD-380AEA60BCB8}" type="presOf" srcId="{F3E75A75-C5D9-43B8-A871-ADF57E668ED4}" destId="{4A2080A4-001D-4D1E-A6CD-F15720C75187}" srcOrd="0" destOrd="0" presId="urn:microsoft.com/office/officeart/2018/2/layout/IconVerticalSolidList"/>
    <dgm:cxn modelId="{C3230352-9BBA-4981-BEF5-B64065EE6F2E}" srcId="{F3E75A75-C5D9-43B8-A871-ADF57E668ED4}" destId="{DAA606E3-9FB6-43B3-9851-33FB1EE62A92}" srcOrd="2" destOrd="0" parTransId="{10B48998-CDC3-43C8-A41F-124C375E0404}" sibTransId="{81C65B68-F784-42A2-8CE1-73DFEFFFF873}"/>
    <dgm:cxn modelId="{C32BD083-B750-416F-B87E-4E8620FF30F6}" srcId="{F3E75A75-C5D9-43B8-A871-ADF57E668ED4}" destId="{5AB23A34-7C76-463E-A187-5414B1C037B5}" srcOrd="0" destOrd="0" parTransId="{76C48F14-EE3E-4ACF-9230-D1DC3840D30F}" sibTransId="{C88219A0-11AE-40C8-A8CB-220670648A6A}"/>
    <dgm:cxn modelId="{A4EB6E9F-82F4-49C2-938B-D754DB2FDB0E}" type="presOf" srcId="{5AB23A34-7C76-463E-A187-5414B1C037B5}" destId="{12C45EBA-8387-404E-BC83-53F7FC429136}" srcOrd="0" destOrd="0" presId="urn:microsoft.com/office/officeart/2018/2/layout/IconVerticalSolidList"/>
    <dgm:cxn modelId="{95F12DF3-E12B-4B92-A80E-D4A2FB240FD9}" srcId="{F3E75A75-C5D9-43B8-A871-ADF57E668ED4}" destId="{E6EFB17C-58D2-4EF5-9725-0CE82D67A516}" srcOrd="1" destOrd="0" parTransId="{53C2FC75-DB6A-4F48-9469-2173C9FB51A2}" sibTransId="{E25DC9CD-946A-4E24-A2C3-BF48698B1A1C}"/>
    <dgm:cxn modelId="{9FFF6B1B-50F4-48CC-85C0-1CFC6F54A996}" type="presParOf" srcId="{4A2080A4-001D-4D1E-A6CD-F15720C75187}" destId="{B74BDCEA-ECF7-4456-8A1C-8BDD4167D857}" srcOrd="0" destOrd="0" presId="urn:microsoft.com/office/officeart/2018/2/layout/IconVerticalSolidList"/>
    <dgm:cxn modelId="{B51F823E-29C5-467B-AD94-7FB701870D5D}" type="presParOf" srcId="{B74BDCEA-ECF7-4456-8A1C-8BDD4167D857}" destId="{EEC98A9E-1DE9-4588-89C5-AF5A59E2CDC9}" srcOrd="0" destOrd="0" presId="urn:microsoft.com/office/officeart/2018/2/layout/IconVerticalSolidList"/>
    <dgm:cxn modelId="{0908542D-8FAC-4382-AF7D-C78B0D368134}" type="presParOf" srcId="{B74BDCEA-ECF7-4456-8A1C-8BDD4167D857}" destId="{12936248-1CA9-455E-BEB8-DA9ECE1C19B5}" srcOrd="1" destOrd="0" presId="urn:microsoft.com/office/officeart/2018/2/layout/IconVerticalSolidList"/>
    <dgm:cxn modelId="{AC957302-AEC0-44ED-BB71-5145D6E48611}" type="presParOf" srcId="{B74BDCEA-ECF7-4456-8A1C-8BDD4167D857}" destId="{965DA980-1BAA-4531-9071-E4F475CA7641}" srcOrd="2" destOrd="0" presId="urn:microsoft.com/office/officeart/2018/2/layout/IconVerticalSolidList"/>
    <dgm:cxn modelId="{4363FDA8-3EB0-4C23-9251-672FA3FCD6C4}" type="presParOf" srcId="{B74BDCEA-ECF7-4456-8A1C-8BDD4167D857}" destId="{12C45EBA-8387-404E-BC83-53F7FC429136}" srcOrd="3" destOrd="0" presId="urn:microsoft.com/office/officeart/2018/2/layout/IconVerticalSolidList"/>
    <dgm:cxn modelId="{2DD247E7-4600-41A5-9676-4AF324F82CA3}" type="presParOf" srcId="{4A2080A4-001D-4D1E-A6CD-F15720C75187}" destId="{0ECA5862-812F-42D3-A386-AC4E30890DE1}" srcOrd="1" destOrd="0" presId="urn:microsoft.com/office/officeart/2018/2/layout/IconVerticalSolidList"/>
    <dgm:cxn modelId="{A90AD337-2A43-4D31-B3F1-EC56E32FC9B7}" type="presParOf" srcId="{4A2080A4-001D-4D1E-A6CD-F15720C75187}" destId="{4B996155-1197-4E27-8F96-C5C909B3312C}" srcOrd="2" destOrd="0" presId="urn:microsoft.com/office/officeart/2018/2/layout/IconVerticalSolidList"/>
    <dgm:cxn modelId="{D3A44627-BE01-4FC0-9296-E283142AF949}" type="presParOf" srcId="{4B996155-1197-4E27-8F96-C5C909B3312C}" destId="{E570F557-D19B-41F4-9F1B-CF16F7C08131}" srcOrd="0" destOrd="0" presId="urn:microsoft.com/office/officeart/2018/2/layout/IconVerticalSolidList"/>
    <dgm:cxn modelId="{03CF5BC8-9F69-43C5-8574-15EB29693357}" type="presParOf" srcId="{4B996155-1197-4E27-8F96-C5C909B3312C}" destId="{503C4A13-1D68-49A6-85D7-F1D0833C0FAE}" srcOrd="1" destOrd="0" presId="urn:microsoft.com/office/officeart/2018/2/layout/IconVerticalSolidList"/>
    <dgm:cxn modelId="{FFB49887-BC2C-472A-AE99-42C75FEE89FD}" type="presParOf" srcId="{4B996155-1197-4E27-8F96-C5C909B3312C}" destId="{0062642C-B68D-4231-9C5C-A7714E110318}" srcOrd="2" destOrd="0" presId="urn:microsoft.com/office/officeart/2018/2/layout/IconVerticalSolidList"/>
    <dgm:cxn modelId="{654CFDCF-91D7-43BA-A5F2-BA10ADD2A77C}" type="presParOf" srcId="{4B996155-1197-4E27-8F96-C5C909B3312C}" destId="{7525EB35-51E0-4DB4-A4DF-0DDE20C6F803}" srcOrd="3" destOrd="0" presId="urn:microsoft.com/office/officeart/2018/2/layout/IconVerticalSolidList"/>
    <dgm:cxn modelId="{09580227-2F43-48F2-83E5-456E57EAB765}" type="presParOf" srcId="{4A2080A4-001D-4D1E-A6CD-F15720C75187}" destId="{20FBFA4F-113A-4726-8ECB-8999B768EDA3}" srcOrd="3" destOrd="0" presId="urn:microsoft.com/office/officeart/2018/2/layout/IconVerticalSolidList"/>
    <dgm:cxn modelId="{A5AB0A84-5E42-43C7-BEC1-BDCBC29693F7}" type="presParOf" srcId="{4A2080A4-001D-4D1E-A6CD-F15720C75187}" destId="{AFFD1335-C0AA-45D4-84EE-D54238179123}" srcOrd="4" destOrd="0" presId="urn:microsoft.com/office/officeart/2018/2/layout/IconVerticalSolidList"/>
    <dgm:cxn modelId="{771F941F-48FF-4DF3-BE42-A7F0886D6DAD}" type="presParOf" srcId="{AFFD1335-C0AA-45D4-84EE-D54238179123}" destId="{EDE3C47C-FE6D-4C1C-8947-BA8238AD0FCE}" srcOrd="0" destOrd="0" presId="urn:microsoft.com/office/officeart/2018/2/layout/IconVerticalSolidList"/>
    <dgm:cxn modelId="{CE7675A3-8459-49A0-8C1E-18A9128CF48B}" type="presParOf" srcId="{AFFD1335-C0AA-45D4-84EE-D54238179123}" destId="{7DC78039-E345-45CA-B334-7E64A0E3A4B2}" srcOrd="1" destOrd="0" presId="urn:microsoft.com/office/officeart/2018/2/layout/IconVerticalSolidList"/>
    <dgm:cxn modelId="{879F8120-4E3F-4DDA-B00E-0EC13528DDA7}" type="presParOf" srcId="{AFFD1335-C0AA-45D4-84EE-D54238179123}" destId="{5A13046E-0C0C-4CCC-BBB3-F5EA41544D14}" srcOrd="2" destOrd="0" presId="urn:microsoft.com/office/officeart/2018/2/layout/IconVerticalSolidList"/>
    <dgm:cxn modelId="{51C308CB-2551-4C09-86AA-586F1568A9C3}" type="presParOf" srcId="{AFFD1335-C0AA-45D4-84EE-D54238179123}" destId="{E87458E4-0168-4368-ABF9-F99E78D618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3E75A75-C5D9-43B8-A871-ADF57E668ED4}"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5AB23A34-7C76-463E-A187-5414B1C037B5}">
      <dgm:prSet/>
      <dgm:spPr/>
      <dgm:t>
        <a:bodyPr/>
        <a:lstStyle/>
        <a:p>
          <a:r>
            <a:rPr lang="en-US" b="1" baseline="0"/>
            <a:t>Interoperability</a:t>
          </a:r>
          <a:r>
            <a:rPr lang="en-US" baseline="0"/>
            <a:t>: Enhancing the ability of the cryptocurrency to interact and integrate with other blockchain networks, traditional financial systems, and real-world applications.</a:t>
          </a:r>
          <a:endParaRPr lang="en-US"/>
        </a:p>
      </dgm:t>
    </dgm:pt>
    <dgm:pt modelId="{76C48F14-EE3E-4ACF-9230-D1DC3840D30F}" type="parTrans" cxnId="{C32BD083-B750-416F-B87E-4E8620FF30F6}">
      <dgm:prSet/>
      <dgm:spPr/>
      <dgm:t>
        <a:bodyPr/>
        <a:lstStyle/>
        <a:p>
          <a:endParaRPr lang="en-US"/>
        </a:p>
      </dgm:t>
    </dgm:pt>
    <dgm:pt modelId="{C88219A0-11AE-40C8-A8CB-220670648A6A}" type="sibTrans" cxnId="{C32BD083-B750-416F-B87E-4E8620FF30F6}">
      <dgm:prSet/>
      <dgm:spPr/>
      <dgm:t>
        <a:bodyPr/>
        <a:lstStyle/>
        <a:p>
          <a:endParaRPr lang="en-US"/>
        </a:p>
      </dgm:t>
    </dgm:pt>
    <dgm:pt modelId="{E6EFB17C-58D2-4EF5-9725-0CE82D67A516}">
      <dgm:prSet/>
      <dgm:spPr/>
      <dgm:t>
        <a:bodyPr/>
        <a:lstStyle/>
        <a:p>
          <a:r>
            <a:rPr lang="en-US" b="1" baseline="0"/>
            <a:t>Privacy</a:t>
          </a:r>
          <a:r>
            <a:rPr lang="en-US" baseline="0"/>
            <a:t>: Incorporating privacy-enhancing features to protect users' identities and transactional data while still ensuring compliance with </a:t>
          </a:r>
          <a:r>
            <a:rPr lang="en-US" b="0" baseline="0"/>
            <a:t>regulatory </a:t>
          </a:r>
          <a:r>
            <a:rPr lang="en-US" baseline="0"/>
            <a:t>requirements.</a:t>
          </a:r>
          <a:endParaRPr lang="en-US"/>
        </a:p>
      </dgm:t>
    </dgm:pt>
    <dgm:pt modelId="{53C2FC75-DB6A-4F48-9469-2173C9FB51A2}" type="parTrans" cxnId="{95F12DF3-E12B-4B92-A80E-D4A2FB240FD9}">
      <dgm:prSet/>
      <dgm:spPr/>
      <dgm:t>
        <a:bodyPr/>
        <a:lstStyle/>
        <a:p>
          <a:endParaRPr lang="en-US"/>
        </a:p>
      </dgm:t>
    </dgm:pt>
    <dgm:pt modelId="{E25DC9CD-946A-4E24-A2C3-BF48698B1A1C}" type="sibTrans" cxnId="{95F12DF3-E12B-4B92-A80E-D4A2FB240FD9}">
      <dgm:prSet/>
      <dgm:spPr/>
      <dgm:t>
        <a:bodyPr/>
        <a:lstStyle/>
        <a:p>
          <a:endParaRPr lang="en-US"/>
        </a:p>
      </dgm:t>
    </dgm:pt>
    <dgm:pt modelId="{702DB111-3EB4-4186-B553-7AFE9AD4B2CD}">
      <dgm:prSet phldr="0"/>
      <dgm:spPr/>
      <dgm:t>
        <a:bodyPr/>
        <a:lstStyle/>
        <a:p>
          <a:r>
            <a:rPr lang="en-US" b="1" baseline="0"/>
            <a:t>Usability</a:t>
          </a:r>
          <a:r>
            <a:rPr lang="en-US" baseline="0"/>
            <a:t>: Improving the user experience of using cryptocurrency, including creating intuitive wallets, user-friendly interfaces, and seamless payment experiences.</a:t>
          </a:r>
          <a:endParaRPr lang="en-US"/>
        </a:p>
      </dgm:t>
    </dgm:pt>
    <dgm:pt modelId="{75A2FD4A-99A8-4BCF-AF1A-B9E4E0416ABC}" type="parTrans" cxnId="{D2459015-76E2-4BE2-8BE8-62FDDCED6ED4}">
      <dgm:prSet/>
      <dgm:spPr/>
    </dgm:pt>
    <dgm:pt modelId="{D0C06227-A1FA-4BF6-A433-64ACFC714939}" type="sibTrans" cxnId="{D2459015-76E2-4BE2-8BE8-62FDDCED6ED4}">
      <dgm:prSet/>
      <dgm:spPr/>
      <dgm:t>
        <a:bodyPr/>
        <a:lstStyle/>
        <a:p>
          <a:endParaRPr lang="en-US"/>
        </a:p>
      </dgm:t>
    </dgm:pt>
    <dgm:pt modelId="{4A2080A4-001D-4D1E-A6CD-F15720C75187}" type="pres">
      <dgm:prSet presAssocID="{F3E75A75-C5D9-43B8-A871-ADF57E668ED4}" presName="root" presStyleCnt="0">
        <dgm:presLayoutVars>
          <dgm:dir/>
          <dgm:resizeHandles val="exact"/>
        </dgm:presLayoutVars>
      </dgm:prSet>
      <dgm:spPr/>
    </dgm:pt>
    <dgm:pt modelId="{B74BDCEA-ECF7-4456-8A1C-8BDD4167D857}" type="pres">
      <dgm:prSet presAssocID="{5AB23A34-7C76-463E-A187-5414B1C037B5}" presName="compNode" presStyleCnt="0"/>
      <dgm:spPr/>
    </dgm:pt>
    <dgm:pt modelId="{EEC98A9E-1DE9-4588-89C5-AF5A59E2CDC9}" type="pres">
      <dgm:prSet presAssocID="{5AB23A34-7C76-463E-A187-5414B1C037B5}" presName="bgRect" presStyleLbl="bgShp" presStyleIdx="0" presStyleCnt="3"/>
      <dgm:spPr/>
    </dgm:pt>
    <dgm:pt modelId="{12936248-1CA9-455E-BEB8-DA9ECE1C19B5}" type="pres">
      <dgm:prSet presAssocID="{5AB23A34-7C76-463E-A187-5414B1C037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65DA980-1BAA-4531-9071-E4F475CA7641}" type="pres">
      <dgm:prSet presAssocID="{5AB23A34-7C76-463E-A187-5414B1C037B5}" presName="spaceRect" presStyleCnt="0"/>
      <dgm:spPr/>
    </dgm:pt>
    <dgm:pt modelId="{12C45EBA-8387-404E-BC83-53F7FC429136}" type="pres">
      <dgm:prSet presAssocID="{5AB23A34-7C76-463E-A187-5414B1C037B5}" presName="parTx" presStyleLbl="revTx" presStyleIdx="0" presStyleCnt="3">
        <dgm:presLayoutVars>
          <dgm:chMax val="0"/>
          <dgm:chPref val="0"/>
        </dgm:presLayoutVars>
      </dgm:prSet>
      <dgm:spPr/>
    </dgm:pt>
    <dgm:pt modelId="{0ECA5862-812F-42D3-A386-AC4E30890DE1}" type="pres">
      <dgm:prSet presAssocID="{C88219A0-11AE-40C8-A8CB-220670648A6A}" presName="sibTrans" presStyleCnt="0"/>
      <dgm:spPr/>
    </dgm:pt>
    <dgm:pt modelId="{4B996155-1197-4E27-8F96-C5C909B3312C}" type="pres">
      <dgm:prSet presAssocID="{E6EFB17C-58D2-4EF5-9725-0CE82D67A516}" presName="compNode" presStyleCnt="0"/>
      <dgm:spPr/>
    </dgm:pt>
    <dgm:pt modelId="{E570F557-D19B-41F4-9F1B-CF16F7C08131}" type="pres">
      <dgm:prSet presAssocID="{E6EFB17C-58D2-4EF5-9725-0CE82D67A516}" presName="bgRect" presStyleLbl="bgShp" presStyleIdx="1" presStyleCnt="3"/>
      <dgm:spPr/>
    </dgm:pt>
    <dgm:pt modelId="{503C4A13-1D68-49A6-85D7-F1D0833C0FAE}" type="pres">
      <dgm:prSet presAssocID="{E6EFB17C-58D2-4EF5-9725-0CE82D67A5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062642C-B68D-4231-9C5C-A7714E110318}" type="pres">
      <dgm:prSet presAssocID="{E6EFB17C-58D2-4EF5-9725-0CE82D67A516}" presName="spaceRect" presStyleCnt="0"/>
      <dgm:spPr/>
    </dgm:pt>
    <dgm:pt modelId="{7525EB35-51E0-4DB4-A4DF-0DDE20C6F803}" type="pres">
      <dgm:prSet presAssocID="{E6EFB17C-58D2-4EF5-9725-0CE82D67A516}" presName="parTx" presStyleLbl="revTx" presStyleIdx="1" presStyleCnt="3">
        <dgm:presLayoutVars>
          <dgm:chMax val="0"/>
          <dgm:chPref val="0"/>
        </dgm:presLayoutVars>
      </dgm:prSet>
      <dgm:spPr/>
    </dgm:pt>
    <dgm:pt modelId="{20FBFA4F-113A-4726-8ECB-8999B768EDA3}" type="pres">
      <dgm:prSet presAssocID="{E25DC9CD-946A-4E24-A2C3-BF48698B1A1C}" presName="sibTrans" presStyleCnt="0"/>
      <dgm:spPr/>
    </dgm:pt>
    <dgm:pt modelId="{5330817A-4163-4550-BAAC-0901915BA54F}" type="pres">
      <dgm:prSet presAssocID="{702DB111-3EB4-4186-B553-7AFE9AD4B2CD}" presName="compNode" presStyleCnt="0"/>
      <dgm:spPr/>
    </dgm:pt>
    <dgm:pt modelId="{967DE3A2-ED87-4DCE-ACA3-0616DBEA7830}" type="pres">
      <dgm:prSet presAssocID="{702DB111-3EB4-4186-B553-7AFE9AD4B2CD}" presName="bgRect" presStyleLbl="bgShp" presStyleIdx="2" presStyleCnt="3"/>
      <dgm:spPr/>
    </dgm:pt>
    <dgm:pt modelId="{4F8493F0-C243-4B29-ADF3-9091FB60982D}" type="pres">
      <dgm:prSet presAssocID="{702DB111-3EB4-4186-B553-7AFE9AD4B2CD}" presName="iconRect" presStyleLbl="node1" presStyleIdx="2" presStyleCnt="3"/>
      <dgm:spPr>
        <a:ln>
          <a:noFill/>
        </a:ln>
      </dgm:spPr>
    </dgm:pt>
    <dgm:pt modelId="{B98BB0C5-B1CD-4B3F-86F3-293ABD4310D5}" type="pres">
      <dgm:prSet presAssocID="{702DB111-3EB4-4186-B553-7AFE9AD4B2CD}" presName="spaceRect" presStyleCnt="0"/>
      <dgm:spPr/>
    </dgm:pt>
    <dgm:pt modelId="{21C12843-8D68-4EE5-9F87-D6171AE4800C}" type="pres">
      <dgm:prSet presAssocID="{702DB111-3EB4-4186-B553-7AFE9AD4B2CD}" presName="parTx" presStyleLbl="revTx" presStyleIdx="2" presStyleCnt="3">
        <dgm:presLayoutVars>
          <dgm:chMax val="0"/>
          <dgm:chPref val="0"/>
        </dgm:presLayoutVars>
      </dgm:prSet>
      <dgm:spPr/>
    </dgm:pt>
  </dgm:ptLst>
  <dgm:cxnLst>
    <dgm:cxn modelId="{D2459015-76E2-4BE2-8BE8-62FDDCED6ED4}" srcId="{F3E75A75-C5D9-43B8-A871-ADF57E668ED4}" destId="{702DB111-3EB4-4186-B553-7AFE9AD4B2CD}" srcOrd="2" destOrd="0" parTransId="{75A2FD4A-99A8-4BCF-AF1A-B9E4E0416ABC}" sibTransId="{D0C06227-A1FA-4BF6-A433-64ACFC714939}"/>
    <dgm:cxn modelId="{4FC8C730-7EA1-409B-AA7F-1279F3FD8B38}" type="presOf" srcId="{5AB23A34-7C76-463E-A187-5414B1C037B5}" destId="{12C45EBA-8387-404E-BC83-53F7FC429136}" srcOrd="0" destOrd="0" presId="urn:microsoft.com/office/officeart/2018/2/layout/IconVerticalSolidList"/>
    <dgm:cxn modelId="{06DC9046-31ED-4041-BEBD-380AEA60BCB8}" type="presOf" srcId="{F3E75A75-C5D9-43B8-A871-ADF57E668ED4}" destId="{4A2080A4-001D-4D1E-A6CD-F15720C75187}" srcOrd="0" destOrd="0" presId="urn:microsoft.com/office/officeart/2018/2/layout/IconVerticalSolidList"/>
    <dgm:cxn modelId="{C32BD083-B750-416F-B87E-4E8620FF30F6}" srcId="{F3E75A75-C5D9-43B8-A871-ADF57E668ED4}" destId="{5AB23A34-7C76-463E-A187-5414B1C037B5}" srcOrd="0" destOrd="0" parTransId="{76C48F14-EE3E-4ACF-9230-D1DC3840D30F}" sibTransId="{C88219A0-11AE-40C8-A8CB-220670648A6A}"/>
    <dgm:cxn modelId="{E815C19C-F8DC-4752-8C8D-94A7BF2C9F49}" type="presOf" srcId="{E6EFB17C-58D2-4EF5-9725-0CE82D67A516}" destId="{7525EB35-51E0-4DB4-A4DF-0DDE20C6F803}" srcOrd="0" destOrd="0" presId="urn:microsoft.com/office/officeart/2018/2/layout/IconVerticalSolidList"/>
    <dgm:cxn modelId="{04BA23EA-B4D5-43DD-9322-4B530FEC00CE}" type="presOf" srcId="{702DB111-3EB4-4186-B553-7AFE9AD4B2CD}" destId="{21C12843-8D68-4EE5-9F87-D6171AE4800C}" srcOrd="0" destOrd="0" presId="urn:microsoft.com/office/officeart/2018/2/layout/IconVerticalSolidList"/>
    <dgm:cxn modelId="{95F12DF3-E12B-4B92-A80E-D4A2FB240FD9}" srcId="{F3E75A75-C5D9-43B8-A871-ADF57E668ED4}" destId="{E6EFB17C-58D2-4EF5-9725-0CE82D67A516}" srcOrd="1" destOrd="0" parTransId="{53C2FC75-DB6A-4F48-9469-2173C9FB51A2}" sibTransId="{E25DC9CD-946A-4E24-A2C3-BF48698B1A1C}"/>
    <dgm:cxn modelId="{24F43555-20F8-44F1-A974-83C2135C77F1}" type="presParOf" srcId="{4A2080A4-001D-4D1E-A6CD-F15720C75187}" destId="{B74BDCEA-ECF7-4456-8A1C-8BDD4167D857}" srcOrd="0" destOrd="0" presId="urn:microsoft.com/office/officeart/2018/2/layout/IconVerticalSolidList"/>
    <dgm:cxn modelId="{DBA1A1F7-5E85-4A81-B80F-283088962BB8}" type="presParOf" srcId="{B74BDCEA-ECF7-4456-8A1C-8BDD4167D857}" destId="{EEC98A9E-1DE9-4588-89C5-AF5A59E2CDC9}" srcOrd="0" destOrd="0" presId="urn:microsoft.com/office/officeart/2018/2/layout/IconVerticalSolidList"/>
    <dgm:cxn modelId="{A6AA9FE8-AD03-4E68-A070-C3EF454A7F4E}" type="presParOf" srcId="{B74BDCEA-ECF7-4456-8A1C-8BDD4167D857}" destId="{12936248-1CA9-455E-BEB8-DA9ECE1C19B5}" srcOrd="1" destOrd="0" presId="urn:microsoft.com/office/officeart/2018/2/layout/IconVerticalSolidList"/>
    <dgm:cxn modelId="{28D4A4E3-DC9C-4838-A6DA-AD137ACC72C0}" type="presParOf" srcId="{B74BDCEA-ECF7-4456-8A1C-8BDD4167D857}" destId="{965DA980-1BAA-4531-9071-E4F475CA7641}" srcOrd="2" destOrd="0" presId="urn:microsoft.com/office/officeart/2018/2/layout/IconVerticalSolidList"/>
    <dgm:cxn modelId="{EB0F623A-2023-46AD-9DCC-EF2A46BC997B}" type="presParOf" srcId="{B74BDCEA-ECF7-4456-8A1C-8BDD4167D857}" destId="{12C45EBA-8387-404E-BC83-53F7FC429136}" srcOrd="3" destOrd="0" presId="urn:microsoft.com/office/officeart/2018/2/layout/IconVerticalSolidList"/>
    <dgm:cxn modelId="{293A45B7-1012-4EAC-91AE-26D5EB3F13B6}" type="presParOf" srcId="{4A2080A4-001D-4D1E-A6CD-F15720C75187}" destId="{0ECA5862-812F-42D3-A386-AC4E30890DE1}" srcOrd="1" destOrd="0" presId="urn:microsoft.com/office/officeart/2018/2/layout/IconVerticalSolidList"/>
    <dgm:cxn modelId="{21988F26-8924-48EF-81B9-587E5046CF48}" type="presParOf" srcId="{4A2080A4-001D-4D1E-A6CD-F15720C75187}" destId="{4B996155-1197-4E27-8F96-C5C909B3312C}" srcOrd="2" destOrd="0" presId="urn:microsoft.com/office/officeart/2018/2/layout/IconVerticalSolidList"/>
    <dgm:cxn modelId="{768B4562-AE40-4B1A-A17C-13C913623AC7}" type="presParOf" srcId="{4B996155-1197-4E27-8F96-C5C909B3312C}" destId="{E570F557-D19B-41F4-9F1B-CF16F7C08131}" srcOrd="0" destOrd="0" presId="urn:microsoft.com/office/officeart/2018/2/layout/IconVerticalSolidList"/>
    <dgm:cxn modelId="{8D90C8B1-87CC-4B78-89A0-9CBD00BE6CF4}" type="presParOf" srcId="{4B996155-1197-4E27-8F96-C5C909B3312C}" destId="{503C4A13-1D68-49A6-85D7-F1D0833C0FAE}" srcOrd="1" destOrd="0" presId="urn:microsoft.com/office/officeart/2018/2/layout/IconVerticalSolidList"/>
    <dgm:cxn modelId="{0D9F9E97-70CD-4DF6-9404-2547BB7D2D8A}" type="presParOf" srcId="{4B996155-1197-4E27-8F96-C5C909B3312C}" destId="{0062642C-B68D-4231-9C5C-A7714E110318}" srcOrd="2" destOrd="0" presId="urn:microsoft.com/office/officeart/2018/2/layout/IconVerticalSolidList"/>
    <dgm:cxn modelId="{2579FCF2-32DB-4EC5-BC07-646C203404D4}" type="presParOf" srcId="{4B996155-1197-4E27-8F96-C5C909B3312C}" destId="{7525EB35-51E0-4DB4-A4DF-0DDE20C6F803}" srcOrd="3" destOrd="0" presId="urn:microsoft.com/office/officeart/2018/2/layout/IconVerticalSolidList"/>
    <dgm:cxn modelId="{F1F61F76-2808-4D3C-B1C2-4D531F47C79C}" type="presParOf" srcId="{4A2080A4-001D-4D1E-A6CD-F15720C75187}" destId="{20FBFA4F-113A-4726-8ECB-8999B768EDA3}" srcOrd="3" destOrd="0" presId="urn:microsoft.com/office/officeart/2018/2/layout/IconVerticalSolidList"/>
    <dgm:cxn modelId="{AB0B8F87-0A4D-4768-B0D2-3E1374295C3D}" type="presParOf" srcId="{4A2080A4-001D-4D1E-A6CD-F15720C75187}" destId="{5330817A-4163-4550-BAAC-0901915BA54F}" srcOrd="4" destOrd="0" presId="urn:microsoft.com/office/officeart/2018/2/layout/IconVerticalSolidList"/>
    <dgm:cxn modelId="{129E0D61-07A8-4013-A147-458FF4CFF95F}" type="presParOf" srcId="{5330817A-4163-4550-BAAC-0901915BA54F}" destId="{967DE3A2-ED87-4DCE-ACA3-0616DBEA7830}" srcOrd="0" destOrd="0" presId="urn:microsoft.com/office/officeart/2018/2/layout/IconVerticalSolidList"/>
    <dgm:cxn modelId="{D070F8E3-A7A9-420C-A03C-01560FEDB9D0}" type="presParOf" srcId="{5330817A-4163-4550-BAAC-0901915BA54F}" destId="{4F8493F0-C243-4B29-ADF3-9091FB60982D}" srcOrd="1" destOrd="0" presId="urn:microsoft.com/office/officeart/2018/2/layout/IconVerticalSolidList"/>
    <dgm:cxn modelId="{FF050F89-ADDD-4F66-90BF-F9A62AAE7405}" type="presParOf" srcId="{5330817A-4163-4550-BAAC-0901915BA54F}" destId="{B98BB0C5-B1CD-4B3F-86F3-293ABD4310D5}" srcOrd="2" destOrd="0" presId="urn:microsoft.com/office/officeart/2018/2/layout/IconVerticalSolidList"/>
    <dgm:cxn modelId="{497F15C1-4174-4AB9-81EA-D325838D2BE4}" type="presParOf" srcId="{5330817A-4163-4550-BAAC-0901915BA54F}" destId="{21C12843-8D68-4EE5-9F87-D6171AE480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3E75A75-C5D9-43B8-A871-ADF57E668ED4}"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563C9B6-FA9F-4FB8-84F5-79617CA37263}">
      <dgm:prSet phldr="0"/>
      <dgm:spPr/>
      <dgm:t>
        <a:bodyPr/>
        <a:lstStyle/>
        <a:p>
          <a:r>
            <a:rPr lang="en-US" b="1"/>
            <a:t>Adoption</a:t>
          </a:r>
          <a:r>
            <a:rPr lang="en-US"/>
            <a:t>: Increasing the adoption of the cryptocurrency by attracting users, merchants, developers, and other stakeholders through education, marketing, and strategic partnerships.</a:t>
          </a:r>
        </a:p>
      </dgm:t>
    </dgm:pt>
    <dgm:pt modelId="{DD4CE4D6-954E-442F-8D64-8E286B7E7C3A}" type="parTrans" cxnId="{B9A63A0E-D211-45BD-BC3F-F14C6A447836}">
      <dgm:prSet/>
      <dgm:spPr/>
    </dgm:pt>
    <dgm:pt modelId="{E95D83ED-339C-47FF-AE4F-7D1458A3C542}" type="sibTrans" cxnId="{B9A63A0E-D211-45BD-BC3F-F14C6A447836}">
      <dgm:prSet/>
      <dgm:spPr/>
    </dgm:pt>
    <dgm:pt modelId="{96D78851-BA56-4956-A4A7-4657AE436CF7}">
      <dgm:prSet phldr="0"/>
      <dgm:spPr/>
      <dgm:t>
        <a:bodyPr/>
        <a:lstStyle/>
        <a:p>
          <a:r>
            <a:rPr lang="en-US" b="1"/>
            <a:t>Sustainability</a:t>
          </a:r>
          <a:r>
            <a:rPr lang="en-US"/>
            <a:t>: Developing mechanisms to ensure the long-term viability and sustainability of the cryptocurrency ecosystem, including governance structures, funding models, and incentives for participants.</a:t>
          </a:r>
        </a:p>
      </dgm:t>
    </dgm:pt>
    <dgm:pt modelId="{E7A28E6A-4EF6-411D-AB74-2CFF813E0F61}" type="parTrans" cxnId="{296100EF-C49A-40DB-85F7-8521BF1E431B}">
      <dgm:prSet/>
      <dgm:spPr/>
    </dgm:pt>
    <dgm:pt modelId="{0DEC6054-46E9-4533-834E-80E084E7220A}" type="sibTrans" cxnId="{296100EF-C49A-40DB-85F7-8521BF1E431B}">
      <dgm:prSet/>
      <dgm:spPr/>
    </dgm:pt>
    <dgm:pt modelId="{1D6BC32B-E6CE-488A-9E82-5460DEF286E5}">
      <dgm:prSet phldr="0"/>
      <dgm:spPr/>
      <dgm:t>
        <a:bodyPr/>
        <a:lstStyle/>
        <a:p>
          <a:r>
            <a:rPr lang="en-US" b="1"/>
            <a:t>Innovation</a:t>
          </a:r>
          <a:r>
            <a:rPr lang="en-US"/>
            <a:t>: Fostering a culture of innovation by continuously researching and developing new technologies, features, and use cases for the cryptocurrency.</a:t>
          </a:r>
          <a:endParaRPr lang="en-US">
            <a:latin typeface="Franklin Gothic Demi Cond"/>
          </a:endParaRPr>
        </a:p>
      </dgm:t>
    </dgm:pt>
    <dgm:pt modelId="{3A1F7A41-9FC3-4C73-9F8A-7C1311EEAC54}" type="parTrans" cxnId="{42EF4043-2BA0-496B-97D9-E92BA4567200}">
      <dgm:prSet/>
      <dgm:spPr/>
    </dgm:pt>
    <dgm:pt modelId="{FF8B9321-7F6D-4F88-848D-3259DA750B24}" type="sibTrans" cxnId="{42EF4043-2BA0-496B-97D9-E92BA4567200}">
      <dgm:prSet/>
      <dgm:spPr/>
    </dgm:pt>
    <dgm:pt modelId="{3A3F3CA9-FFC6-4594-8BB5-6F91790B9FB2}">
      <dgm:prSet phldr="0"/>
      <dgm:spPr/>
      <dgm:t>
        <a:bodyPr/>
        <a:lstStyle/>
        <a:p>
          <a:r>
            <a:rPr lang="en-US" b="1"/>
            <a:t>Regulatory Compliance</a:t>
          </a:r>
          <a:r>
            <a:rPr lang="en-US"/>
            <a:t>: Working to ensure compliance with relevant laws and regulations to foster trust and legitimacy in the cryptocurrency ecosystem and promote mainstream adoption.</a:t>
          </a:r>
        </a:p>
      </dgm:t>
    </dgm:pt>
    <dgm:pt modelId="{EBABF2FD-8CDB-4B5E-87BA-341673A77495}" type="parTrans" cxnId="{4D55E967-6384-4C9D-BEAD-40F2B25CC09E}">
      <dgm:prSet/>
      <dgm:spPr/>
    </dgm:pt>
    <dgm:pt modelId="{F2BA8412-1116-4C1B-9EC8-44F0E82699AA}" type="sibTrans" cxnId="{4D55E967-6384-4C9D-BEAD-40F2B25CC09E}">
      <dgm:prSet/>
      <dgm:spPr/>
    </dgm:pt>
    <dgm:pt modelId="{4A2080A4-001D-4D1E-A6CD-F15720C75187}" type="pres">
      <dgm:prSet presAssocID="{F3E75A75-C5D9-43B8-A871-ADF57E668ED4}" presName="root" presStyleCnt="0">
        <dgm:presLayoutVars>
          <dgm:dir/>
          <dgm:resizeHandles val="exact"/>
        </dgm:presLayoutVars>
      </dgm:prSet>
      <dgm:spPr/>
    </dgm:pt>
    <dgm:pt modelId="{240D8107-19AA-4648-9674-B5EA59D132DE}" type="pres">
      <dgm:prSet presAssocID="{5563C9B6-FA9F-4FB8-84F5-79617CA37263}" presName="compNode" presStyleCnt="0"/>
      <dgm:spPr/>
    </dgm:pt>
    <dgm:pt modelId="{133807FE-8EB6-40A0-A347-61B041B85E84}" type="pres">
      <dgm:prSet presAssocID="{5563C9B6-FA9F-4FB8-84F5-79617CA37263}" presName="bgRect" presStyleLbl="bgShp" presStyleIdx="0" presStyleCnt="4"/>
      <dgm:spPr/>
    </dgm:pt>
    <dgm:pt modelId="{204E0932-4B49-4F60-A1EB-3E0AD34F4BB7}" type="pres">
      <dgm:prSet presAssocID="{5563C9B6-FA9F-4FB8-84F5-79617CA37263}" presName="iconRect" presStyleLbl="node1" presStyleIdx="0" presStyleCnt="4"/>
      <dgm:spPr>
        <a:ln>
          <a:noFill/>
        </a:ln>
      </dgm:spPr>
    </dgm:pt>
    <dgm:pt modelId="{BE3A5993-17E1-4747-A6EB-0C88DA04708E}" type="pres">
      <dgm:prSet presAssocID="{5563C9B6-FA9F-4FB8-84F5-79617CA37263}" presName="spaceRect" presStyleCnt="0"/>
      <dgm:spPr/>
    </dgm:pt>
    <dgm:pt modelId="{393D58F4-42DB-4509-8193-CD523E690EA2}" type="pres">
      <dgm:prSet presAssocID="{5563C9B6-FA9F-4FB8-84F5-79617CA37263}" presName="parTx" presStyleLbl="revTx" presStyleIdx="0" presStyleCnt="4">
        <dgm:presLayoutVars>
          <dgm:chMax val="0"/>
          <dgm:chPref val="0"/>
        </dgm:presLayoutVars>
      </dgm:prSet>
      <dgm:spPr/>
    </dgm:pt>
    <dgm:pt modelId="{7524DE9F-3B1C-41F7-BEE5-086BF7E7D2DA}" type="pres">
      <dgm:prSet presAssocID="{E95D83ED-339C-47FF-AE4F-7D1458A3C542}" presName="sibTrans" presStyleCnt="0"/>
      <dgm:spPr/>
    </dgm:pt>
    <dgm:pt modelId="{5678CD54-2C0C-4EF6-9B46-E319E8C1157C}" type="pres">
      <dgm:prSet presAssocID="{96D78851-BA56-4956-A4A7-4657AE436CF7}" presName="compNode" presStyleCnt="0"/>
      <dgm:spPr/>
    </dgm:pt>
    <dgm:pt modelId="{8124AED1-5171-41CE-9CF5-A19301450662}" type="pres">
      <dgm:prSet presAssocID="{96D78851-BA56-4956-A4A7-4657AE436CF7}" presName="bgRect" presStyleLbl="bgShp" presStyleIdx="1" presStyleCnt="4"/>
      <dgm:spPr/>
    </dgm:pt>
    <dgm:pt modelId="{58A43DA7-53B8-44A9-964A-6A94289567D7}" type="pres">
      <dgm:prSet presAssocID="{96D78851-BA56-4956-A4A7-4657AE436CF7}" presName="iconRect" presStyleLbl="node1" presStyleIdx="1" presStyleCnt="4"/>
      <dgm:spPr>
        <a:ln>
          <a:noFill/>
        </a:ln>
      </dgm:spPr>
    </dgm:pt>
    <dgm:pt modelId="{99B1DB04-1175-43B7-8114-75DD63496F2A}" type="pres">
      <dgm:prSet presAssocID="{96D78851-BA56-4956-A4A7-4657AE436CF7}" presName="spaceRect" presStyleCnt="0"/>
      <dgm:spPr/>
    </dgm:pt>
    <dgm:pt modelId="{8552CB39-0045-4996-A958-93206D3A8BC1}" type="pres">
      <dgm:prSet presAssocID="{96D78851-BA56-4956-A4A7-4657AE436CF7}" presName="parTx" presStyleLbl="revTx" presStyleIdx="1" presStyleCnt="4">
        <dgm:presLayoutVars>
          <dgm:chMax val="0"/>
          <dgm:chPref val="0"/>
        </dgm:presLayoutVars>
      </dgm:prSet>
      <dgm:spPr/>
    </dgm:pt>
    <dgm:pt modelId="{AC110B49-D90F-4F65-8FF7-2AD5AB53C118}" type="pres">
      <dgm:prSet presAssocID="{0DEC6054-46E9-4533-834E-80E084E7220A}" presName="sibTrans" presStyleCnt="0"/>
      <dgm:spPr/>
    </dgm:pt>
    <dgm:pt modelId="{3EB52A45-C5BF-4C24-91BE-F1D2B929FAAE}" type="pres">
      <dgm:prSet presAssocID="{1D6BC32B-E6CE-488A-9E82-5460DEF286E5}" presName="compNode" presStyleCnt="0"/>
      <dgm:spPr/>
    </dgm:pt>
    <dgm:pt modelId="{B9990A8C-1A29-4AB6-8521-78CA52AA82E2}" type="pres">
      <dgm:prSet presAssocID="{1D6BC32B-E6CE-488A-9E82-5460DEF286E5}" presName="bgRect" presStyleLbl="bgShp" presStyleIdx="2" presStyleCnt="4"/>
      <dgm:spPr/>
    </dgm:pt>
    <dgm:pt modelId="{38436D32-CEC9-4E9F-BEF3-7A7E057085B7}" type="pres">
      <dgm:prSet presAssocID="{1D6BC32B-E6CE-488A-9E82-5460DEF286E5}" presName="iconRect" presStyleLbl="node1" presStyleIdx="2" presStyleCnt="4"/>
      <dgm:spPr>
        <a:ln>
          <a:noFill/>
        </a:ln>
      </dgm:spPr>
    </dgm:pt>
    <dgm:pt modelId="{D391E00B-A781-4019-8D79-3A27185B0770}" type="pres">
      <dgm:prSet presAssocID="{1D6BC32B-E6CE-488A-9E82-5460DEF286E5}" presName="spaceRect" presStyleCnt="0"/>
      <dgm:spPr/>
    </dgm:pt>
    <dgm:pt modelId="{338101A7-1BA6-4FE2-B6F3-4A20F50F9FB5}" type="pres">
      <dgm:prSet presAssocID="{1D6BC32B-E6CE-488A-9E82-5460DEF286E5}" presName="parTx" presStyleLbl="revTx" presStyleIdx="2" presStyleCnt="4">
        <dgm:presLayoutVars>
          <dgm:chMax val="0"/>
          <dgm:chPref val="0"/>
        </dgm:presLayoutVars>
      </dgm:prSet>
      <dgm:spPr/>
    </dgm:pt>
    <dgm:pt modelId="{7C39A5CD-2A38-4215-9474-6E290BE628C0}" type="pres">
      <dgm:prSet presAssocID="{FF8B9321-7F6D-4F88-848D-3259DA750B24}" presName="sibTrans" presStyleCnt="0"/>
      <dgm:spPr/>
    </dgm:pt>
    <dgm:pt modelId="{2F62BEC2-354F-4865-BD2E-289AC27EA988}" type="pres">
      <dgm:prSet presAssocID="{3A3F3CA9-FFC6-4594-8BB5-6F91790B9FB2}" presName="compNode" presStyleCnt="0"/>
      <dgm:spPr/>
    </dgm:pt>
    <dgm:pt modelId="{26E3BF62-7796-4942-9EB6-6C5208A79E80}" type="pres">
      <dgm:prSet presAssocID="{3A3F3CA9-FFC6-4594-8BB5-6F91790B9FB2}" presName="bgRect" presStyleLbl="bgShp" presStyleIdx="3" presStyleCnt="4"/>
      <dgm:spPr/>
    </dgm:pt>
    <dgm:pt modelId="{C8E762B5-B651-42C4-8A9A-EEABC7BE4518}" type="pres">
      <dgm:prSet presAssocID="{3A3F3CA9-FFC6-4594-8BB5-6F91790B9FB2}" presName="iconRect" presStyleLbl="node1" presStyleIdx="3" presStyleCnt="4"/>
      <dgm:spPr>
        <a:ln>
          <a:noFill/>
        </a:ln>
      </dgm:spPr>
    </dgm:pt>
    <dgm:pt modelId="{649056BB-D9AA-4EC3-9C91-F395FAFA36F1}" type="pres">
      <dgm:prSet presAssocID="{3A3F3CA9-FFC6-4594-8BB5-6F91790B9FB2}" presName="spaceRect" presStyleCnt="0"/>
      <dgm:spPr/>
    </dgm:pt>
    <dgm:pt modelId="{0D032270-AC02-49A0-91D5-B9794A44A299}" type="pres">
      <dgm:prSet presAssocID="{3A3F3CA9-FFC6-4594-8BB5-6F91790B9FB2}" presName="parTx" presStyleLbl="revTx" presStyleIdx="3" presStyleCnt="4">
        <dgm:presLayoutVars>
          <dgm:chMax val="0"/>
          <dgm:chPref val="0"/>
        </dgm:presLayoutVars>
      </dgm:prSet>
      <dgm:spPr/>
    </dgm:pt>
  </dgm:ptLst>
  <dgm:cxnLst>
    <dgm:cxn modelId="{10B19F0A-647E-43F1-9480-696668B1CA22}" type="presOf" srcId="{96D78851-BA56-4956-A4A7-4657AE436CF7}" destId="{8552CB39-0045-4996-A958-93206D3A8BC1}" srcOrd="0" destOrd="0" presId="urn:microsoft.com/office/officeart/2018/2/layout/IconVerticalSolidList"/>
    <dgm:cxn modelId="{B9A63A0E-D211-45BD-BC3F-F14C6A447836}" srcId="{F3E75A75-C5D9-43B8-A871-ADF57E668ED4}" destId="{5563C9B6-FA9F-4FB8-84F5-79617CA37263}" srcOrd="0" destOrd="0" parTransId="{DD4CE4D6-954E-442F-8D64-8E286B7E7C3A}" sibTransId="{E95D83ED-339C-47FF-AE4F-7D1458A3C542}"/>
    <dgm:cxn modelId="{0DFB2B35-02C0-4763-AE61-42DF770AC57D}" type="presOf" srcId="{5563C9B6-FA9F-4FB8-84F5-79617CA37263}" destId="{393D58F4-42DB-4509-8193-CD523E690EA2}" srcOrd="0" destOrd="0" presId="urn:microsoft.com/office/officeart/2018/2/layout/IconVerticalSolidList"/>
    <dgm:cxn modelId="{42EF4043-2BA0-496B-97D9-E92BA4567200}" srcId="{F3E75A75-C5D9-43B8-A871-ADF57E668ED4}" destId="{1D6BC32B-E6CE-488A-9E82-5460DEF286E5}" srcOrd="2" destOrd="0" parTransId="{3A1F7A41-9FC3-4C73-9F8A-7C1311EEAC54}" sibTransId="{FF8B9321-7F6D-4F88-848D-3259DA750B24}"/>
    <dgm:cxn modelId="{06DC9046-31ED-4041-BEBD-380AEA60BCB8}" type="presOf" srcId="{F3E75A75-C5D9-43B8-A871-ADF57E668ED4}" destId="{4A2080A4-001D-4D1E-A6CD-F15720C75187}" srcOrd="0" destOrd="0" presId="urn:microsoft.com/office/officeart/2018/2/layout/IconVerticalSolidList"/>
    <dgm:cxn modelId="{47151447-77EF-4149-B214-A909EAB68621}" type="presOf" srcId="{1D6BC32B-E6CE-488A-9E82-5460DEF286E5}" destId="{338101A7-1BA6-4FE2-B6F3-4A20F50F9FB5}" srcOrd="0" destOrd="0" presId="urn:microsoft.com/office/officeart/2018/2/layout/IconVerticalSolidList"/>
    <dgm:cxn modelId="{4D55E967-6384-4C9D-BEAD-40F2B25CC09E}" srcId="{F3E75A75-C5D9-43B8-A871-ADF57E668ED4}" destId="{3A3F3CA9-FFC6-4594-8BB5-6F91790B9FB2}" srcOrd="3" destOrd="0" parTransId="{EBABF2FD-8CDB-4B5E-87BA-341673A77495}" sibTransId="{F2BA8412-1116-4C1B-9EC8-44F0E82699AA}"/>
    <dgm:cxn modelId="{0EFF4E75-DCDA-4FC9-AAFF-E930F80C4D31}" type="presOf" srcId="{3A3F3CA9-FFC6-4594-8BB5-6F91790B9FB2}" destId="{0D032270-AC02-49A0-91D5-B9794A44A299}" srcOrd="0" destOrd="0" presId="urn:microsoft.com/office/officeart/2018/2/layout/IconVerticalSolidList"/>
    <dgm:cxn modelId="{296100EF-C49A-40DB-85F7-8521BF1E431B}" srcId="{F3E75A75-C5D9-43B8-A871-ADF57E668ED4}" destId="{96D78851-BA56-4956-A4A7-4657AE436CF7}" srcOrd="1" destOrd="0" parTransId="{E7A28E6A-4EF6-411D-AB74-2CFF813E0F61}" sibTransId="{0DEC6054-46E9-4533-834E-80E084E7220A}"/>
    <dgm:cxn modelId="{2752B6B5-DF62-4122-9C89-61F49B46A44E}" type="presParOf" srcId="{4A2080A4-001D-4D1E-A6CD-F15720C75187}" destId="{240D8107-19AA-4648-9674-B5EA59D132DE}" srcOrd="0" destOrd="0" presId="urn:microsoft.com/office/officeart/2018/2/layout/IconVerticalSolidList"/>
    <dgm:cxn modelId="{608E8C5C-6865-4F3C-9AB9-92AD920E22A7}" type="presParOf" srcId="{240D8107-19AA-4648-9674-B5EA59D132DE}" destId="{133807FE-8EB6-40A0-A347-61B041B85E84}" srcOrd="0" destOrd="0" presId="urn:microsoft.com/office/officeart/2018/2/layout/IconVerticalSolidList"/>
    <dgm:cxn modelId="{D4B6C3CD-6E13-4DD2-A63C-0E14685FCF64}" type="presParOf" srcId="{240D8107-19AA-4648-9674-B5EA59D132DE}" destId="{204E0932-4B49-4F60-A1EB-3E0AD34F4BB7}" srcOrd="1" destOrd="0" presId="urn:microsoft.com/office/officeart/2018/2/layout/IconVerticalSolidList"/>
    <dgm:cxn modelId="{15A4C9C1-CA9F-49B5-9030-B740713408C0}" type="presParOf" srcId="{240D8107-19AA-4648-9674-B5EA59D132DE}" destId="{BE3A5993-17E1-4747-A6EB-0C88DA04708E}" srcOrd="2" destOrd="0" presId="urn:microsoft.com/office/officeart/2018/2/layout/IconVerticalSolidList"/>
    <dgm:cxn modelId="{D7C8DA05-801D-4223-9A3C-0E692977EFF7}" type="presParOf" srcId="{240D8107-19AA-4648-9674-B5EA59D132DE}" destId="{393D58F4-42DB-4509-8193-CD523E690EA2}" srcOrd="3" destOrd="0" presId="urn:microsoft.com/office/officeart/2018/2/layout/IconVerticalSolidList"/>
    <dgm:cxn modelId="{039F561F-231D-447C-8480-70A2B45E3DCA}" type="presParOf" srcId="{4A2080A4-001D-4D1E-A6CD-F15720C75187}" destId="{7524DE9F-3B1C-41F7-BEE5-086BF7E7D2DA}" srcOrd="1" destOrd="0" presId="urn:microsoft.com/office/officeart/2018/2/layout/IconVerticalSolidList"/>
    <dgm:cxn modelId="{6CDF309D-5FFA-44A8-B998-1E9F45E2FD3E}" type="presParOf" srcId="{4A2080A4-001D-4D1E-A6CD-F15720C75187}" destId="{5678CD54-2C0C-4EF6-9B46-E319E8C1157C}" srcOrd="2" destOrd="0" presId="urn:microsoft.com/office/officeart/2018/2/layout/IconVerticalSolidList"/>
    <dgm:cxn modelId="{8B0A753F-635C-4277-AB0E-22AACC6008E2}" type="presParOf" srcId="{5678CD54-2C0C-4EF6-9B46-E319E8C1157C}" destId="{8124AED1-5171-41CE-9CF5-A19301450662}" srcOrd="0" destOrd="0" presId="urn:microsoft.com/office/officeart/2018/2/layout/IconVerticalSolidList"/>
    <dgm:cxn modelId="{50FA362F-79A1-4DA0-86BD-AF1DE26A153A}" type="presParOf" srcId="{5678CD54-2C0C-4EF6-9B46-E319E8C1157C}" destId="{58A43DA7-53B8-44A9-964A-6A94289567D7}" srcOrd="1" destOrd="0" presId="urn:microsoft.com/office/officeart/2018/2/layout/IconVerticalSolidList"/>
    <dgm:cxn modelId="{E2BAAAA3-1DAC-470F-984A-B58B978E2FBE}" type="presParOf" srcId="{5678CD54-2C0C-4EF6-9B46-E319E8C1157C}" destId="{99B1DB04-1175-43B7-8114-75DD63496F2A}" srcOrd="2" destOrd="0" presId="urn:microsoft.com/office/officeart/2018/2/layout/IconVerticalSolidList"/>
    <dgm:cxn modelId="{19E3F9DF-079B-4580-B5B3-EED6AADAA0CC}" type="presParOf" srcId="{5678CD54-2C0C-4EF6-9B46-E319E8C1157C}" destId="{8552CB39-0045-4996-A958-93206D3A8BC1}" srcOrd="3" destOrd="0" presId="urn:microsoft.com/office/officeart/2018/2/layout/IconVerticalSolidList"/>
    <dgm:cxn modelId="{1CCFC6C1-A5C1-4DCA-A5F9-E31E1891F355}" type="presParOf" srcId="{4A2080A4-001D-4D1E-A6CD-F15720C75187}" destId="{AC110B49-D90F-4F65-8FF7-2AD5AB53C118}" srcOrd="3" destOrd="0" presId="urn:microsoft.com/office/officeart/2018/2/layout/IconVerticalSolidList"/>
    <dgm:cxn modelId="{0895A09A-E84B-4750-83C2-43F7813718E6}" type="presParOf" srcId="{4A2080A4-001D-4D1E-A6CD-F15720C75187}" destId="{3EB52A45-C5BF-4C24-91BE-F1D2B929FAAE}" srcOrd="4" destOrd="0" presId="urn:microsoft.com/office/officeart/2018/2/layout/IconVerticalSolidList"/>
    <dgm:cxn modelId="{696BE261-4265-4364-A438-5482708FD772}" type="presParOf" srcId="{3EB52A45-C5BF-4C24-91BE-F1D2B929FAAE}" destId="{B9990A8C-1A29-4AB6-8521-78CA52AA82E2}" srcOrd="0" destOrd="0" presId="urn:microsoft.com/office/officeart/2018/2/layout/IconVerticalSolidList"/>
    <dgm:cxn modelId="{172BA198-F449-41AF-AA96-7DC1A7D5C3A7}" type="presParOf" srcId="{3EB52A45-C5BF-4C24-91BE-F1D2B929FAAE}" destId="{38436D32-CEC9-4E9F-BEF3-7A7E057085B7}" srcOrd="1" destOrd="0" presId="urn:microsoft.com/office/officeart/2018/2/layout/IconVerticalSolidList"/>
    <dgm:cxn modelId="{F938690A-7B02-4DF9-AF7F-FD7454405CA0}" type="presParOf" srcId="{3EB52A45-C5BF-4C24-91BE-F1D2B929FAAE}" destId="{D391E00B-A781-4019-8D79-3A27185B0770}" srcOrd="2" destOrd="0" presId="urn:microsoft.com/office/officeart/2018/2/layout/IconVerticalSolidList"/>
    <dgm:cxn modelId="{A64A8C03-2DC4-4BDD-BD42-728B0F7CE716}" type="presParOf" srcId="{3EB52A45-C5BF-4C24-91BE-F1D2B929FAAE}" destId="{338101A7-1BA6-4FE2-B6F3-4A20F50F9FB5}" srcOrd="3" destOrd="0" presId="urn:microsoft.com/office/officeart/2018/2/layout/IconVerticalSolidList"/>
    <dgm:cxn modelId="{589E3DE0-4FE9-4C60-A323-BBA542494C2E}" type="presParOf" srcId="{4A2080A4-001D-4D1E-A6CD-F15720C75187}" destId="{7C39A5CD-2A38-4215-9474-6E290BE628C0}" srcOrd="5" destOrd="0" presId="urn:microsoft.com/office/officeart/2018/2/layout/IconVerticalSolidList"/>
    <dgm:cxn modelId="{563739E2-9FB1-41E3-85B3-1D3182FF0BB8}" type="presParOf" srcId="{4A2080A4-001D-4D1E-A6CD-F15720C75187}" destId="{2F62BEC2-354F-4865-BD2E-289AC27EA988}" srcOrd="6" destOrd="0" presId="urn:microsoft.com/office/officeart/2018/2/layout/IconVerticalSolidList"/>
    <dgm:cxn modelId="{227C3843-0991-4B87-95C5-69D24626FC1D}" type="presParOf" srcId="{2F62BEC2-354F-4865-BD2E-289AC27EA988}" destId="{26E3BF62-7796-4942-9EB6-6C5208A79E80}" srcOrd="0" destOrd="0" presId="urn:microsoft.com/office/officeart/2018/2/layout/IconVerticalSolidList"/>
    <dgm:cxn modelId="{5C30DB69-5AEA-485A-954E-561151532334}" type="presParOf" srcId="{2F62BEC2-354F-4865-BD2E-289AC27EA988}" destId="{C8E762B5-B651-42C4-8A9A-EEABC7BE4518}" srcOrd="1" destOrd="0" presId="urn:microsoft.com/office/officeart/2018/2/layout/IconVerticalSolidList"/>
    <dgm:cxn modelId="{9E75283E-E27D-4C4E-8CBF-F96030D4053B}" type="presParOf" srcId="{2F62BEC2-354F-4865-BD2E-289AC27EA988}" destId="{649056BB-D9AA-4EC3-9C91-F395FAFA36F1}" srcOrd="2" destOrd="0" presId="urn:microsoft.com/office/officeart/2018/2/layout/IconVerticalSolidList"/>
    <dgm:cxn modelId="{FD7DED41-0A99-4822-8133-8AFBC1E0E46F}" type="presParOf" srcId="{2F62BEC2-354F-4865-BD2E-289AC27EA988}" destId="{0D032270-AC02-49A0-91D5-B9794A44A2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3E75A75-C5D9-43B8-A871-ADF57E668ED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563C9B6-FA9F-4FB8-84F5-79617CA37263}">
      <dgm:prSet phldr="0"/>
      <dgm:spPr/>
      <dgm:t>
        <a:bodyPr/>
        <a:lstStyle/>
        <a:p>
          <a:r>
            <a:rPr lang="en-US" b="1"/>
            <a:t>Definition</a:t>
          </a:r>
          <a:r>
            <a:rPr lang="en-US"/>
            <a:t>: Hot wallets are cryptocurrency wallets that are connected to the internet, making them readily accessible </a:t>
          </a:r>
          <a:r>
            <a:rPr lang="en-US" b="0"/>
            <a:t>for </a:t>
          </a:r>
          <a:r>
            <a:rPr lang="en-US"/>
            <a:t>transactions and other online activities.</a:t>
          </a:r>
        </a:p>
      </dgm:t>
    </dgm:pt>
    <dgm:pt modelId="{DD4CE4D6-954E-442F-8D64-8E286B7E7C3A}" type="parTrans" cxnId="{B9A63A0E-D211-45BD-BC3F-F14C6A447836}">
      <dgm:prSet/>
      <dgm:spPr/>
    </dgm:pt>
    <dgm:pt modelId="{E95D83ED-339C-47FF-AE4F-7D1458A3C542}" type="sibTrans" cxnId="{B9A63A0E-D211-45BD-BC3F-F14C6A447836}">
      <dgm:prSet/>
      <dgm:spPr/>
      <dgm:t>
        <a:bodyPr/>
        <a:lstStyle/>
        <a:p>
          <a:endParaRPr lang="en-US"/>
        </a:p>
      </dgm:t>
    </dgm:pt>
    <dgm:pt modelId="{96D78851-BA56-4956-A4A7-4657AE436CF7}">
      <dgm:prSet phldr="0"/>
      <dgm:spPr/>
      <dgm:t>
        <a:bodyPr/>
        <a:lstStyle/>
        <a:p>
          <a:r>
            <a:rPr lang="en-US" b="1"/>
            <a:t>Convenience</a:t>
          </a:r>
          <a:r>
            <a:rPr lang="en-US"/>
            <a:t>: Hot wallets are convenient for frequent trading, spending, or transferring cryptocurrencies. They are typically used for day-to-day transactions.</a:t>
          </a:r>
        </a:p>
      </dgm:t>
    </dgm:pt>
    <dgm:pt modelId="{E7A28E6A-4EF6-411D-AB74-2CFF813E0F61}" type="parTrans" cxnId="{296100EF-C49A-40DB-85F7-8521BF1E431B}">
      <dgm:prSet/>
      <dgm:spPr/>
    </dgm:pt>
    <dgm:pt modelId="{0DEC6054-46E9-4533-834E-80E084E7220A}" type="sibTrans" cxnId="{296100EF-C49A-40DB-85F7-8521BF1E431B}">
      <dgm:prSet/>
      <dgm:spPr/>
      <dgm:t>
        <a:bodyPr/>
        <a:lstStyle/>
        <a:p>
          <a:endParaRPr lang="en-US"/>
        </a:p>
      </dgm:t>
    </dgm:pt>
    <dgm:pt modelId="{1D6BC32B-E6CE-488A-9E82-5460DEF286E5}">
      <dgm:prSet phldr="0"/>
      <dgm:spPr/>
      <dgm:t>
        <a:bodyPr/>
        <a:lstStyle/>
        <a:p>
          <a:r>
            <a:rPr lang="en-US" b="1"/>
            <a:t>Examples</a:t>
          </a:r>
          <a:r>
            <a:rPr lang="en-US"/>
            <a:t>: Software wallets (desktop, mobile, and web wallets), exchange wallets, and online wallets are all examples of hot wallets.</a:t>
          </a:r>
        </a:p>
      </dgm:t>
    </dgm:pt>
    <dgm:pt modelId="{3A1F7A41-9FC3-4C73-9F8A-7C1311EEAC54}" type="parTrans" cxnId="{42EF4043-2BA0-496B-97D9-E92BA4567200}">
      <dgm:prSet/>
      <dgm:spPr/>
    </dgm:pt>
    <dgm:pt modelId="{FF8B9321-7F6D-4F88-848D-3259DA750B24}" type="sibTrans" cxnId="{42EF4043-2BA0-496B-97D9-E92BA4567200}">
      <dgm:prSet/>
      <dgm:spPr/>
      <dgm:t>
        <a:bodyPr/>
        <a:lstStyle/>
        <a:p>
          <a:endParaRPr lang="en-US"/>
        </a:p>
      </dgm:t>
    </dgm:pt>
    <dgm:pt modelId="{C9C78D1B-E20B-43C7-AA1A-CA0D039DDC0A}" type="pres">
      <dgm:prSet presAssocID="{F3E75A75-C5D9-43B8-A871-ADF57E668ED4}" presName="linear" presStyleCnt="0">
        <dgm:presLayoutVars>
          <dgm:animLvl val="lvl"/>
          <dgm:resizeHandles val="exact"/>
        </dgm:presLayoutVars>
      </dgm:prSet>
      <dgm:spPr/>
    </dgm:pt>
    <dgm:pt modelId="{AD9D8329-1693-41DC-9E65-4C7356316006}" type="pres">
      <dgm:prSet presAssocID="{5563C9B6-FA9F-4FB8-84F5-79617CA37263}" presName="parentText" presStyleLbl="node1" presStyleIdx="0" presStyleCnt="3">
        <dgm:presLayoutVars>
          <dgm:chMax val="0"/>
          <dgm:bulletEnabled val="1"/>
        </dgm:presLayoutVars>
      </dgm:prSet>
      <dgm:spPr/>
    </dgm:pt>
    <dgm:pt modelId="{8F081612-B180-491E-AEF7-EB1EF8B1D6F6}" type="pres">
      <dgm:prSet presAssocID="{E95D83ED-339C-47FF-AE4F-7D1458A3C542}" presName="spacer" presStyleCnt="0"/>
      <dgm:spPr/>
    </dgm:pt>
    <dgm:pt modelId="{D9B1DD6B-6853-42B8-A93A-0E9A9B871636}" type="pres">
      <dgm:prSet presAssocID="{96D78851-BA56-4956-A4A7-4657AE436CF7}" presName="parentText" presStyleLbl="node1" presStyleIdx="1" presStyleCnt="3">
        <dgm:presLayoutVars>
          <dgm:chMax val="0"/>
          <dgm:bulletEnabled val="1"/>
        </dgm:presLayoutVars>
      </dgm:prSet>
      <dgm:spPr/>
    </dgm:pt>
    <dgm:pt modelId="{D40D4D3A-0B22-4121-BB93-4A20A2B8EA2F}" type="pres">
      <dgm:prSet presAssocID="{0DEC6054-46E9-4533-834E-80E084E7220A}" presName="spacer" presStyleCnt="0"/>
      <dgm:spPr/>
    </dgm:pt>
    <dgm:pt modelId="{D0F1E1BC-EB90-4108-BE19-50AFD9FD0A73}" type="pres">
      <dgm:prSet presAssocID="{1D6BC32B-E6CE-488A-9E82-5460DEF286E5}" presName="parentText" presStyleLbl="node1" presStyleIdx="2" presStyleCnt="3">
        <dgm:presLayoutVars>
          <dgm:chMax val="0"/>
          <dgm:bulletEnabled val="1"/>
        </dgm:presLayoutVars>
      </dgm:prSet>
      <dgm:spPr/>
    </dgm:pt>
  </dgm:ptLst>
  <dgm:cxnLst>
    <dgm:cxn modelId="{67C9CF06-CEA5-45E6-8567-F0C2839DE5D7}" type="presOf" srcId="{F3E75A75-C5D9-43B8-A871-ADF57E668ED4}" destId="{C9C78D1B-E20B-43C7-AA1A-CA0D039DDC0A}" srcOrd="0" destOrd="0" presId="urn:microsoft.com/office/officeart/2005/8/layout/vList2"/>
    <dgm:cxn modelId="{D8148B09-FA30-4B9E-A750-E38E275E0667}" type="presOf" srcId="{5563C9B6-FA9F-4FB8-84F5-79617CA37263}" destId="{AD9D8329-1693-41DC-9E65-4C7356316006}" srcOrd="0" destOrd="0" presId="urn:microsoft.com/office/officeart/2005/8/layout/vList2"/>
    <dgm:cxn modelId="{B9A63A0E-D211-45BD-BC3F-F14C6A447836}" srcId="{F3E75A75-C5D9-43B8-A871-ADF57E668ED4}" destId="{5563C9B6-FA9F-4FB8-84F5-79617CA37263}" srcOrd="0" destOrd="0" parTransId="{DD4CE4D6-954E-442F-8D64-8E286B7E7C3A}" sibTransId="{E95D83ED-339C-47FF-AE4F-7D1458A3C542}"/>
    <dgm:cxn modelId="{B94AAA36-B636-49C5-AE22-1D9305CA081B}" type="presOf" srcId="{96D78851-BA56-4956-A4A7-4657AE436CF7}" destId="{D9B1DD6B-6853-42B8-A93A-0E9A9B871636}" srcOrd="0" destOrd="0" presId="urn:microsoft.com/office/officeart/2005/8/layout/vList2"/>
    <dgm:cxn modelId="{42EF4043-2BA0-496B-97D9-E92BA4567200}" srcId="{F3E75A75-C5D9-43B8-A871-ADF57E668ED4}" destId="{1D6BC32B-E6CE-488A-9E82-5460DEF286E5}" srcOrd="2" destOrd="0" parTransId="{3A1F7A41-9FC3-4C73-9F8A-7C1311EEAC54}" sibTransId="{FF8B9321-7F6D-4F88-848D-3259DA750B24}"/>
    <dgm:cxn modelId="{3470BADE-657B-4E56-AA9C-09F508353D1E}" type="presOf" srcId="{1D6BC32B-E6CE-488A-9E82-5460DEF286E5}" destId="{D0F1E1BC-EB90-4108-BE19-50AFD9FD0A73}" srcOrd="0" destOrd="0" presId="urn:microsoft.com/office/officeart/2005/8/layout/vList2"/>
    <dgm:cxn modelId="{296100EF-C49A-40DB-85F7-8521BF1E431B}" srcId="{F3E75A75-C5D9-43B8-A871-ADF57E668ED4}" destId="{96D78851-BA56-4956-A4A7-4657AE436CF7}" srcOrd="1" destOrd="0" parTransId="{E7A28E6A-4EF6-411D-AB74-2CFF813E0F61}" sibTransId="{0DEC6054-46E9-4533-834E-80E084E7220A}"/>
    <dgm:cxn modelId="{C39F1CC0-2FF7-4F27-9FA2-406BCCE1115D}" type="presParOf" srcId="{C9C78D1B-E20B-43C7-AA1A-CA0D039DDC0A}" destId="{AD9D8329-1693-41DC-9E65-4C7356316006}" srcOrd="0" destOrd="0" presId="urn:microsoft.com/office/officeart/2005/8/layout/vList2"/>
    <dgm:cxn modelId="{151340DB-48E2-4B1E-9234-8CE882CC2DAA}" type="presParOf" srcId="{C9C78D1B-E20B-43C7-AA1A-CA0D039DDC0A}" destId="{8F081612-B180-491E-AEF7-EB1EF8B1D6F6}" srcOrd="1" destOrd="0" presId="urn:microsoft.com/office/officeart/2005/8/layout/vList2"/>
    <dgm:cxn modelId="{CACD647B-AF78-48A4-84DF-AB742FF632F2}" type="presParOf" srcId="{C9C78D1B-E20B-43C7-AA1A-CA0D039DDC0A}" destId="{D9B1DD6B-6853-42B8-A93A-0E9A9B871636}" srcOrd="2" destOrd="0" presId="urn:microsoft.com/office/officeart/2005/8/layout/vList2"/>
    <dgm:cxn modelId="{8B35913F-0658-483C-9CA4-8006511FAB1D}" type="presParOf" srcId="{C9C78D1B-E20B-43C7-AA1A-CA0D039DDC0A}" destId="{D40D4D3A-0B22-4121-BB93-4A20A2B8EA2F}" srcOrd="3" destOrd="0" presId="urn:microsoft.com/office/officeart/2005/8/layout/vList2"/>
    <dgm:cxn modelId="{0C29A90E-AD51-4359-8DFD-66FE8DBAB62D}" type="presParOf" srcId="{C9C78D1B-E20B-43C7-AA1A-CA0D039DDC0A}" destId="{D0F1E1BC-EB90-4108-BE19-50AFD9FD0A7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84DEBA-D777-4CB3-A3F3-5168D5FFDD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0C431D-D451-431E-A924-5957B0FA105E}">
      <dgm:prSet/>
      <dgm:spPr/>
      <dgm:t>
        <a:bodyPr/>
        <a:lstStyle/>
        <a:p>
          <a:r>
            <a:rPr lang="en-US" baseline="0"/>
            <a:t>All transactions recorded on a blockchain are transparent and visible to all participants in the network</a:t>
          </a:r>
          <a:endParaRPr lang="en-US"/>
        </a:p>
      </dgm:t>
    </dgm:pt>
    <dgm:pt modelId="{40CB1ED9-0BB2-42FA-83EC-0F5B688AC1FA}" type="parTrans" cxnId="{08E1C57D-C583-42BB-B6E8-61A838467F8A}">
      <dgm:prSet/>
      <dgm:spPr/>
      <dgm:t>
        <a:bodyPr/>
        <a:lstStyle/>
        <a:p>
          <a:endParaRPr lang="en-US"/>
        </a:p>
      </dgm:t>
    </dgm:pt>
    <dgm:pt modelId="{EDAD5CC3-BBDE-4ED3-9542-1A0E71D81748}" type="sibTrans" cxnId="{08E1C57D-C583-42BB-B6E8-61A838467F8A}">
      <dgm:prSet/>
      <dgm:spPr/>
      <dgm:t>
        <a:bodyPr/>
        <a:lstStyle/>
        <a:p>
          <a:endParaRPr lang="en-US"/>
        </a:p>
      </dgm:t>
    </dgm:pt>
    <dgm:pt modelId="{238C4772-ED70-4ABF-A1C2-434F4DBF5F75}">
      <dgm:prSet/>
      <dgm:spPr/>
      <dgm:t>
        <a:bodyPr/>
        <a:lstStyle/>
        <a:p>
          <a:r>
            <a:rPr lang="en-US" baseline="0"/>
            <a:t>This transparency enhances trust and accountability as stakeholders can verify the authenticity and history of transactions without relying on intermediaries</a:t>
          </a:r>
          <a:endParaRPr lang="en-US"/>
        </a:p>
      </dgm:t>
    </dgm:pt>
    <dgm:pt modelId="{D3F7DB91-B7A7-4DE2-B647-0B90044B2523}" type="parTrans" cxnId="{A7E8A54C-5F65-4EB1-8E12-40B46364B9F1}">
      <dgm:prSet/>
      <dgm:spPr/>
      <dgm:t>
        <a:bodyPr/>
        <a:lstStyle/>
        <a:p>
          <a:endParaRPr lang="en-US"/>
        </a:p>
      </dgm:t>
    </dgm:pt>
    <dgm:pt modelId="{289C5DE5-0C5D-43FE-8E8D-7790C7E6C93F}" type="sibTrans" cxnId="{A7E8A54C-5F65-4EB1-8E12-40B46364B9F1}">
      <dgm:prSet/>
      <dgm:spPr/>
      <dgm:t>
        <a:bodyPr/>
        <a:lstStyle/>
        <a:p>
          <a:endParaRPr lang="en-US"/>
        </a:p>
      </dgm:t>
    </dgm:pt>
    <dgm:pt modelId="{98B8543C-3AAA-4311-B830-03FE36C175D4}" type="pres">
      <dgm:prSet presAssocID="{0784DEBA-D777-4CB3-A3F3-5168D5FFDD1F}" presName="root" presStyleCnt="0">
        <dgm:presLayoutVars>
          <dgm:dir/>
          <dgm:resizeHandles val="exact"/>
        </dgm:presLayoutVars>
      </dgm:prSet>
      <dgm:spPr/>
    </dgm:pt>
    <dgm:pt modelId="{D22BF0CB-7CCA-49E1-BFA1-A8AAD052E38F}" type="pres">
      <dgm:prSet presAssocID="{A90C431D-D451-431E-A924-5957B0FA105E}" presName="compNode" presStyleCnt="0"/>
      <dgm:spPr/>
    </dgm:pt>
    <dgm:pt modelId="{4B7BF8C3-EA62-4B44-B1E4-CE63A8345A67}" type="pres">
      <dgm:prSet presAssocID="{A90C431D-D451-431E-A924-5957B0FA105E}" presName="bgRect" presStyleLbl="bgShp" presStyleIdx="0" presStyleCnt="2"/>
      <dgm:spPr/>
    </dgm:pt>
    <dgm:pt modelId="{20068465-AA35-47F0-9645-0B11F76E86F2}" type="pres">
      <dgm:prSet presAssocID="{A90C431D-D451-431E-A924-5957B0FA10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6AC4D5B9-F106-4EDD-82D6-D029BF9687F1}" type="pres">
      <dgm:prSet presAssocID="{A90C431D-D451-431E-A924-5957B0FA105E}" presName="spaceRect" presStyleCnt="0"/>
      <dgm:spPr/>
    </dgm:pt>
    <dgm:pt modelId="{40C3DBB0-2DBA-4685-AAC7-C5C0A1A3101B}" type="pres">
      <dgm:prSet presAssocID="{A90C431D-D451-431E-A924-5957B0FA105E}" presName="parTx" presStyleLbl="revTx" presStyleIdx="0" presStyleCnt="2">
        <dgm:presLayoutVars>
          <dgm:chMax val="0"/>
          <dgm:chPref val="0"/>
        </dgm:presLayoutVars>
      </dgm:prSet>
      <dgm:spPr/>
    </dgm:pt>
    <dgm:pt modelId="{27E135EA-AC1E-4DCB-8AE8-0687BEE69319}" type="pres">
      <dgm:prSet presAssocID="{EDAD5CC3-BBDE-4ED3-9542-1A0E71D81748}" presName="sibTrans" presStyleCnt="0"/>
      <dgm:spPr/>
    </dgm:pt>
    <dgm:pt modelId="{A50AED97-580B-4152-92C4-C4C52035CB2D}" type="pres">
      <dgm:prSet presAssocID="{238C4772-ED70-4ABF-A1C2-434F4DBF5F75}" presName="compNode" presStyleCnt="0"/>
      <dgm:spPr/>
    </dgm:pt>
    <dgm:pt modelId="{0020DAE6-4659-4699-9CD2-2012FCA99FBC}" type="pres">
      <dgm:prSet presAssocID="{238C4772-ED70-4ABF-A1C2-434F4DBF5F75}" presName="bgRect" presStyleLbl="bgShp" presStyleIdx="1" presStyleCnt="2"/>
      <dgm:spPr/>
    </dgm:pt>
    <dgm:pt modelId="{8B7B1120-F7D2-42EA-AAC5-1F51CAABCF35}" type="pres">
      <dgm:prSet presAssocID="{238C4772-ED70-4ABF-A1C2-434F4DBF5F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88D6AD6A-C765-47BE-B2E1-6DA5EED11540}" type="pres">
      <dgm:prSet presAssocID="{238C4772-ED70-4ABF-A1C2-434F4DBF5F75}" presName="spaceRect" presStyleCnt="0"/>
      <dgm:spPr/>
    </dgm:pt>
    <dgm:pt modelId="{4E68DB1B-0C18-4198-9142-BFF6267945F8}" type="pres">
      <dgm:prSet presAssocID="{238C4772-ED70-4ABF-A1C2-434F4DBF5F75}" presName="parTx" presStyleLbl="revTx" presStyleIdx="1" presStyleCnt="2">
        <dgm:presLayoutVars>
          <dgm:chMax val="0"/>
          <dgm:chPref val="0"/>
        </dgm:presLayoutVars>
      </dgm:prSet>
      <dgm:spPr/>
    </dgm:pt>
  </dgm:ptLst>
  <dgm:cxnLst>
    <dgm:cxn modelId="{EF424A3D-A4BE-4BCB-A1DF-A00C94C43E42}" type="presOf" srcId="{0784DEBA-D777-4CB3-A3F3-5168D5FFDD1F}" destId="{98B8543C-3AAA-4311-B830-03FE36C175D4}" srcOrd="0" destOrd="0" presId="urn:microsoft.com/office/officeart/2018/2/layout/IconVerticalSolidList"/>
    <dgm:cxn modelId="{A7E8A54C-5F65-4EB1-8E12-40B46364B9F1}" srcId="{0784DEBA-D777-4CB3-A3F3-5168D5FFDD1F}" destId="{238C4772-ED70-4ABF-A1C2-434F4DBF5F75}" srcOrd="1" destOrd="0" parTransId="{D3F7DB91-B7A7-4DE2-B647-0B90044B2523}" sibTransId="{289C5DE5-0C5D-43FE-8E8D-7790C7E6C93F}"/>
    <dgm:cxn modelId="{08E1C57D-C583-42BB-B6E8-61A838467F8A}" srcId="{0784DEBA-D777-4CB3-A3F3-5168D5FFDD1F}" destId="{A90C431D-D451-431E-A924-5957B0FA105E}" srcOrd="0" destOrd="0" parTransId="{40CB1ED9-0BB2-42FA-83EC-0F5B688AC1FA}" sibTransId="{EDAD5CC3-BBDE-4ED3-9542-1A0E71D81748}"/>
    <dgm:cxn modelId="{CBD4D0B5-15B1-42A0-9034-C86AB23CA79D}" type="presOf" srcId="{A90C431D-D451-431E-A924-5957B0FA105E}" destId="{40C3DBB0-2DBA-4685-AAC7-C5C0A1A3101B}" srcOrd="0" destOrd="0" presId="urn:microsoft.com/office/officeart/2018/2/layout/IconVerticalSolidList"/>
    <dgm:cxn modelId="{639FFCFE-A52D-4BCE-9D74-017F3D0DA52A}" type="presOf" srcId="{238C4772-ED70-4ABF-A1C2-434F4DBF5F75}" destId="{4E68DB1B-0C18-4198-9142-BFF6267945F8}" srcOrd="0" destOrd="0" presId="urn:microsoft.com/office/officeart/2018/2/layout/IconVerticalSolidList"/>
    <dgm:cxn modelId="{C8826C18-30B3-4BE1-95D7-365FAC38FC13}" type="presParOf" srcId="{98B8543C-3AAA-4311-B830-03FE36C175D4}" destId="{D22BF0CB-7CCA-49E1-BFA1-A8AAD052E38F}" srcOrd="0" destOrd="0" presId="urn:microsoft.com/office/officeart/2018/2/layout/IconVerticalSolidList"/>
    <dgm:cxn modelId="{B8C6C2C1-226E-4D6A-B61B-E5229AE04B65}" type="presParOf" srcId="{D22BF0CB-7CCA-49E1-BFA1-A8AAD052E38F}" destId="{4B7BF8C3-EA62-4B44-B1E4-CE63A8345A67}" srcOrd="0" destOrd="0" presId="urn:microsoft.com/office/officeart/2018/2/layout/IconVerticalSolidList"/>
    <dgm:cxn modelId="{7FEA219F-89E8-4A57-9FD5-4F491BBA4C59}" type="presParOf" srcId="{D22BF0CB-7CCA-49E1-BFA1-A8AAD052E38F}" destId="{20068465-AA35-47F0-9645-0B11F76E86F2}" srcOrd="1" destOrd="0" presId="urn:microsoft.com/office/officeart/2018/2/layout/IconVerticalSolidList"/>
    <dgm:cxn modelId="{F521FD3B-D132-4B5F-B47A-1CD80DCA52B4}" type="presParOf" srcId="{D22BF0CB-7CCA-49E1-BFA1-A8AAD052E38F}" destId="{6AC4D5B9-F106-4EDD-82D6-D029BF9687F1}" srcOrd="2" destOrd="0" presId="urn:microsoft.com/office/officeart/2018/2/layout/IconVerticalSolidList"/>
    <dgm:cxn modelId="{19278DDF-C695-4205-B70F-CE3BD3A32EBA}" type="presParOf" srcId="{D22BF0CB-7CCA-49E1-BFA1-A8AAD052E38F}" destId="{40C3DBB0-2DBA-4685-AAC7-C5C0A1A3101B}" srcOrd="3" destOrd="0" presId="urn:microsoft.com/office/officeart/2018/2/layout/IconVerticalSolidList"/>
    <dgm:cxn modelId="{AD003EB8-86FF-4E8D-8262-883D356A9FDB}" type="presParOf" srcId="{98B8543C-3AAA-4311-B830-03FE36C175D4}" destId="{27E135EA-AC1E-4DCB-8AE8-0687BEE69319}" srcOrd="1" destOrd="0" presId="urn:microsoft.com/office/officeart/2018/2/layout/IconVerticalSolidList"/>
    <dgm:cxn modelId="{AC955CC1-661F-4901-87B5-73B2930E49BB}" type="presParOf" srcId="{98B8543C-3AAA-4311-B830-03FE36C175D4}" destId="{A50AED97-580B-4152-92C4-C4C52035CB2D}" srcOrd="2" destOrd="0" presId="urn:microsoft.com/office/officeart/2018/2/layout/IconVerticalSolidList"/>
    <dgm:cxn modelId="{F979CD37-A9E9-445D-A0D7-615BCA263C0C}" type="presParOf" srcId="{A50AED97-580B-4152-92C4-C4C52035CB2D}" destId="{0020DAE6-4659-4699-9CD2-2012FCA99FBC}" srcOrd="0" destOrd="0" presId="urn:microsoft.com/office/officeart/2018/2/layout/IconVerticalSolidList"/>
    <dgm:cxn modelId="{5B607EEF-EBCB-4C67-B7CF-A4F3704C972E}" type="presParOf" srcId="{A50AED97-580B-4152-92C4-C4C52035CB2D}" destId="{8B7B1120-F7D2-42EA-AAC5-1F51CAABCF35}" srcOrd="1" destOrd="0" presId="urn:microsoft.com/office/officeart/2018/2/layout/IconVerticalSolidList"/>
    <dgm:cxn modelId="{69790524-FB69-41AF-80D1-FE45F1BF8B16}" type="presParOf" srcId="{A50AED97-580B-4152-92C4-C4C52035CB2D}" destId="{88D6AD6A-C765-47BE-B2E1-6DA5EED11540}" srcOrd="2" destOrd="0" presId="urn:microsoft.com/office/officeart/2018/2/layout/IconVerticalSolidList"/>
    <dgm:cxn modelId="{6E529157-37DA-484D-9DA6-90A88216C4E1}" type="presParOf" srcId="{A50AED97-580B-4152-92C4-C4C52035CB2D}" destId="{4E68DB1B-0C18-4198-9142-BFF6267945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3E75A75-C5D9-43B8-A871-ADF57E668ED4}"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563C9B6-FA9F-4FB8-84F5-79617CA37263}">
      <dgm:prSet phldr="0"/>
      <dgm:spPr/>
      <dgm:t>
        <a:bodyPr/>
        <a:lstStyle/>
        <a:p>
          <a:pPr rtl="0"/>
          <a:r>
            <a:rPr lang="en-US" b="1"/>
            <a:t>Security Considerations</a:t>
          </a:r>
          <a:r>
            <a:rPr lang="en-US"/>
            <a:t>: Hot wallets are more susceptible to hacking, malware, and other online attacks since they are connected to the internet.</a:t>
          </a:r>
          <a:endParaRPr lang="en-US">
            <a:latin typeface="Franklin Gothic Demi Cond"/>
          </a:endParaRPr>
        </a:p>
      </dgm:t>
    </dgm:pt>
    <dgm:pt modelId="{DD4CE4D6-954E-442F-8D64-8E286B7E7C3A}" type="parTrans" cxnId="{B9A63A0E-D211-45BD-BC3F-F14C6A447836}">
      <dgm:prSet/>
      <dgm:spPr/>
    </dgm:pt>
    <dgm:pt modelId="{E95D83ED-339C-47FF-AE4F-7D1458A3C542}" type="sibTrans" cxnId="{B9A63A0E-D211-45BD-BC3F-F14C6A447836}">
      <dgm:prSet/>
      <dgm:spPr/>
      <dgm:t>
        <a:bodyPr/>
        <a:lstStyle/>
        <a:p>
          <a:endParaRPr lang="en-US"/>
        </a:p>
      </dgm:t>
    </dgm:pt>
    <dgm:pt modelId="{B33495DC-19AB-4E7D-99CB-3ABBB9A85C18}">
      <dgm:prSet phldr="0"/>
      <dgm:spPr/>
      <dgm:t>
        <a:bodyPr/>
        <a:lstStyle/>
        <a:p>
          <a:r>
            <a:rPr lang="en-US">
              <a:latin typeface="Franklin Gothic Demi Cond"/>
            </a:rPr>
            <a:t> </a:t>
          </a:r>
          <a:r>
            <a:rPr lang="en-US"/>
            <a:t>Users should take extra precautions, such as using strong passwords, enabling two-factor authentication, and keeping software up to date.</a:t>
          </a:r>
        </a:p>
      </dgm:t>
    </dgm:pt>
    <dgm:pt modelId="{140A8784-2B82-4945-A38C-47144A04D14F}" type="parTrans" cxnId="{993BCF21-9F94-4941-8F42-567C7FD8E91A}">
      <dgm:prSet/>
      <dgm:spPr/>
    </dgm:pt>
    <dgm:pt modelId="{8D106455-0E3B-464D-A54C-E81D6CA76BE7}" type="sibTrans" cxnId="{993BCF21-9F94-4941-8F42-567C7FD8E91A}">
      <dgm:prSet/>
      <dgm:spPr/>
      <dgm:t>
        <a:bodyPr/>
        <a:lstStyle/>
        <a:p>
          <a:endParaRPr lang="en-US"/>
        </a:p>
      </dgm:t>
    </dgm:pt>
    <dgm:pt modelId="{C80F7270-DE2B-452A-8831-E08B6B3788BF}" type="pres">
      <dgm:prSet presAssocID="{F3E75A75-C5D9-43B8-A871-ADF57E668ED4}" presName="linear" presStyleCnt="0">
        <dgm:presLayoutVars>
          <dgm:animLvl val="lvl"/>
          <dgm:resizeHandles val="exact"/>
        </dgm:presLayoutVars>
      </dgm:prSet>
      <dgm:spPr/>
    </dgm:pt>
    <dgm:pt modelId="{ECE58E26-033E-414C-A80B-EC055C90EE31}" type="pres">
      <dgm:prSet presAssocID="{5563C9B6-FA9F-4FB8-84F5-79617CA37263}" presName="parentText" presStyleLbl="node1" presStyleIdx="0" presStyleCnt="2">
        <dgm:presLayoutVars>
          <dgm:chMax val="0"/>
          <dgm:bulletEnabled val="1"/>
        </dgm:presLayoutVars>
      </dgm:prSet>
      <dgm:spPr/>
    </dgm:pt>
    <dgm:pt modelId="{8462789F-2F71-45B5-9753-9C1DBFA2587D}" type="pres">
      <dgm:prSet presAssocID="{E95D83ED-339C-47FF-AE4F-7D1458A3C542}" presName="spacer" presStyleCnt="0"/>
      <dgm:spPr/>
    </dgm:pt>
    <dgm:pt modelId="{A35A301F-F0E5-4A8D-9DF7-F3D84FDBEDA4}" type="pres">
      <dgm:prSet presAssocID="{B33495DC-19AB-4E7D-99CB-3ABBB9A85C18}" presName="parentText" presStyleLbl="node1" presStyleIdx="1" presStyleCnt="2">
        <dgm:presLayoutVars>
          <dgm:chMax val="0"/>
          <dgm:bulletEnabled val="1"/>
        </dgm:presLayoutVars>
      </dgm:prSet>
      <dgm:spPr/>
    </dgm:pt>
  </dgm:ptLst>
  <dgm:cxnLst>
    <dgm:cxn modelId="{B9A63A0E-D211-45BD-BC3F-F14C6A447836}" srcId="{F3E75A75-C5D9-43B8-A871-ADF57E668ED4}" destId="{5563C9B6-FA9F-4FB8-84F5-79617CA37263}" srcOrd="0" destOrd="0" parTransId="{DD4CE4D6-954E-442F-8D64-8E286B7E7C3A}" sibTransId="{E95D83ED-339C-47FF-AE4F-7D1458A3C542}"/>
    <dgm:cxn modelId="{993BCF21-9F94-4941-8F42-567C7FD8E91A}" srcId="{F3E75A75-C5D9-43B8-A871-ADF57E668ED4}" destId="{B33495DC-19AB-4E7D-99CB-3ABBB9A85C18}" srcOrd="1" destOrd="0" parTransId="{140A8784-2B82-4945-A38C-47144A04D14F}" sibTransId="{8D106455-0E3B-464D-A54C-E81D6CA76BE7}"/>
    <dgm:cxn modelId="{A1BEA279-202A-4495-87A6-E1A76F24578B}" type="presOf" srcId="{5563C9B6-FA9F-4FB8-84F5-79617CA37263}" destId="{ECE58E26-033E-414C-A80B-EC055C90EE31}" srcOrd="0" destOrd="0" presId="urn:microsoft.com/office/officeart/2005/8/layout/vList2"/>
    <dgm:cxn modelId="{FECE9ADE-F269-4ED5-AD84-BB2B8085A829}" type="presOf" srcId="{B33495DC-19AB-4E7D-99CB-3ABBB9A85C18}" destId="{A35A301F-F0E5-4A8D-9DF7-F3D84FDBEDA4}" srcOrd="0" destOrd="0" presId="urn:microsoft.com/office/officeart/2005/8/layout/vList2"/>
    <dgm:cxn modelId="{945C49EE-A536-43BF-B629-7C51EED34BAF}" type="presOf" srcId="{F3E75A75-C5D9-43B8-A871-ADF57E668ED4}" destId="{C80F7270-DE2B-452A-8831-E08B6B3788BF}" srcOrd="0" destOrd="0" presId="urn:microsoft.com/office/officeart/2005/8/layout/vList2"/>
    <dgm:cxn modelId="{FE31841C-E1DD-456C-AD9D-ED3C1969B1EA}" type="presParOf" srcId="{C80F7270-DE2B-452A-8831-E08B6B3788BF}" destId="{ECE58E26-033E-414C-A80B-EC055C90EE31}" srcOrd="0" destOrd="0" presId="urn:microsoft.com/office/officeart/2005/8/layout/vList2"/>
    <dgm:cxn modelId="{88DCC5E4-2F42-4813-9BC9-EBE4E82E34FA}" type="presParOf" srcId="{C80F7270-DE2B-452A-8831-E08B6B3788BF}" destId="{8462789F-2F71-45B5-9753-9C1DBFA2587D}" srcOrd="1" destOrd="0" presId="urn:microsoft.com/office/officeart/2005/8/layout/vList2"/>
    <dgm:cxn modelId="{5642AC9C-DC38-4E7F-BAF1-DC4FEFF67E32}" type="presParOf" srcId="{C80F7270-DE2B-452A-8831-E08B6B3788BF}" destId="{A35A301F-F0E5-4A8D-9DF7-F3D84FDBEDA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3E75A75-C5D9-43B8-A871-ADF57E668ED4}"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5563C9B6-FA9F-4FB8-84F5-79617CA37263}">
      <dgm:prSet phldr="0"/>
      <dgm:spPr/>
      <dgm:t>
        <a:bodyPr/>
        <a:lstStyle/>
        <a:p>
          <a:r>
            <a:rPr lang="en-US" b="1"/>
            <a:t>Security</a:t>
          </a:r>
          <a:r>
            <a:rPr lang="en-US"/>
            <a:t>: Cold wallets are considered more secure for storing large amounts of cryptocurrency because they are not susceptible to hacking or online attacks. They are often used for long-term storage ("</a:t>
          </a:r>
          <a:r>
            <a:rPr lang="en-US" err="1"/>
            <a:t>HODLing</a:t>
          </a:r>
          <a:r>
            <a:rPr lang="en-US"/>
            <a:t>") of cryptocurrencies.</a:t>
          </a:r>
        </a:p>
      </dgm:t>
    </dgm:pt>
    <dgm:pt modelId="{DD4CE4D6-954E-442F-8D64-8E286B7E7C3A}" type="parTrans" cxnId="{B9A63A0E-D211-45BD-BC3F-F14C6A447836}">
      <dgm:prSet/>
      <dgm:spPr/>
    </dgm:pt>
    <dgm:pt modelId="{E95D83ED-339C-47FF-AE4F-7D1458A3C542}" type="sibTrans" cxnId="{B9A63A0E-D211-45BD-BC3F-F14C6A447836}">
      <dgm:prSet/>
      <dgm:spPr/>
      <dgm:t>
        <a:bodyPr/>
        <a:lstStyle/>
        <a:p>
          <a:endParaRPr lang="en-US"/>
        </a:p>
      </dgm:t>
    </dgm:pt>
    <dgm:pt modelId="{B33495DC-19AB-4E7D-99CB-3ABBB9A85C18}">
      <dgm:prSet phldr="0"/>
      <dgm:spPr/>
      <dgm:t>
        <a:bodyPr/>
        <a:lstStyle/>
        <a:p>
          <a:r>
            <a:rPr lang="en-US" b="1"/>
            <a:t>Examples</a:t>
          </a:r>
          <a:r>
            <a:rPr lang="en-US"/>
            <a:t>: Hardware wallets (such as Ledger Nano S, </a:t>
          </a:r>
          <a:r>
            <a:rPr lang="en-US" err="1"/>
            <a:t>Trezor</a:t>
          </a:r>
          <a:r>
            <a:rPr lang="en-US"/>
            <a:t>), paper wallets, and offline software wallets are examples of cold wallets.</a:t>
          </a:r>
        </a:p>
      </dgm:t>
    </dgm:pt>
    <dgm:pt modelId="{140A8784-2B82-4945-A38C-47144A04D14F}" type="parTrans" cxnId="{993BCF21-9F94-4941-8F42-567C7FD8E91A}">
      <dgm:prSet/>
      <dgm:spPr/>
    </dgm:pt>
    <dgm:pt modelId="{8D106455-0E3B-464D-A54C-E81D6CA76BE7}" type="sibTrans" cxnId="{993BCF21-9F94-4941-8F42-567C7FD8E91A}">
      <dgm:prSet/>
      <dgm:spPr/>
      <dgm:t>
        <a:bodyPr/>
        <a:lstStyle/>
        <a:p>
          <a:endParaRPr lang="en-US"/>
        </a:p>
      </dgm:t>
    </dgm:pt>
    <dgm:pt modelId="{F2F3F454-C3C9-4039-817D-6AE41DCAF38A}">
      <dgm:prSet phldr="0"/>
      <dgm:spPr/>
      <dgm:t>
        <a:bodyPr/>
        <a:lstStyle/>
        <a:p>
          <a:pPr rtl="0"/>
          <a:r>
            <a:rPr lang="en-US" b="1"/>
            <a:t>Definition</a:t>
          </a:r>
          <a:r>
            <a:rPr lang="en-US" b="0"/>
            <a:t>: Cold wallets are cryptocurrency wallets that are not connected to the internet, thus providing an additional layer of security against online threats.</a:t>
          </a:r>
        </a:p>
      </dgm:t>
    </dgm:pt>
    <dgm:pt modelId="{4BF7A538-73CC-48DC-9690-D134F4D5A5B9}" type="parTrans" cxnId="{1A6F112F-D50E-4FF3-B5E9-16247D758DF0}">
      <dgm:prSet/>
      <dgm:spPr/>
    </dgm:pt>
    <dgm:pt modelId="{D76542F4-FA06-4ECF-93B5-359162A33FF2}" type="sibTrans" cxnId="{1A6F112F-D50E-4FF3-B5E9-16247D758DF0}">
      <dgm:prSet/>
      <dgm:spPr/>
      <dgm:t>
        <a:bodyPr/>
        <a:lstStyle/>
        <a:p>
          <a:endParaRPr lang="en-US"/>
        </a:p>
      </dgm:t>
    </dgm:pt>
    <dgm:pt modelId="{DAC4F253-0D16-424A-ACA0-DAAD71372E30}" type="pres">
      <dgm:prSet presAssocID="{F3E75A75-C5D9-43B8-A871-ADF57E668ED4}" presName="linear" presStyleCnt="0">
        <dgm:presLayoutVars>
          <dgm:animLvl val="lvl"/>
          <dgm:resizeHandles val="exact"/>
        </dgm:presLayoutVars>
      </dgm:prSet>
      <dgm:spPr/>
    </dgm:pt>
    <dgm:pt modelId="{350EDCE0-7542-4BEA-96DF-F525C5CDC5D7}" type="pres">
      <dgm:prSet presAssocID="{F2F3F454-C3C9-4039-817D-6AE41DCAF38A}" presName="parentText" presStyleLbl="node1" presStyleIdx="0" presStyleCnt="3">
        <dgm:presLayoutVars>
          <dgm:chMax val="0"/>
          <dgm:bulletEnabled val="1"/>
        </dgm:presLayoutVars>
      </dgm:prSet>
      <dgm:spPr/>
    </dgm:pt>
    <dgm:pt modelId="{1CA83C6E-C8A4-467A-A72C-0D7F7E3B0930}" type="pres">
      <dgm:prSet presAssocID="{D76542F4-FA06-4ECF-93B5-359162A33FF2}" presName="spacer" presStyleCnt="0"/>
      <dgm:spPr/>
    </dgm:pt>
    <dgm:pt modelId="{FDDFAA42-51BF-45BB-8BDD-00229A87B9CD}" type="pres">
      <dgm:prSet presAssocID="{5563C9B6-FA9F-4FB8-84F5-79617CA37263}" presName="parentText" presStyleLbl="node1" presStyleIdx="1" presStyleCnt="3">
        <dgm:presLayoutVars>
          <dgm:chMax val="0"/>
          <dgm:bulletEnabled val="1"/>
        </dgm:presLayoutVars>
      </dgm:prSet>
      <dgm:spPr/>
    </dgm:pt>
    <dgm:pt modelId="{0BC8332D-A08A-4C7A-BE3A-3D67784060B9}" type="pres">
      <dgm:prSet presAssocID="{E95D83ED-339C-47FF-AE4F-7D1458A3C542}" presName="spacer" presStyleCnt="0"/>
      <dgm:spPr/>
    </dgm:pt>
    <dgm:pt modelId="{A31E6011-B611-47FD-AF50-915FA82AADC1}" type="pres">
      <dgm:prSet presAssocID="{B33495DC-19AB-4E7D-99CB-3ABBB9A85C18}" presName="parentText" presStyleLbl="node1" presStyleIdx="2" presStyleCnt="3">
        <dgm:presLayoutVars>
          <dgm:chMax val="0"/>
          <dgm:bulletEnabled val="1"/>
        </dgm:presLayoutVars>
      </dgm:prSet>
      <dgm:spPr/>
    </dgm:pt>
  </dgm:ptLst>
  <dgm:cxnLst>
    <dgm:cxn modelId="{B9A63A0E-D211-45BD-BC3F-F14C6A447836}" srcId="{F3E75A75-C5D9-43B8-A871-ADF57E668ED4}" destId="{5563C9B6-FA9F-4FB8-84F5-79617CA37263}" srcOrd="1" destOrd="0" parTransId="{DD4CE4D6-954E-442F-8D64-8E286B7E7C3A}" sibTransId="{E95D83ED-339C-47FF-AE4F-7D1458A3C542}"/>
    <dgm:cxn modelId="{993BCF21-9F94-4941-8F42-567C7FD8E91A}" srcId="{F3E75A75-C5D9-43B8-A871-ADF57E668ED4}" destId="{B33495DC-19AB-4E7D-99CB-3ABBB9A85C18}" srcOrd="2" destOrd="0" parTransId="{140A8784-2B82-4945-A38C-47144A04D14F}" sibTransId="{8D106455-0E3B-464D-A54C-E81D6CA76BE7}"/>
    <dgm:cxn modelId="{1A6F112F-D50E-4FF3-B5E9-16247D758DF0}" srcId="{F3E75A75-C5D9-43B8-A871-ADF57E668ED4}" destId="{F2F3F454-C3C9-4039-817D-6AE41DCAF38A}" srcOrd="0" destOrd="0" parTransId="{4BF7A538-73CC-48DC-9690-D134F4D5A5B9}" sibTransId="{D76542F4-FA06-4ECF-93B5-359162A33FF2}"/>
    <dgm:cxn modelId="{E1354743-836C-4C3A-8BBF-1431A38778AB}" type="presOf" srcId="{F3E75A75-C5D9-43B8-A871-ADF57E668ED4}" destId="{DAC4F253-0D16-424A-ACA0-DAAD71372E30}" srcOrd="0" destOrd="0" presId="urn:microsoft.com/office/officeart/2005/8/layout/vList2"/>
    <dgm:cxn modelId="{51E40B54-DCB8-410D-8D4F-6B91FB5A930B}" type="presOf" srcId="{B33495DC-19AB-4E7D-99CB-3ABBB9A85C18}" destId="{A31E6011-B611-47FD-AF50-915FA82AADC1}" srcOrd="0" destOrd="0" presId="urn:microsoft.com/office/officeart/2005/8/layout/vList2"/>
    <dgm:cxn modelId="{64BE4BDD-B6FE-4E50-80CC-0E2C53D26467}" type="presOf" srcId="{F2F3F454-C3C9-4039-817D-6AE41DCAF38A}" destId="{350EDCE0-7542-4BEA-96DF-F525C5CDC5D7}" srcOrd="0" destOrd="0" presId="urn:microsoft.com/office/officeart/2005/8/layout/vList2"/>
    <dgm:cxn modelId="{57273BEE-3B6D-4FE4-9944-8FCFE9ADF4AD}" type="presOf" srcId="{5563C9B6-FA9F-4FB8-84F5-79617CA37263}" destId="{FDDFAA42-51BF-45BB-8BDD-00229A87B9CD}" srcOrd="0" destOrd="0" presId="urn:microsoft.com/office/officeart/2005/8/layout/vList2"/>
    <dgm:cxn modelId="{B8E4DFF5-99FB-4389-970C-7D320292B141}" type="presParOf" srcId="{DAC4F253-0D16-424A-ACA0-DAAD71372E30}" destId="{350EDCE0-7542-4BEA-96DF-F525C5CDC5D7}" srcOrd="0" destOrd="0" presId="urn:microsoft.com/office/officeart/2005/8/layout/vList2"/>
    <dgm:cxn modelId="{979BDF5E-88FA-4C8A-A334-1AEDC8432352}" type="presParOf" srcId="{DAC4F253-0D16-424A-ACA0-DAAD71372E30}" destId="{1CA83C6E-C8A4-467A-A72C-0D7F7E3B0930}" srcOrd="1" destOrd="0" presId="urn:microsoft.com/office/officeart/2005/8/layout/vList2"/>
    <dgm:cxn modelId="{E2021630-83E6-4ABC-A9FF-F22C7B4B2ADA}" type="presParOf" srcId="{DAC4F253-0D16-424A-ACA0-DAAD71372E30}" destId="{FDDFAA42-51BF-45BB-8BDD-00229A87B9CD}" srcOrd="2" destOrd="0" presId="urn:microsoft.com/office/officeart/2005/8/layout/vList2"/>
    <dgm:cxn modelId="{1EB95B53-7714-4357-BD5B-FB2AA308DB03}" type="presParOf" srcId="{DAC4F253-0D16-424A-ACA0-DAAD71372E30}" destId="{0BC8332D-A08A-4C7A-BE3A-3D67784060B9}" srcOrd="3" destOrd="0" presId="urn:microsoft.com/office/officeart/2005/8/layout/vList2"/>
    <dgm:cxn modelId="{556C6A4E-739C-40C9-9C4A-35E405C2251A}" type="presParOf" srcId="{DAC4F253-0D16-424A-ACA0-DAAD71372E30}" destId="{A31E6011-B611-47FD-AF50-915FA82AADC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3E75A75-C5D9-43B8-A871-ADF57E668ED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5563C9B6-FA9F-4FB8-84F5-79617CA37263}">
      <dgm:prSet phldr="0"/>
      <dgm:spPr/>
      <dgm:t>
        <a:bodyPr/>
        <a:lstStyle/>
        <a:p>
          <a:r>
            <a:rPr lang="en-US" b="1"/>
            <a:t>Backup</a:t>
          </a:r>
          <a:r>
            <a:rPr lang="en-US"/>
            <a:t>: Users of cold wallets must take </a:t>
          </a:r>
          <a:r>
            <a:rPr lang="en-US" b="0"/>
            <a:t>extra </a:t>
          </a:r>
          <a:r>
            <a:rPr lang="en-US"/>
            <a:t>precautions to secure their backup phrases or private keys, as losing access to these could result in permanent loss of funds.</a:t>
          </a:r>
        </a:p>
      </dgm:t>
    </dgm:pt>
    <dgm:pt modelId="{DD4CE4D6-954E-442F-8D64-8E286B7E7C3A}" type="parTrans" cxnId="{B9A63A0E-D211-45BD-BC3F-F14C6A447836}">
      <dgm:prSet/>
      <dgm:spPr/>
    </dgm:pt>
    <dgm:pt modelId="{E95D83ED-339C-47FF-AE4F-7D1458A3C542}" type="sibTrans" cxnId="{B9A63A0E-D211-45BD-BC3F-F14C6A447836}">
      <dgm:prSet/>
      <dgm:spPr/>
      <dgm:t>
        <a:bodyPr/>
        <a:lstStyle/>
        <a:p>
          <a:endParaRPr lang="en-US"/>
        </a:p>
      </dgm:t>
    </dgm:pt>
    <dgm:pt modelId="{F2F3F454-C3C9-4039-817D-6AE41DCAF38A}">
      <dgm:prSet phldr="0"/>
      <dgm:spPr/>
      <dgm:t>
        <a:bodyPr/>
        <a:lstStyle/>
        <a:p>
          <a:r>
            <a:rPr lang="en-US" b="1"/>
            <a:t>Access</a:t>
          </a:r>
          <a:r>
            <a:rPr lang="en-US" b="0"/>
            <a:t>: Accessing</a:t>
          </a:r>
          <a:r>
            <a:rPr lang="en-US"/>
            <a:t> funds in a cold wallet typically requires physically connecting the wallet </a:t>
          </a:r>
          <a:r>
            <a:rPr lang="en-US" b="0"/>
            <a:t>to </a:t>
          </a:r>
          <a:r>
            <a:rPr lang="en-US"/>
            <a:t>a computer or mobile device when needed</a:t>
          </a:r>
          <a:r>
            <a:rPr lang="en-US" b="0"/>
            <a:t>, </a:t>
          </a:r>
          <a:r>
            <a:rPr lang="en-US"/>
            <a:t>making transactions less convenient compared to hot wallets</a:t>
          </a:r>
          <a:r>
            <a:rPr lang="en-US" b="0"/>
            <a:t>.</a:t>
          </a:r>
        </a:p>
      </dgm:t>
    </dgm:pt>
    <dgm:pt modelId="{4BF7A538-73CC-48DC-9690-D134F4D5A5B9}" type="parTrans" cxnId="{1A6F112F-D50E-4FF3-B5E9-16247D758DF0}">
      <dgm:prSet/>
      <dgm:spPr/>
    </dgm:pt>
    <dgm:pt modelId="{D76542F4-FA06-4ECF-93B5-359162A33FF2}" type="sibTrans" cxnId="{1A6F112F-D50E-4FF3-B5E9-16247D758DF0}">
      <dgm:prSet/>
      <dgm:spPr/>
      <dgm:t>
        <a:bodyPr/>
        <a:lstStyle/>
        <a:p>
          <a:endParaRPr lang="en-US"/>
        </a:p>
      </dgm:t>
    </dgm:pt>
    <dgm:pt modelId="{89B9A70F-D0DA-4D0C-B022-5A6108EDC292}" type="pres">
      <dgm:prSet presAssocID="{F3E75A75-C5D9-43B8-A871-ADF57E668ED4}" presName="root" presStyleCnt="0">
        <dgm:presLayoutVars>
          <dgm:dir/>
          <dgm:resizeHandles val="exact"/>
        </dgm:presLayoutVars>
      </dgm:prSet>
      <dgm:spPr/>
    </dgm:pt>
    <dgm:pt modelId="{E6A100B9-5A5D-4C7B-9625-4EAFF80CC1FB}" type="pres">
      <dgm:prSet presAssocID="{F2F3F454-C3C9-4039-817D-6AE41DCAF38A}" presName="compNode" presStyleCnt="0"/>
      <dgm:spPr/>
    </dgm:pt>
    <dgm:pt modelId="{1C2B7A9B-DCFA-47B4-8FD0-62C8EF1F53A7}" type="pres">
      <dgm:prSet presAssocID="{F2F3F454-C3C9-4039-817D-6AE41DCAF38A}" presName="bgRect" presStyleLbl="bgShp" presStyleIdx="0" presStyleCnt="2"/>
      <dgm:spPr/>
    </dgm:pt>
    <dgm:pt modelId="{C4FFF453-1BE4-4039-8A5C-B2A52F754CCE}" type="pres">
      <dgm:prSet presAssocID="{F2F3F454-C3C9-4039-817D-6AE41DCAF3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21AE7ECB-E4A1-4FA3-BA90-D15F9481EB67}" type="pres">
      <dgm:prSet presAssocID="{F2F3F454-C3C9-4039-817D-6AE41DCAF38A}" presName="spaceRect" presStyleCnt="0"/>
      <dgm:spPr/>
    </dgm:pt>
    <dgm:pt modelId="{BBBAE73C-210B-4687-998A-F23523B260D4}" type="pres">
      <dgm:prSet presAssocID="{F2F3F454-C3C9-4039-817D-6AE41DCAF38A}" presName="parTx" presStyleLbl="revTx" presStyleIdx="0" presStyleCnt="2">
        <dgm:presLayoutVars>
          <dgm:chMax val="0"/>
          <dgm:chPref val="0"/>
        </dgm:presLayoutVars>
      </dgm:prSet>
      <dgm:spPr/>
    </dgm:pt>
    <dgm:pt modelId="{F235E0E3-4261-4391-89AD-5189FC31F8C1}" type="pres">
      <dgm:prSet presAssocID="{D76542F4-FA06-4ECF-93B5-359162A33FF2}" presName="sibTrans" presStyleCnt="0"/>
      <dgm:spPr/>
    </dgm:pt>
    <dgm:pt modelId="{F87C3804-9013-4204-8322-1C444A82461B}" type="pres">
      <dgm:prSet presAssocID="{5563C9B6-FA9F-4FB8-84F5-79617CA37263}" presName="compNode" presStyleCnt="0"/>
      <dgm:spPr/>
    </dgm:pt>
    <dgm:pt modelId="{1859A36E-08E6-4DD7-9E33-3A1D00DFE113}" type="pres">
      <dgm:prSet presAssocID="{5563C9B6-FA9F-4FB8-84F5-79617CA37263}" presName="bgRect" presStyleLbl="bgShp" presStyleIdx="1" presStyleCnt="2"/>
      <dgm:spPr/>
    </dgm:pt>
    <dgm:pt modelId="{1A18F5AC-1B0A-499F-A2B6-0143E6DC0968}" type="pres">
      <dgm:prSet presAssocID="{5563C9B6-FA9F-4FB8-84F5-79617CA372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let"/>
        </a:ext>
      </dgm:extLst>
    </dgm:pt>
    <dgm:pt modelId="{26B02621-3656-41FF-8F50-AFEBC71DC7D2}" type="pres">
      <dgm:prSet presAssocID="{5563C9B6-FA9F-4FB8-84F5-79617CA37263}" presName="spaceRect" presStyleCnt="0"/>
      <dgm:spPr/>
    </dgm:pt>
    <dgm:pt modelId="{F969CAD9-2BC6-4693-AAB0-49911F13A786}" type="pres">
      <dgm:prSet presAssocID="{5563C9B6-FA9F-4FB8-84F5-79617CA37263}" presName="parTx" presStyleLbl="revTx" presStyleIdx="1" presStyleCnt="2">
        <dgm:presLayoutVars>
          <dgm:chMax val="0"/>
          <dgm:chPref val="0"/>
        </dgm:presLayoutVars>
      </dgm:prSet>
      <dgm:spPr/>
    </dgm:pt>
  </dgm:ptLst>
  <dgm:cxnLst>
    <dgm:cxn modelId="{B9A63A0E-D211-45BD-BC3F-F14C6A447836}" srcId="{F3E75A75-C5D9-43B8-A871-ADF57E668ED4}" destId="{5563C9B6-FA9F-4FB8-84F5-79617CA37263}" srcOrd="1" destOrd="0" parTransId="{DD4CE4D6-954E-442F-8D64-8E286B7E7C3A}" sibTransId="{E95D83ED-339C-47FF-AE4F-7D1458A3C542}"/>
    <dgm:cxn modelId="{1A6F112F-D50E-4FF3-B5E9-16247D758DF0}" srcId="{F3E75A75-C5D9-43B8-A871-ADF57E668ED4}" destId="{F2F3F454-C3C9-4039-817D-6AE41DCAF38A}" srcOrd="0" destOrd="0" parTransId="{4BF7A538-73CC-48DC-9690-D134F4D5A5B9}" sibTransId="{D76542F4-FA06-4ECF-93B5-359162A33FF2}"/>
    <dgm:cxn modelId="{F8EF6C6B-FAC9-4C05-92A9-A756B2D4733F}" type="presOf" srcId="{5563C9B6-FA9F-4FB8-84F5-79617CA37263}" destId="{F969CAD9-2BC6-4693-AAB0-49911F13A786}" srcOrd="0" destOrd="0" presId="urn:microsoft.com/office/officeart/2018/2/layout/IconVerticalSolidList"/>
    <dgm:cxn modelId="{28F23B89-4A2A-49F8-8A80-61EBF88D542D}" type="presOf" srcId="{F3E75A75-C5D9-43B8-A871-ADF57E668ED4}" destId="{89B9A70F-D0DA-4D0C-B022-5A6108EDC292}" srcOrd="0" destOrd="0" presId="urn:microsoft.com/office/officeart/2018/2/layout/IconVerticalSolidList"/>
    <dgm:cxn modelId="{891004A1-7994-465F-946E-7829FEE8C806}" type="presOf" srcId="{F2F3F454-C3C9-4039-817D-6AE41DCAF38A}" destId="{BBBAE73C-210B-4687-998A-F23523B260D4}" srcOrd="0" destOrd="0" presId="urn:microsoft.com/office/officeart/2018/2/layout/IconVerticalSolidList"/>
    <dgm:cxn modelId="{E56B779C-D0A1-4CC3-B0A5-8D5F9C4B5DCC}" type="presParOf" srcId="{89B9A70F-D0DA-4D0C-B022-5A6108EDC292}" destId="{E6A100B9-5A5D-4C7B-9625-4EAFF80CC1FB}" srcOrd="0" destOrd="0" presId="urn:microsoft.com/office/officeart/2018/2/layout/IconVerticalSolidList"/>
    <dgm:cxn modelId="{71F98912-2B59-446D-92E6-DA1AB06C6966}" type="presParOf" srcId="{E6A100B9-5A5D-4C7B-9625-4EAFF80CC1FB}" destId="{1C2B7A9B-DCFA-47B4-8FD0-62C8EF1F53A7}" srcOrd="0" destOrd="0" presId="urn:microsoft.com/office/officeart/2018/2/layout/IconVerticalSolidList"/>
    <dgm:cxn modelId="{6FE821FE-859C-4FB5-907D-B36CAA3D49D1}" type="presParOf" srcId="{E6A100B9-5A5D-4C7B-9625-4EAFF80CC1FB}" destId="{C4FFF453-1BE4-4039-8A5C-B2A52F754CCE}" srcOrd="1" destOrd="0" presId="urn:microsoft.com/office/officeart/2018/2/layout/IconVerticalSolidList"/>
    <dgm:cxn modelId="{24CC055C-2394-4AC9-9204-DF7244B91FF5}" type="presParOf" srcId="{E6A100B9-5A5D-4C7B-9625-4EAFF80CC1FB}" destId="{21AE7ECB-E4A1-4FA3-BA90-D15F9481EB67}" srcOrd="2" destOrd="0" presId="urn:microsoft.com/office/officeart/2018/2/layout/IconVerticalSolidList"/>
    <dgm:cxn modelId="{8A602DB7-DE38-4804-98C3-4863E5BE8B65}" type="presParOf" srcId="{E6A100B9-5A5D-4C7B-9625-4EAFF80CC1FB}" destId="{BBBAE73C-210B-4687-998A-F23523B260D4}" srcOrd="3" destOrd="0" presId="urn:microsoft.com/office/officeart/2018/2/layout/IconVerticalSolidList"/>
    <dgm:cxn modelId="{4EBDD673-224C-49A3-81F7-1B821B7AEF29}" type="presParOf" srcId="{89B9A70F-D0DA-4D0C-B022-5A6108EDC292}" destId="{F235E0E3-4261-4391-89AD-5189FC31F8C1}" srcOrd="1" destOrd="0" presId="urn:microsoft.com/office/officeart/2018/2/layout/IconVerticalSolidList"/>
    <dgm:cxn modelId="{D7B16CC5-7651-4771-BB9A-C54AF9643D8A}" type="presParOf" srcId="{89B9A70F-D0DA-4D0C-B022-5A6108EDC292}" destId="{F87C3804-9013-4204-8322-1C444A82461B}" srcOrd="2" destOrd="0" presId="urn:microsoft.com/office/officeart/2018/2/layout/IconVerticalSolidList"/>
    <dgm:cxn modelId="{24030088-6A89-4DA1-9613-66F9107FF388}" type="presParOf" srcId="{F87C3804-9013-4204-8322-1C444A82461B}" destId="{1859A36E-08E6-4DD7-9E33-3A1D00DFE113}" srcOrd="0" destOrd="0" presId="urn:microsoft.com/office/officeart/2018/2/layout/IconVerticalSolidList"/>
    <dgm:cxn modelId="{3E1BD7A2-142D-4877-9EFA-7C17B697D46C}" type="presParOf" srcId="{F87C3804-9013-4204-8322-1C444A82461B}" destId="{1A18F5AC-1B0A-499F-A2B6-0143E6DC0968}" srcOrd="1" destOrd="0" presId="urn:microsoft.com/office/officeart/2018/2/layout/IconVerticalSolidList"/>
    <dgm:cxn modelId="{36E7DE9D-32FE-4C99-89E6-05FB6AE6E6B3}" type="presParOf" srcId="{F87C3804-9013-4204-8322-1C444A82461B}" destId="{26B02621-3656-41FF-8F50-AFEBC71DC7D2}" srcOrd="2" destOrd="0" presId="urn:microsoft.com/office/officeart/2018/2/layout/IconVerticalSolidList"/>
    <dgm:cxn modelId="{EB3E2071-F2E9-42B7-8C15-A8D21D8F20B5}" type="presParOf" srcId="{F87C3804-9013-4204-8322-1C444A82461B}" destId="{F969CAD9-2BC6-4693-AAB0-49911F13A7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804C84-620E-4FF1-B435-618A58A632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4B79C2-EC07-4AB8-A853-F2C189814EC8}">
      <dgm:prSet/>
      <dgm:spPr/>
      <dgm:t>
        <a:bodyPr/>
        <a:lstStyle/>
        <a:p>
          <a:r>
            <a:rPr lang="en-US" baseline="0"/>
            <a:t>Blockchain employs advanced cryptographic techniques to secure data and transactions on the network</a:t>
          </a:r>
          <a:endParaRPr lang="en-US"/>
        </a:p>
      </dgm:t>
    </dgm:pt>
    <dgm:pt modelId="{F2E7002A-1C40-46BE-878D-61C64814D31B}" type="parTrans" cxnId="{093B76EE-B195-4D0E-A0F8-483F908AF60A}">
      <dgm:prSet/>
      <dgm:spPr/>
      <dgm:t>
        <a:bodyPr/>
        <a:lstStyle/>
        <a:p>
          <a:endParaRPr lang="en-US"/>
        </a:p>
      </dgm:t>
    </dgm:pt>
    <dgm:pt modelId="{2D29E047-7D49-480E-9268-FDF9036214BE}" type="sibTrans" cxnId="{093B76EE-B195-4D0E-A0F8-483F908AF60A}">
      <dgm:prSet/>
      <dgm:spPr/>
      <dgm:t>
        <a:bodyPr/>
        <a:lstStyle/>
        <a:p>
          <a:endParaRPr lang="en-US"/>
        </a:p>
      </dgm:t>
    </dgm:pt>
    <dgm:pt modelId="{862A60EC-5272-491D-8081-A13E4B86D629}">
      <dgm:prSet/>
      <dgm:spPr/>
      <dgm:t>
        <a:bodyPr/>
        <a:lstStyle/>
        <a:p>
          <a:r>
            <a:rPr lang="en-US" baseline="0"/>
            <a:t>Consensus mechanisms such as Proof of Work or Proof of Stake ensure that malicious actors cannot manipulate the blockchain</a:t>
          </a:r>
          <a:endParaRPr lang="en-US"/>
        </a:p>
      </dgm:t>
    </dgm:pt>
    <dgm:pt modelId="{3AB4379A-7EA8-46E0-952F-AEBB8E07416E}" type="parTrans" cxnId="{A784F6E5-B206-43ED-A413-249D166F80D9}">
      <dgm:prSet/>
      <dgm:spPr/>
      <dgm:t>
        <a:bodyPr/>
        <a:lstStyle/>
        <a:p>
          <a:endParaRPr lang="en-US"/>
        </a:p>
      </dgm:t>
    </dgm:pt>
    <dgm:pt modelId="{5D478A1A-3536-4C16-891F-BA0F1826047A}" type="sibTrans" cxnId="{A784F6E5-B206-43ED-A413-249D166F80D9}">
      <dgm:prSet/>
      <dgm:spPr/>
      <dgm:t>
        <a:bodyPr/>
        <a:lstStyle/>
        <a:p>
          <a:endParaRPr lang="en-US"/>
        </a:p>
      </dgm:t>
    </dgm:pt>
    <dgm:pt modelId="{CF59D179-8385-4EAD-9EFD-A6B12870C02C}">
      <dgm:prSet/>
      <dgm:spPr/>
      <dgm:t>
        <a:bodyPr/>
        <a:lstStyle/>
        <a:p>
          <a:r>
            <a:rPr lang="en-US" baseline="0"/>
            <a:t>Additionally, the decentralized nature of blockchain makes it resilient to single points of failure and cyber attacks</a:t>
          </a:r>
          <a:endParaRPr lang="en-US"/>
        </a:p>
      </dgm:t>
    </dgm:pt>
    <dgm:pt modelId="{8ED4132D-0783-4A24-A1E0-2A6B70AB9F7C}" type="parTrans" cxnId="{8D9548C3-C870-4A7F-A0CB-97EB0746AF4E}">
      <dgm:prSet/>
      <dgm:spPr/>
      <dgm:t>
        <a:bodyPr/>
        <a:lstStyle/>
        <a:p>
          <a:endParaRPr lang="en-US"/>
        </a:p>
      </dgm:t>
    </dgm:pt>
    <dgm:pt modelId="{79441E50-F793-4535-8A1C-F35BDB16349B}" type="sibTrans" cxnId="{8D9548C3-C870-4A7F-A0CB-97EB0746AF4E}">
      <dgm:prSet/>
      <dgm:spPr/>
      <dgm:t>
        <a:bodyPr/>
        <a:lstStyle/>
        <a:p>
          <a:endParaRPr lang="en-US"/>
        </a:p>
      </dgm:t>
    </dgm:pt>
    <dgm:pt modelId="{CD1F1991-7F09-4A70-815F-CFB8557D351F}" type="pres">
      <dgm:prSet presAssocID="{99804C84-620E-4FF1-B435-618A58A6327F}" presName="root" presStyleCnt="0">
        <dgm:presLayoutVars>
          <dgm:dir/>
          <dgm:resizeHandles val="exact"/>
        </dgm:presLayoutVars>
      </dgm:prSet>
      <dgm:spPr/>
    </dgm:pt>
    <dgm:pt modelId="{246EDFEF-C07B-450F-AA55-5731454392B6}" type="pres">
      <dgm:prSet presAssocID="{4D4B79C2-EC07-4AB8-A853-F2C189814EC8}" presName="compNode" presStyleCnt="0"/>
      <dgm:spPr/>
    </dgm:pt>
    <dgm:pt modelId="{36D22EE0-C3E1-4EE7-B2B4-50224BE7A51F}" type="pres">
      <dgm:prSet presAssocID="{4D4B79C2-EC07-4AB8-A853-F2C189814EC8}" presName="bgRect" presStyleLbl="bgShp" presStyleIdx="0" presStyleCnt="3"/>
      <dgm:spPr/>
    </dgm:pt>
    <dgm:pt modelId="{F4CB7235-9861-4B66-A6C1-6C6F224CAC7A}" type="pres">
      <dgm:prSet presAssocID="{4D4B79C2-EC07-4AB8-A853-F2C189814E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03C0802-9719-4B6E-AA94-52C7B8A4AC8E}" type="pres">
      <dgm:prSet presAssocID="{4D4B79C2-EC07-4AB8-A853-F2C189814EC8}" presName="spaceRect" presStyleCnt="0"/>
      <dgm:spPr/>
    </dgm:pt>
    <dgm:pt modelId="{63BBC94A-F9A8-4133-87E0-3C4C9804396D}" type="pres">
      <dgm:prSet presAssocID="{4D4B79C2-EC07-4AB8-A853-F2C189814EC8}" presName="parTx" presStyleLbl="revTx" presStyleIdx="0" presStyleCnt="3">
        <dgm:presLayoutVars>
          <dgm:chMax val="0"/>
          <dgm:chPref val="0"/>
        </dgm:presLayoutVars>
      </dgm:prSet>
      <dgm:spPr/>
    </dgm:pt>
    <dgm:pt modelId="{68170BA2-4B5C-4370-96CB-76EC9D03F206}" type="pres">
      <dgm:prSet presAssocID="{2D29E047-7D49-480E-9268-FDF9036214BE}" presName="sibTrans" presStyleCnt="0"/>
      <dgm:spPr/>
    </dgm:pt>
    <dgm:pt modelId="{3D41EAC5-596C-4643-97F5-7DF59BF1EA36}" type="pres">
      <dgm:prSet presAssocID="{862A60EC-5272-491D-8081-A13E4B86D629}" presName="compNode" presStyleCnt="0"/>
      <dgm:spPr/>
    </dgm:pt>
    <dgm:pt modelId="{E0C0AB24-2CD1-4D67-BF17-DDD1AF8E97EA}" type="pres">
      <dgm:prSet presAssocID="{862A60EC-5272-491D-8081-A13E4B86D629}" presName="bgRect" presStyleLbl="bgShp" presStyleIdx="1" presStyleCnt="3"/>
      <dgm:spPr/>
    </dgm:pt>
    <dgm:pt modelId="{1C14EB79-AB6C-4CDD-875A-0529DABB00D7}" type="pres">
      <dgm:prSet presAssocID="{862A60EC-5272-491D-8081-A13E4B86D6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CCCB886-DDA3-4260-81F5-A76EE69B3AF0}" type="pres">
      <dgm:prSet presAssocID="{862A60EC-5272-491D-8081-A13E4B86D629}" presName="spaceRect" presStyleCnt="0"/>
      <dgm:spPr/>
    </dgm:pt>
    <dgm:pt modelId="{D85AC743-973B-4B2F-8B1B-F35370C5F093}" type="pres">
      <dgm:prSet presAssocID="{862A60EC-5272-491D-8081-A13E4B86D629}" presName="parTx" presStyleLbl="revTx" presStyleIdx="1" presStyleCnt="3">
        <dgm:presLayoutVars>
          <dgm:chMax val="0"/>
          <dgm:chPref val="0"/>
        </dgm:presLayoutVars>
      </dgm:prSet>
      <dgm:spPr/>
    </dgm:pt>
    <dgm:pt modelId="{D940DBCF-F8F1-4AC4-9105-5A1CCFCE3914}" type="pres">
      <dgm:prSet presAssocID="{5D478A1A-3536-4C16-891F-BA0F1826047A}" presName="sibTrans" presStyleCnt="0"/>
      <dgm:spPr/>
    </dgm:pt>
    <dgm:pt modelId="{D2F06DE7-D7BA-47FB-BECE-8D9CCFFD1DC1}" type="pres">
      <dgm:prSet presAssocID="{CF59D179-8385-4EAD-9EFD-A6B12870C02C}" presName="compNode" presStyleCnt="0"/>
      <dgm:spPr/>
    </dgm:pt>
    <dgm:pt modelId="{B4DB5B47-06D7-4623-9F6E-A686683B98F7}" type="pres">
      <dgm:prSet presAssocID="{CF59D179-8385-4EAD-9EFD-A6B12870C02C}" presName="bgRect" presStyleLbl="bgShp" presStyleIdx="2" presStyleCnt="3"/>
      <dgm:spPr/>
    </dgm:pt>
    <dgm:pt modelId="{EA62E120-8521-4123-9B65-5F2F4446109C}" type="pres">
      <dgm:prSet presAssocID="{CF59D179-8385-4EAD-9EFD-A6B12870C0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6E499D3E-3FAA-4F98-A37B-06F18F1ED44C}" type="pres">
      <dgm:prSet presAssocID="{CF59D179-8385-4EAD-9EFD-A6B12870C02C}" presName="spaceRect" presStyleCnt="0"/>
      <dgm:spPr/>
    </dgm:pt>
    <dgm:pt modelId="{0C0EB5F7-58F0-49BC-AD98-27E90263B3D9}" type="pres">
      <dgm:prSet presAssocID="{CF59D179-8385-4EAD-9EFD-A6B12870C02C}" presName="parTx" presStyleLbl="revTx" presStyleIdx="2" presStyleCnt="3">
        <dgm:presLayoutVars>
          <dgm:chMax val="0"/>
          <dgm:chPref val="0"/>
        </dgm:presLayoutVars>
      </dgm:prSet>
      <dgm:spPr/>
    </dgm:pt>
  </dgm:ptLst>
  <dgm:cxnLst>
    <dgm:cxn modelId="{D7F3A66E-DAAE-4C4C-B462-66BB864FF67D}" type="presOf" srcId="{4D4B79C2-EC07-4AB8-A853-F2C189814EC8}" destId="{63BBC94A-F9A8-4133-87E0-3C4C9804396D}" srcOrd="0" destOrd="0" presId="urn:microsoft.com/office/officeart/2018/2/layout/IconVerticalSolidList"/>
    <dgm:cxn modelId="{2B6D6BA4-1FA7-43D2-BA31-45F34742931E}" type="presOf" srcId="{CF59D179-8385-4EAD-9EFD-A6B12870C02C}" destId="{0C0EB5F7-58F0-49BC-AD98-27E90263B3D9}" srcOrd="0" destOrd="0" presId="urn:microsoft.com/office/officeart/2018/2/layout/IconVerticalSolidList"/>
    <dgm:cxn modelId="{B94E4CA9-A968-4C64-8DDA-8ABB42165D81}" type="presOf" srcId="{99804C84-620E-4FF1-B435-618A58A6327F}" destId="{CD1F1991-7F09-4A70-815F-CFB8557D351F}" srcOrd="0" destOrd="0" presId="urn:microsoft.com/office/officeart/2018/2/layout/IconVerticalSolidList"/>
    <dgm:cxn modelId="{8D9548C3-C870-4A7F-A0CB-97EB0746AF4E}" srcId="{99804C84-620E-4FF1-B435-618A58A6327F}" destId="{CF59D179-8385-4EAD-9EFD-A6B12870C02C}" srcOrd="2" destOrd="0" parTransId="{8ED4132D-0783-4A24-A1E0-2A6B70AB9F7C}" sibTransId="{79441E50-F793-4535-8A1C-F35BDB16349B}"/>
    <dgm:cxn modelId="{51C70DD0-3B3B-4F10-BFBF-3C7CF4AB3F43}" type="presOf" srcId="{862A60EC-5272-491D-8081-A13E4B86D629}" destId="{D85AC743-973B-4B2F-8B1B-F35370C5F093}" srcOrd="0" destOrd="0" presId="urn:microsoft.com/office/officeart/2018/2/layout/IconVerticalSolidList"/>
    <dgm:cxn modelId="{A784F6E5-B206-43ED-A413-249D166F80D9}" srcId="{99804C84-620E-4FF1-B435-618A58A6327F}" destId="{862A60EC-5272-491D-8081-A13E4B86D629}" srcOrd="1" destOrd="0" parTransId="{3AB4379A-7EA8-46E0-952F-AEBB8E07416E}" sibTransId="{5D478A1A-3536-4C16-891F-BA0F1826047A}"/>
    <dgm:cxn modelId="{093B76EE-B195-4D0E-A0F8-483F908AF60A}" srcId="{99804C84-620E-4FF1-B435-618A58A6327F}" destId="{4D4B79C2-EC07-4AB8-A853-F2C189814EC8}" srcOrd="0" destOrd="0" parTransId="{F2E7002A-1C40-46BE-878D-61C64814D31B}" sibTransId="{2D29E047-7D49-480E-9268-FDF9036214BE}"/>
    <dgm:cxn modelId="{6D7BB6DC-3C6A-459B-8DEF-41236D8EDBDD}" type="presParOf" srcId="{CD1F1991-7F09-4A70-815F-CFB8557D351F}" destId="{246EDFEF-C07B-450F-AA55-5731454392B6}" srcOrd="0" destOrd="0" presId="urn:microsoft.com/office/officeart/2018/2/layout/IconVerticalSolidList"/>
    <dgm:cxn modelId="{71DEF4F9-3B0A-4856-9C7F-391F5CFC6468}" type="presParOf" srcId="{246EDFEF-C07B-450F-AA55-5731454392B6}" destId="{36D22EE0-C3E1-4EE7-B2B4-50224BE7A51F}" srcOrd="0" destOrd="0" presId="urn:microsoft.com/office/officeart/2018/2/layout/IconVerticalSolidList"/>
    <dgm:cxn modelId="{74DA8BA9-5D0B-4CE0-B277-92A7317449E0}" type="presParOf" srcId="{246EDFEF-C07B-450F-AA55-5731454392B6}" destId="{F4CB7235-9861-4B66-A6C1-6C6F224CAC7A}" srcOrd="1" destOrd="0" presId="urn:microsoft.com/office/officeart/2018/2/layout/IconVerticalSolidList"/>
    <dgm:cxn modelId="{53D3E1BA-0776-475C-86C2-114935C57193}" type="presParOf" srcId="{246EDFEF-C07B-450F-AA55-5731454392B6}" destId="{703C0802-9719-4B6E-AA94-52C7B8A4AC8E}" srcOrd="2" destOrd="0" presId="urn:microsoft.com/office/officeart/2018/2/layout/IconVerticalSolidList"/>
    <dgm:cxn modelId="{05219C0B-63CC-49CE-8C65-23E382B0A75E}" type="presParOf" srcId="{246EDFEF-C07B-450F-AA55-5731454392B6}" destId="{63BBC94A-F9A8-4133-87E0-3C4C9804396D}" srcOrd="3" destOrd="0" presId="urn:microsoft.com/office/officeart/2018/2/layout/IconVerticalSolidList"/>
    <dgm:cxn modelId="{815DE744-CE47-4132-83FE-9E1BE179B7F8}" type="presParOf" srcId="{CD1F1991-7F09-4A70-815F-CFB8557D351F}" destId="{68170BA2-4B5C-4370-96CB-76EC9D03F206}" srcOrd="1" destOrd="0" presId="urn:microsoft.com/office/officeart/2018/2/layout/IconVerticalSolidList"/>
    <dgm:cxn modelId="{F8543EFA-F496-4545-8724-90617F6F7748}" type="presParOf" srcId="{CD1F1991-7F09-4A70-815F-CFB8557D351F}" destId="{3D41EAC5-596C-4643-97F5-7DF59BF1EA36}" srcOrd="2" destOrd="0" presId="urn:microsoft.com/office/officeart/2018/2/layout/IconVerticalSolidList"/>
    <dgm:cxn modelId="{F6A89D91-BB1E-47C9-B09D-42C6A46D78CD}" type="presParOf" srcId="{3D41EAC5-596C-4643-97F5-7DF59BF1EA36}" destId="{E0C0AB24-2CD1-4D67-BF17-DDD1AF8E97EA}" srcOrd="0" destOrd="0" presId="urn:microsoft.com/office/officeart/2018/2/layout/IconVerticalSolidList"/>
    <dgm:cxn modelId="{1D2F0ED8-D493-4C9F-920B-C39EA713DBE6}" type="presParOf" srcId="{3D41EAC5-596C-4643-97F5-7DF59BF1EA36}" destId="{1C14EB79-AB6C-4CDD-875A-0529DABB00D7}" srcOrd="1" destOrd="0" presId="urn:microsoft.com/office/officeart/2018/2/layout/IconVerticalSolidList"/>
    <dgm:cxn modelId="{EA0F0DE7-B389-4810-A324-DF5DEAFD3350}" type="presParOf" srcId="{3D41EAC5-596C-4643-97F5-7DF59BF1EA36}" destId="{6CCCB886-DDA3-4260-81F5-A76EE69B3AF0}" srcOrd="2" destOrd="0" presId="urn:microsoft.com/office/officeart/2018/2/layout/IconVerticalSolidList"/>
    <dgm:cxn modelId="{09D078C7-68FE-4B0E-9088-821C0553620F}" type="presParOf" srcId="{3D41EAC5-596C-4643-97F5-7DF59BF1EA36}" destId="{D85AC743-973B-4B2F-8B1B-F35370C5F093}" srcOrd="3" destOrd="0" presId="urn:microsoft.com/office/officeart/2018/2/layout/IconVerticalSolidList"/>
    <dgm:cxn modelId="{F3365FD6-3562-48BA-A93C-FFB769225899}" type="presParOf" srcId="{CD1F1991-7F09-4A70-815F-CFB8557D351F}" destId="{D940DBCF-F8F1-4AC4-9105-5A1CCFCE3914}" srcOrd="3" destOrd="0" presId="urn:microsoft.com/office/officeart/2018/2/layout/IconVerticalSolidList"/>
    <dgm:cxn modelId="{F1AB7501-C53A-4359-B604-0D75E58D105A}" type="presParOf" srcId="{CD1F1991-7F09-4A70-815F-CFB8557D351F}" destId="{D2F06DE7-D7BA-47FB-BECE-8D9CCFFD1DC1}" srcOrd="4" destOrd="0" presId="urn:microsoft.com/office/officeart/2018/2/layout/IconVerticalSolidList"/>
    <dgm:cxn modelId="{2581A306-F94A-4670-9AA8-CD5E51D8B060}" type="presParOf" srcId="{D2F06DE7-D7BA-47FB-BECE-8D9CCFFD1DC1}" destId="{B4DB5B47-06D7-4623-9F6E-A686683B98F7}" srcOrd="0" destOrd="0" presId="urn:microsoft.com/office/officeart/2018/2/layout/IconVerticalSolidList"/>
    <dgm:cxn modelId="{3BA8B184-7309-45A4-8D7F-97C5A707DB8C}" type="presParOf" srcId="{D2F06DE7-D7BA-47FB-BECE-8D9CCFFD1DC1}" destId="{EA62E120-8521-4123-9B65-5F2F4446109C}" srcOrd="1" destOrd="0" presId="urn:microsoft.com/office/officeart/2018/2/layout/IconVerticalSolidList"/>
    <dgm:cxn modelId="{F2AC72AF-92E1-4C3A-9566-2A45A5B1AF2F}" type="presParOf" srcId="{D2F06DE7-D7BA-47FB-BECE-8D9CCFFD1DC1}" destId="{6E499D3E-3FAA-4F98-A37B-06F18F1ED44C}" srcOrd="2" destOrd="0" presId="urn:microsoft.com/office/officeart/2018/2/layout/IconVerticalSolidList"/>
    <dgm:cxn modelId="{2809780E-832F-4DD3-9EC0-6D8563B2140A}" type="presParOf" srcId="{D2F06DE7-D7BA-47FB-BECE-8D9CCFFD1DC1}" destId="{0C0EB5F7-58F0-49BC-AD98-27E90263B3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9C51B-951B-4E82-BF57-B16F76F660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69A14-CB55-453E-8785-4A823611F4D4}">
      <dgm:prSet/>
      <dgm:spPr/>
      <dgm:t>
        <a:bodyPr/>
        <a:lstStyle/>
        <a:p>
          <a:r>
            <a:rPr lang="en-US" baseline="0"/>
            <a:t>Addresses are unique identifiers that are used in a transaction on the blockchain to denote senders and recipients</a:t>
          </a:r>
          <a:endParaRPr lang="en-US"/>
        </a:p>
      </dgm:t>
    </dgm:pt>
    <dgm:pt modelId="{D7F37C00-5A34-43E4-B231-BDD47C221FD4}" type="parTrans" cxnId="{7BC3F804-0BD9-4801-A500-27CAD87DCC38}">
      <dgm:prSet/>
      <dgm:spPr/>
      <dgm:t>
        <a:bodyPr/>
        <a:lstStyle/>
        <a:p>
          <a:endParaRPr lang="en-US"/>
        </a:p>
      </dgm:t>
    </dgm:pt>
    <dgm:pt modelId="{1D04BACE-7505-4059-9B06-07995A79DEC6}" type="sibTrans" cxnId="{7BC3F804-0BD9-4801-A500-27CAD87DCC38}">
      <dgm:prSet/>
      <dgm:spPr/>
      <dgm:t>
        <a:bodyPr/>
        <a:lstStyle/>
        <a:p>
          <a:endParaRPr lang="en-US"/>
        </a:p>
      </dgm:t>
    </dgm:pt>
    <dgm:pt modelId="{C29D19E2-AB51-43EB-BD93-2E44FB456046}">
      <dgm:prSet/>
      <dgm:spPr/>
      <dgm:t>
        <a:bodyPr/>
        <a:lstStyle/>
        <a:p>
          <a:r>
            <a:rPr lang="en-US" baseline="0"/>
            <a:t>Bitcoin is in fact a pseudonymous system</a:t>
          </a:r>
          <a:endParaRPr lang="en-US"/>
        </a:p>
      </dgm:t>
    </dgm:pt>
    <dgm:pt modelId="{6901A8CC-D8A9-4C02-AE30-5EEF93A4AB58}" type="parTrans" cxnId="{3E067231-FC7A-46FE-86B9-D04352A0477D}">
      <dgm:prSet/>
      <dgm:spPr/>
      <dgm:t>
        <a:bodyPr/>
        <a:lstStyle/>
        <a:p>
          <a:endParaRPr lang="en-US"/>
        </a:p>
      </dgm:t>
    </dgm:pt>
    <dgm:pt modelId="{2BF57E9C-C602-4607-A424-60CDA3D03986}" type="sibTrans" cxnId="{3E067231-FC7A-46FE-86B9-D04352A0477D}">
      <dgm:prSet/>
      <dgm:spPr/>
      <dgm:t>
        <a:bodyPr/>
        <a:lstStyle/>
        <a:p>
          <a:endParaRPr lang="en-US"/>
        </a:p>
      </dgm:t>
    </dgm:pt>
    <dgm:pt modelId="{83EA794C-A350-49DD-8588-CFC970D17C27}">
      <dgm:prSet/>
      <dgm:spPr/>
      <dgm:t>
        <a:bodyPr/>
        <a:lstStyle/>
        <a:p>
          <a:r>
            <a:rPr lang="en-US" baseline="0"/>
            <a:t>End users are usually not directly identifiable but some research in de-anonymizing bitcoin users have shown that users can be identified successfully</a:t>
          </a:r>
          <a:endParaRPr lang="en-US"/>
        </a:p>
      </dgm:t>
    </dgm:pt>
    <dgm:pt modelId="{E6773610-0FE8-48B6-96DD-C7D4BF16B262}" type="parTrans" cxnId="{0065FC0F-ABE9-47C9-9925-224075B1EADC}">
      <dgm:prSet/>
      <dgm:spPr/>
      <dgm:t>
        <a:bodyPr/>
        <a:lstStyle/>
        <a:p>
          <a:endParaRPr lang="en-US"/>
        </a:p>
      </dgm:t>
    </dgm:pt>
    <dgm:pt modelId="{886D1384-565D-4A7A-9DDD-7D66E25BC173}" type="sibTrans" cxnId="{0065FC0F-ABE9-47C9-9925-224075B1EADC}">
      <dgm:prSet/>
      <dgm:spPr/>
      <dgm:t>
        <a:bodyPr/>
        <a:lstStyle/>
        <a:p>
          <a:endParaRPr lang="en-US"/>
        </a:p>
      </dgm:t>
    </dgm:pt>
    <dgm:pt modelId="{7BFE6442-498A-463B-86E2-66338EBB140B}" type="pres">
      <dgm:prSet presAssocID="{E3E9C51B-951B-4E82-BF57-B16F76F6602C}" presName="root" presStyleCnt="0">
        <dgm:presLayoutVars>
          <dgm:dir/>
          <dgm:resizeHandles val="exact"/>
        </dgm:presLayoutVars>
      </dgm:prSet>
      <dgm:spPr/>
    </dgm:pt>
    <dgm:pt modelId="{FF8AEFBB-BA64-410D-9773-0377977B0A63}" type="pres">
      <dgm:prSet presAssocID="{D6069A14-CB55-453E-8785-4A823611F4D4}" presName="compNode" presStyleCnt="0"/>
      <dgm:spPr/>
    </dgm:pt>
    <dgm:pt modelId="{5AD514A5-B878-46F5-AA50-AAE5E52DF23A}" type="pres">
      <dgm:prSet presAssocID="{D6069A14-CB55-453E-8785-4A823611F4D4}" presName="bgRect" presStyleLbl="bgShp" presStyleIdx="0" presStyleCnt="3"/>
      <dgm:spPr/>
    </dgm:pt>
    <dgm:pt modelId="{C825DE54-8667-4C67-B51D-6769F9B24722}" type="pres">
      <dgm:prSet presAssocID="{D6069A14-CB55-453E-8785-4A823611F4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6A55F9C4-98F0-4C91-801B-64B4690FE1A3}" type="pres">
      <dgm:prSet presAssocID="{D6069A14-CB55-453E-8785-4A823611F4D4}" presName="spaceRect" presStyleCnt="0"/>
      <dgm:spPr/>
    </dgm:pt>
    <dgm:pt modelId="{37A2E1CE-7E96-4757-B726-783087B10F10}" type="pres">
      <dgm:prSet presAssocID="{D6069A14-CB55-453E-8785-4A823611F4D4}" presName="parTx" presStyleLbl="revTx" presStyleIdx="0" presStyleCnt="3">
        <dgm:presLayoutVars>
          <dgm:chMax val="0"/>
          <dgm:chPref val="0"/>
        </dgm:presLayoutVars>
      </dgm:prSet>
      <dgm:spPr/>
    </dgm:pt>
    <dgm:pt modelId="{189129D4-EABF-430C-BF95-DFDEDE2F914D}" type="pres">
      <dgm:prSet presAssocID="{1D04BACE-7505-4059-9B06-07995A79DEC6}" presName="sibTrans" presStyleCnt="0"/>
      <dgm:spPr/>
    </dgm:pt>
    <dgm:pt modelId="{81D347EC-A693-4163-B8AB-A87A5513CBC4}" type="pres">
      <dgm:prSet presAssocID="{C29D19E2-AB51-43EB-BD93-2E44FB456046}" presName="compNode" presStyleCnt="0"/>
      <dgm:spPr/>
    </dgm:pt>
    <dgm:pt modelId="{A6C32049-17D3-4AA6-A09F-82795070E29F}" type="pres">
      <dgm:prSet presAssocID="{C29D19E2-AB51-43EB-BD93-2E44FB456046}" presName="bgRect" presStyleLbl="bgShp" presStyleIdx="1" presStyleCnt="3"/>
      <dgm:spPr/>
    </dgm:pt>
    <dgm:pt modelId="{56E24E68-128A-40BA-90FA-D749D335B63F}" type="pres">
      <dgm:prSet presAssocID="{C29D19E2-AB51-43EB-BD93-2E44FB4560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DD56D978-2A06-4A70-AD19-44440D3D5A7F}" type="pres">
      <dgm:prSet presAssocID="{C29D19E2-AB51-43EB-BD93-2E44FB456046}" presName="spaceRect" presStyleCnt="0"/>
      <dgm:spPr/>
    </dgm:pt>
    <dgm:pt modelId="{E0DF9D1C-02CE-4C9D-919D-FE09AC912657}" type="pres">
      <dgm:prSet presAssocID="{C29D19E2-AB51-43EB-BD93-2E44FB456046}" presName="parTx" presStyleLbl="revTx" presStyleIdx="1" presStyleCnt="3">
        <dgm:presLayoutVars>
          <dgm:chMax val="0"/>
          <dgm:chPref val="0"/>
        </dgm:presLayoutVars>
      </dgm:prSet>
      <dgm:spPr/>
    </dgm:pt>
    <dgm:pt modelId="{D77EF8AB-D0CA-425C-BA81-14B3F9DA31E9}" type="pres">
      <dgm:prSet presAssocID="{2BF57E9C-C602-4607-A424-60CDA3D03986}" presName="sibTrans" presStyleCnt="0"/>
      <dgm:spPr/>
    </dgm:pt>
    <dgm:pt modelId="{76D834CF-6DD3-4D93-9B60-839CD01F2073}" type="pres">
      <dgm:prSet presAssocID="{83EA794C-A350-49DD-8588-CFC970D17C27}" presName="compNode" presStyleCnt="0"/>
      <dgm:spPr/>
    </dgm:pt>
    <dgm:pt modelId="{D3069404-7D3D-4A69-87EE-2D1D7E5372F6}" type="pres">
      <dgm:prSet presAssocID="{83EA794C-A350-49DD-8588-CFC970D17C27}" presName="bgRect" presStyleLbl="bgShp" presStyleIdx="2" presStyleCnt="3"/>
      <dgm:spPr/>
    </dgm:pt>
    <dgm:pt modelId="{80D66572-4E1C-4EBD-9AE4-A690167894FC}" type="pres">
      <dgm:prSet presAssocID="{83EA794C-A350-49DD-8588-CFC970D17C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DF33DC32-68AE-4099-A49D-1AA89D98746D}" type="pres">
      <dgm:prSet presAssocID="{83EA794C-A350-49DD-8588-CFC970D17C27}" presName="spaceRect" presStyleCnt="0"/>
      <dgm:spPr/>
    </dgm:pt>
    <dgm:pt modelId="{DA9C7430-CB3C-46AE-A26F-5745FCDE60AA}" type="pres">
      <dgm:prSet presAssocID="{83EA794C-A350-49DD-8588-CFC970D17C27}" presName="parTx" presStyleLbl="revTx" presStyleIdx="2" presStyleCnt="3">
        <dgm:presLayoutVars>
          <dgm:chMax val="0"/>
          <dgm:chPref val="0"/>
        </dgm:presLayoutVars>
      </dgm:prSet>
      <dgm:spPr/>
    </dgm:pt>
  </dgm:ptLst>
  <dgm:cxnLst>
    <dgm:cxn modelId="{7BC3F804-0BD9-4801-A500-27CAD87DCC38}" srcId="{E3E9C51B-951B-4E82-BF57-B16F76F6602C}" destId="{D6069A14-CB55-453E-8785-4A823611F4D4}" srcOrd="0" destOrd="0" parTransId="{D7F37C00-5A34-43E4-B231-BDD47C221FD4}" sibTransId="{1D04BACE-7505-4059-9B06-07995A79DEC6}"/>
    <dgm:cxn modelId="{0065FC0F-ABE9-47C9-9925-224075B1EADC}" srcId="{E3E9C51B-951B-4E82-BF57-B16F76F6602C}" destId="{83EA794C-A350-49DD-8588-CFC970D17C27}" srcOrd="2" destOrd="0" parTransId="{E6773610-0FE8-48B6-96DD-C7D4BF16B262}" sibTransId="{886D1384-565D-4A7A-9DDD-7D66E25BC173}"/>
    <dgm:cxn modelId="{3E067231-FC7A-46FE-86B9-D04352A0477D}" srcId="{E3E9C51B-951B-4E82-BF57-B16F76F6602C}" destId="{C29D19E2-AB51-43EB-BD93-2E44FB456046}" srcOrd="1" destOrd="0" parTransId="{6901A8CC-D8A9-4C02-AE30-5EEF93A4AB58}" sibTransId="{2BF57E9C-C602-4607-A424-60CDA3D03986}"/>
    <dgm:cxn modelId="{62347B5D-E1B1-4F63-B409-30F92B9AE048}" type="presOf" srcId="{D6069A14-CB55-453E-8785-4A823611F4D4}" destId="{37A2E1CE-7E96-4757-B726-783087B10F10}" srcOrd="0" destOrd="0" presId="urn:microsoft.com/office/officeart/2018/2/layout/IconVerticalSolidList"/>
    <dgm:cxn modelId="{5C88B66E-733A-4AEB-A265-9EF534BDD2FC}" type="presOf" srcId="{C29D19E2-AB51-43EB-BD93-2E44FB456046}" destId="{E0DF9D1C-02CE-4C9D-919D-FE09AC912657}" srcOrd="0" destOrd="0" presId="urn:microsoft.com/office/officeart/2018/2/layout/IconVerticalSolidList"/>
    <dgm:cxn modelId="{799E9A87-2181-4F3A-BF6F-C9E181AE54FF}" type="presOf" srcId="{E3E9C51B-951B-4E82-BF57-B16F76F6602C}" destId="{7BFE6442-498A-463B-86E2-66338EBB140B}" srcOrd="0" destOrd="0" presId="urn:microsoft.com/office/officeart/2018/2/layout/IconVerticalSolidList"/>
    <dgm:cxn modelId="{702B65D7-A441-47DB-BE1D-D83E41E126F9}" type="presOf" srcId="{83EA794C-A350-49DD-8588-CFC970D17C27}" destId="{DA9C7430-CB3C-46AE-A26F-5745FCDE60AA}" srcOrd="0" destOrd="0" presId="urn:microsoft.com/office/officeart/2018/2/layout/IconVerticalSolidList"/>
    <dgm:cxn modelId="{DC6D8A67-8B84-4009-B217-6C0F5504D90A}" type="presParOf" srcId="{7BFE6442-498A-463B-86E2-66338EBB140B}" destId="{FF8AEFBB-BA64-410D-9773-0377977B0A63}" srcOrd="0" destOrd="0" presId="urn:microsoft.com/office/officeart/2018/2/layout/IconVerticalSolidList"/>
    <dgm:cxn modelId="{E1217AE9-2B2F-434F-BFA7-66FE558F4AB3}" type="presParOf" srcId="{FF8AEFBB-BA64-410D-9773-0377977B0A63}" destId="{5AD514A5-B878-46F5-AA50-AAE5E52DF23A}" srcOrd="0" destOrd="0" presId="urn:microsoft.com/office/officeart/2018/2/layout/IconVerticalSolidList"/>
    <dgm:cxn modelId="{6890E62A-37CC-4806-8399-C16D5FF856E4}" type="presParOf" srcId="{FF8AEFBB-BA64-410D-9773-0377977B0A63}" destId="{C825DE54-8667-4C67-B51D-6769F9B24722}" srcOrd="1" destOrd="0" presId="urn:microsoft.com/office/officeart/2018/2/layout/IconVerticalSolidList"/>
    <dgm:cxn modelId="{3677A375-01C3-485D-981C-C64EAD5AD51D}" type="presParOf" srcId="{FF8AEFBB-BA64-410D-9773-0377977B0A63}" destId="{6A55F9C4-98F0-4C91-801B-64B4690FE1A3}" srcOrd="2" destOrd="0" presId="urn:microsoft.com/office/officeart/2018/2/layout/IconVerticalSolidList"/>
    <dgm:cxn modelId="{55EB839D-01E0-4EC0-AF63-492FED0FE7F9}" type="presParOf" srcId="{FF8AEFBB-BA64-410D-9773-0377977B0A63}" destId="{37A2E1CE-7E96-4757-B726-783087B10F10}" srcOrd="3" destOrd="0" presId="urn:microsoft.com/office/officeart/2018/2/layout/IconVerticalSolidList"/>
    <dgm:cxn modelId="{120EBA22-8BDE-4B67-852B-1876C1468C2A}" type="presParOf" srcId="{7BFE6442-498A-463B-86E2-66338EBB140B}" destId="{189129D4-EABF-430C-BF95-DFDEDE2F914D}" srcOrd="1" destOrd="0" presId="urn:microsoft.com/office/officeart/2018/2/layout/IconVerticalSolidList"/>
    <dgm:cxn modelId="{0D10010D-AE30-4F72-9EF2-92F0F1C5B7DE}" type="presParOf" srcId="{7BFE6442-498A-463B-86E2-66338EBB140B}" destId="{81D347EC-A693-4163-B8AB-A87A5513CBC4}" srcOrd="2" destOrd="0" presId="urn:microsoft.com/office/officeart/2018/2/layout/IconVerticalSolidList"/>
    <dgm:cxn modelId="{983E9589-2A08-483C-9AD2-D0567EE873F5}" type="presParOf" srcId="{81D347EC-A693-4163-B8AB-A87A5513CBC4}" destId="{A6C32049-17D3-4AA6-A09F-82795070E29F}" srcOrd="0" destOrd="0" presId="urn:microsoft.com/office/officeart/2018/2/layout/IconVerticalSolidList"/>
    <dgm:cxn modelId="{5563850D-88DB-4224-9361-2F177968AD10}" type="presParOf" srcId="{81D347EC-A693-4163-B8AB-A87A5513CBC4}" destId="{56E24E68-128A-40BA-90FA-D749D335B63F}" srcOrd="1" destOrd="0" presId="urn:microsoft.com/office/officeart/2018/2/layout/IconVerticalSolidList"/>
    <dgm:cxn modelId="{D15C1397-7028-4CFA-AFD6-72E56F86B684}" type="presParOf" srcId="{81D347EC-A693-4163-B8AB-A87A5513CBC4}" destId="{DD56D978-2A06-4A70-AD19-44440D3D5A7F}" srcOrd="2" destOrd="0" presId="urn:microsoft.com/office/officeart/2018/2/layout/IconVerticalSolidList"/>
    <dgm:cxn modelId="{DDF2650C-16D6-41A4-AFAD-F69AD3386A49}" type="presParOf" srcId="{81D347EC-A693-4163-B8AB-A87A5513CBC4}" destId="{E0DF9D1C-02CE-4C9D-919D-FE09AC912657}" srcOrd="3" destOrd="0" presId="urn:microsoft.com/office/officeart/2018/2/layout/IconVerticalSolidList"/>
    <dgm:cxn modelId="{EC06DFB9-4923-4D2C-963B-4E9B7604D63B}" type="presParOf" srcId="{7BFE6442-498A-463B-86E2-66338EBB140B}" destId="{D77EF8AB-D0CA-425C-BA81-14B3F9DA31E9}" srcOrd="3" destOrd="0" presId="urn:microsoft.com/office/officeart/2018/2/layout/IconVerticalSolidList"/>
    <dgm:cxn modelId="{6BC0A0FD-9B55-4118-B838-08D1D7507EA4}" type="presParOf" srcId="{7BFE6442-498A-463B-86E2-66338EBB140B}" destId="{76D834CF-6DD3-4D93-9B60-839CD01F2073}" srcOrd="4" destOrd="0" presId="urn:microsoft.com/office/officeart/2018/2/layout/IconVerticalSolidList"/>
    <dgm:cxn modelId="{3EC6DD0C-A4ED-403F-8FD4-A3F6D617CDE1}" type="presParOf" srcId="{76D834CF-6DD3-4D93-9B60-839CD01F2073}" destId="{D3069404-7D3D-4A69-87EE-2D1D7E5372F6}" srcOrd="0" destOrd="0" presId="urn:microsoft.com/office/officeart/2018/2/layout/IconVerticalSolidList"/>
    <dgm:cxn modelId="{AA60A4ED-D58C-4F03-A8D5-4EA637700C2A}" type="presParOf" srcId="{76D834CF-6DD3-4D93-9B60-839CD01F2073}" destId="{80D66572-4E1C-4EBD-9AE4-A690167894FC}" srcOrd="1" destOrd="0" presId="urn:microsoft.com/office/officeart/2018/2/layout/IconVerticalSolidList"/>
    <dgm:cxn modelId="{FDB05E76-7DC7-4694-B675-6B34266169AC}" type="presParOf" srcId="{76D834CF-6DD3-4D93-9B60-839CD01F2073}" destId="{DF33DC32-68AE-4099-A49D-1AA89D98746D}" srcOrd="2" destOrd="0" presId="urn:microsoft.com/office/officeart/2018/2/layout/IconVerticalSolidList"/>
    <dgm:cxn modelId="{EFEC39C4-6B81-41CE-B3B7-47540C98C781}" type="presParOf" srcId="{76D834CF-6DD3-4D93-9B60-839CD01F2073}" destId="{DA9C7430-CB3C-46AE-A26F-5745FCDE60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080F98-A41C-4EFF-A492-683B73BBC8B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327880-5BA7-4609-BF09-1A7E8DC40F4D}">
      <dgm:prSet/>
      <dgm:spPr/>
      <dgm:t>
        <a:bodyPr/>
        <a:lstStyle/>
        <a:p>
          <a:r>
            <a:rPr lang="en-US" baseline="0"/>
            <a:t>A transaction is the fundamental unit of a blockchain</a:t>
          </a:r>
          <a:endParaRPr lang="en-US"/>
        </a:p>
      </dgm:t>
    </dgm:pt>
    <dgm:pt modelId="{09B8B339-FE64-416F-9C5E-F143975D4080}" type="parTrans" cxnId="{CB3F6462-D61E-4FB4-B7C7-98047208E960}">
      <dgm:prSet/>
      <dgm:spPr/>
      <dgm:t>
        <a:bodyPr/>
        <a:lstStyle/>
        <a:p>
          <a:endParaRPr lang="en-US"/>
        </a:p>
      </dgm:t>
    </dgm:pt>
    <dgm:pt modelId="{D15069D0-7191-42BE-B14F-1B21A130FB47}" type="sibTrans" cxnId="{CB3F6462-D61E-4FB4-B7C7-98047208E960}">
      <dgm:prSet/>
      <dgm:spPr/>
      <dgm:t>
        <a:bodyPr/>
        <a:lstStyle/>
        <a:p>
          <a:endParaRPr lang="en-US"/>
        </a:p>
      </dgm:t>
    </dgm:pt>
    <dgm:pt modelId="{4637FA56-28F7-4009-AB3F-DCDDE5B8510A}">
      <dgm:prSet/>
      <dgm:spPr/>
      <dgm:t>
        <a:bodyPr/>
        <a:lstStyle/>
        <a:p>
          <a:r>
            <a:rPr lang="en-US" baseline="0"/>
            <a:t>A transaction represents a transfer of value from one address to another</a:t>
          </a:r>
          <a:endParaRPr lang="en-US"/>
        </a:p>
      </dgm:t>
    </dgm:pt>
    <dgm:pt modelId="{3A0BAC06-5801-45D8-8A48-BBBF92B4A60F}" type="parTrans" cxnId="{467E8196-74E0-45F4-9F05-6DB0FF8E41D7}">
      <dgm:prSet/>
      <dgm:spPr/>
      <dgm:t>
        <a:bodyPr/>
        <a:lstStyle/>
        <a:p>
          <a:endParaRPr lang="en-US"/>
        </a:p>
      </dgm:t>
    </dgm:pt>
    <dgm:pt modelId="{60658282-4866-4F35-992E-DF4ACC41A291}" type="sibTrans" cxnId="{467E8196-74E0-45F4-9F05-6DB0FF8E41D7}">
      <dgm:prSet/>
      <dgm:spPr/>
      <dgm:t>
        <a:bodyPr/>
        <a:lstStyle/>
        <a:p>
          <a:endParaRPr lang="en-US"/>
        </a:p>
      </dgm:t>
    </dgm:pt>
    <dgm:pt modelId="{1E432EBD-2119-4B4B-9709-EE897C364126}" type="pres">
      <dgm:prSet presAssocID="{B1080F98-A41C-4EFF-A492-683B73BBC8B1}" presName="root" presStyleCnt="0">
        <dgm:presLayoutVars>
          <dgm:dir/>
          <dgm:resizeHandles val="exact"/>
        </dgm:presLayoutVars>
      </dgm:prSet>
      <dgm:spPr/>
    </dgm:pt>
    <dgm:pt modelId="{8440E0B4-BF5F-4900-B334-BBD35CD90036}" type="pres">
      <dgm:prSet presAssocID="{58327880-5BA7-4609-BF09-1A7E8DC40F4D}" presName="compNode" presStyleCnt="0"/>
      <dgm:spPr/>
    </dgm:pt>
    <dgm:pt modelId="{2A28886A-698E-4319-8D00-137E8456E356}" type="pres">
      <dgm:prSet presAssocID="{58327880-5BA7-4609-BF09-1A7E8DC40F4D}" presName="bgRect" presStyleLbl="bgShp" presStyleIdx="0" presStyleCnt="2"/>
      <dgm:spPr/>
    </dgm:pt>
    <dgm:pt modelId="{08D1A431-838E-4913-B1AA-CDB14020D46D}" type="pres">
      <dgm:prSet presAssocID="{58327880-5BA7-4609-BF09-1A7E8DC40F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3B9D066-91A8-48E8-A857-7B6B7737051F}" type="pres">
      <dgm:prSet presAssocID="{58327880-5BA7-4609-BF09-1A7E8DC40F4D}" presName="spaceRect" presStyleCnt="0"/>
      <dgm:spPr/>
    </dgm:pt>
    <dgm:pt modelId="{5738839F-F090-4621-B060-C7AE1DA27D1F}" type="pres">
      <dgm:prSet presAssocID="{58327880-5BA7-4609-BF09-1A7E8DC40F4D}" presName="parTx" presStyleLbl="revTx" presStyleIdx="0" presStyleCnt="2">
        <dgm:presLayoutVars>
          <dgm:chMax val="0"/>
          <dgm:chPref val="0"/>
        </dgm:presLayoutVars>
      </dgm:prSet>
      <dgm:spPr/>
    </dgm:pt>
    <dgm:pt modelId="{04D2F42C-C628-492E-BDB5-C57B5AA6E1EF}" type="pres">
      <dgm:prSet presAssocID="{D15069D0-7191-42BE-B14F-1B21A130FB47}" presName="sibTrans" presStyleCnt="0"/>
      <dgm:spPr/>
    </dgm:pt>
    <dgm:pt modelId="{BDDD5BC0-B2BC-48B4-BC27-D48902659064}" type="pres">
      <dgm:prSet presAssocID="{4637FA56-28F7-4009-AB3F-DCDDE5B8510A}" presName="compNode" presStyleCnt="0"/>
      <dgm:spPr/>
    </dgm:pt>
    <dgm:pt modelId="{29666696-D565-432F-8CD7-24597484E65D}" type="pres">
      <dgm:prSet presAssocID="{4637FA56-28F7-4009-AB3F-DCDDE5B8510A}" presName="bgRect" presStyleLbl="bgShp" presStyleIdx="1" presStyleCnt="2"/>
      <dgm:spPr/>
    </dgm:pt>
    <dgm:pt modelId="{6EFAF566-676B-4D6C-A527-8A5D382C3D99}" type="pres">
      <dgm:prSet presAssocID="{4637FA56-28F7-4009-AB3F-DCDDE5B851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856D45-82E9-43A4-8B88-8A642B391959}" type="pres">
      <dgm:prSet presAssocID="{4637FA56-28F7-4009-AB3F-DCDDE5B8510A}" presName="spaceRect" presStyleCnt="0"/>
      <dgm:spPr/>
    </dgm:pt>
    <dgm:pt modelId="{6889103D-D40F-4548-A510-29ED13A4749F}" type="pres">
      <dgm:prSet presAssocID="{4637FA56-28F7-4009-AB3F-DCDDE5B8510A}" presName="parTx" presStyleLbl="revTx" presStyleIdx="1" presStyleCnt="2">
        <dgm:presLayoutVars>
          <dgm:chMax val="0"/>
          <dgm:chPref val="0"/>
        </dgm:presLayoutVars>
      </dgm:prSet>
      <dgm:spPr/>
    </dgm:pt>
  </dgm:ptLst>
  <dgm:cxnLst>
    <dgm:cxn modelId="{4653730C-9320-4A48-AAE6-F3556FE84632}" type="presOf" srcId="{4637FA56-28F7-4009-AB3F-DCDDE5B8510A}" destId="{6889103D-D40F-4548-A510-29ED13A4749F}" srcOrd="0" destOrd="0" presId="urn:microsoft.com/office/officeart/2018/2/layout/IconVerticalSolidList"/>
    <dgm:cxn modelId="{2597BF3F-86FD-4A22-8ED9-8B0DF3AA8063}" type="presOf" srcId="{58327880-5BA7-4609-BF09-1A7E8DC40F4D}" destId="{5738839F-F090-4621-B060-C7AE1DA27D1F}" srcOrd="0" destOrd="0" presId="urn:microsoft.com/office/officeart/2018/2/layout/IconVerticalSolidList"/>
    <dgm:cxn modelId="{CB3F6462-D61E-4FB4-B7C7-98047208E960}" srcId="{B1080F98-A41C-4EFF-A492-683B73BBC8B1}" destId="{58327880-5BA7-4609-BF09-1A7E8DC40F4D}" srcOrd="0" destOrd="0" parTransId="{09B8B339-FE64-416F-9C5E-F143975D4080}" sibTransId="{D15069D0-7191-42BE-B14F-1B21A130FB47}"/>
    <dgm:cxn modelId="{467E8196-74E0-45F4-9F05-6DB0FF8E41D7}" srcId="{B1080F98-A41C-4EFF-A492-683B73BBC8B1}" destId="{4637FA56-28F7-4009-AB3F-DCDDE5B8510A}" srcOrd="1" destOrd="0" parTransId="{3A0BAC06-5801-45D8-8A48-BBBF92B4A60F}" sibTransId="{60658282-4866-4F35-992E-DF4ACC41A291}"/>
    <dgm:cxn modelId="{F35F22B5-86CA-497B-B161-0E353E210B13}" type="presOf" srcId="{B1080F98-A41C-4EFF-A492-683B73BBC8B1}" destId="{1E432EBD-2119-4B4B-9709-EE897C364126}" srcOrd="0" destOrd="0" presId="urn:microsoft.com/office/officeart/2018/2/layout/IconVerticalSolidList"/>
    <dgm:cxn modelId="{AF17ADD0-A0ED-4865-961C-A63D55BE06D9}" type="presParOf" srcId="{1E432EBD-2119-4B4B-9709-EE897C364126}" destId="{8440E0B4-BF5F-4900-B334-BBD35CD90036}" srcOrd="0" destOrd="0" presId="urn:microsoft.com/office/officeart/2018/2/layout/IconVerticalSolidList"/>
    <dgm:cxn modelId="{680197C5-0FDC-48B5-8FE3-5107DCB6C64D}" type="presParOf" srcId="{8440E0B4-BF5F-4900-B334-BBD35CD90036}" destId="{2A28886A-698E-4319-8D00-137E8456E356}" srcOrd="0" destOrd="0" presId="urn:microsoft.com/office/officeart/2018/2/layout/IconVerticalSolidList"/>
    <dgm:cxn modelId="{8DD91D39-1418-426D-B92C-B25F789D4FBA}" type="presParOf" srcId="{8440E0B4-BF5F-4900-B334-BBD35CD90036}" destId="{08D1A431-838E-4913-B1AA-CDB14020D46D}" srcOrd="1" destOrd="0" presId="urn:microsoft.com/office/officeart/2018/2/layout/IconVerticalSolidList"/>
    <dgm:cxn modelId="{3E418217-2577-4C50-B04F-2517522D0EAE}" type="presParOf" srcId="{8440E0B4-BF5F-4900-B334-BBD35CD90036}" destId="{93B9D066-91A8-48E8-A857-7B6B7737051F}" srcOrd="2" destOrd="0" presId="urn:microsoft.com/office/officeart/2018/2/layout/IconVerticalSolidList"/>
    <dgm:cxn modelId="{59D62FAC-FAD9-4E23-A912-5822F28E7330}" type="presParOf" srcId="{8440E0B4-BF5F-4900-B334-BBD35CD90036}" destId="{5738839F-F090-4621-B060-C7AE1DA27D1F}" srcOrd="3" destOrd="0" presId="urn:microsoft.com/office/officeart/2018/2/layout/IconVerticalSolidList"/>
    <dgm:cxn modelId="{45010098-7FC1-4AEC-95F5-5BC9ED46148B}" type="presParOf" srcId="{1E432EBD-2119-4B4B-9709-EE897C364126}" destId="{04D2F42C-C628-492E-BDB5-C57B5AA6E1EF}" srcOrd="1" destOrd="0" presId="urn:microsoft.com/office/officeart/2018/2/layout/IconVerticalSolidList"/>
    <dgm:cxn modelId="{C9E2687C-9F96-4080-8372-F69571C0DE45}" type="presParOf" srcId="{1E432EBD-2119-4B4B-9709-EE897C364126}" destId="{BDDD5BC0-B2BC-48B4-BC27-D48902659064}" srcOrd="2" destOrd="0" presId="urn:microsoft.com/office/officeart/2018/2/layout/IconVerticalSolidList"/>
    <dgm:cxn modelId="{186B8837-45D7-4A51-A6AD-0802EEFA5334}" type="presParOf" srcId="{BDDD5BC0-B2BC-48B4-BC27-D48902659064}" destId="{29666696-D565-432F-8CD7-24597484E65D}" srcOrd="0" destOrd="0" presId="urn:microsoft.com/office/officeart/2018/2/layout/IconVerticalSolidList"/>
    <dgm:cxn modelId="{C319BDD7-0D13-45EF-B2DA-7D02E7C30621}" type="presParOf" srcId="{BDDD5BC0-B2BC-48B4-BC27-D48902659064}" destId="{6EFAF566-676B-4D6C-A527-8A5D382C3D99}" srcOrd="1" destOrd="0" presId="urn:microsoft.com/office/officeart/2018/2/layout/IconVerticalSolidList"/>
    <dgm:cxn modelId="{C5F5B71F-9696-46D3-BDB9-D5C93D67772B}" type="presParOf" srcId="{BDDD5BC0-B2BC-48B4-BC27-D48902659064}" destId="{36856D45-82E9-43A4-8B88-8A642B391959}" srcOrd="2" destOrd="0" presId="urn:microsoft.com/office/officeart/2018/2/layout/IconVerticalSolidList"/>
    <dgm:cxn modelId="{2317A310-ABDC-4724-8B43-51A7CFD0DE0F}" type="presParOf" srcId="{BDDD5BC0-B2BC-48B4-BC27-D48902659064}" destId="{6889103D-D40F-4548-A510-29ED13A474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946E50-FAC8-438E-BA7A-4D861A82C7F0}"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DDF0722C-2EF1-49CD-9DA1-045CF93ED82D}">
      <dgm:prSet/>
      <dgm:spPr/>
      <dgm:t>
        <a:bodyPr/>
        <a:lstStyle/>
        <a:p>
          <a:r>
            <a:rPr lang="en-US" b="1" baseline="0"/>
            <a:t>Previous Block Hash</a:t>
          </a:r>
          <a:r>
            <a:rPr lang="en-US" baseline="0"/>
            <a:t>: A reference to the hash of the preceding block in the blockchain, forming a chain of blocks.</a:t>
          </a:r>
          <a:endParaRPr lang="en-US"/>
        </a:p>
      </dgm:t>
    </dgm:pt>
    <dgm:pt modelId="{A02C9F1D-41CC-4603-A86E-E84C2252A863}" type="parTrans" cxnId="{E522C218-5579-4730-92B6-728BA986BFE9}">
      <dgm:prSet/>
      <dgm:spPr/>
      <dgm:t>
        <a:bodyPr/>
        <a:lstStyle/>
        <a:p>
          <a:endParaRPr lang="en-US"/>
        </a:p>
      </dgm:t>
    </dgm:pt>
    <dgm:pt modelId="{634A39BF-EE8D-419E-9E8D-6043E7E2D415}" type="sibTrans" cxnId="{E522C218-5579-4730-92B6-728BA986BFE9}">
      <dgm:prSet/>
      <dgm:spPr/>
      <dgm:t>
        <a:bodyPr/>
        <a:lstStyle/>
        <a:p>
          <a:endParaRPr lang="en-US"/>
        </a:p>
      </dgm:t>
    </dgm:pt>
    <dgm:pt modelId="{4472F5E1-15E5-4CB4-BACF-0C3F8529443F}">
      <dgm:prSet phldr="0"/>
      <dgm:spPr/>
      <dgm:t>
        <a:bodyPr/>
        <a:lstStyle/>
        <a:p>
          <a:r>
            <a:rPr lang="en-US" b="1" baseline="0"/>
            <a:t>Version</a:t>
          </a:r>
          <a:r>
            <a:rPr lang="en-US" baseline="0"/>
            <a:t>: Denotes the version of the block structure.</a:t>
          </a:r>
        </a:p>
      </dgm:t>
    </dgm:pt>
    <dgm:pt modelId="{9174C2C3-D2C0-4415-969A-C06542BEC9E2}" type="parTrans" cxnId="{C7BC7212-46E7-42C3-B44F-27A869C255BB}">
      <dgm:prSet/>
      <dgm:spPr/>
    </dgm:pt>
    <dgm:pt modelId="{23529CBC-CE00-40B4-A6E7-6F39A0A18A44}" type="sibTrans" cxnId="{C7BC7212-46E7-42C3-B44F-27A869C255BB}">
      <dgm:prSet/>
      <dgm:spPr/>
    </dgm:pt>
    <dgm:pt modelId="{8BEEBB20-C4E9-48A8-83E4-3C04B91276A3}">
      <dgm:prSet phldr="0"/>
      <dgm:spPr/>
      <dgm:t>
        <a:bodyPr/>
        <a:lstStyle/>
        <a:p>
          <a:r>
            <a:rPr lang="en-US" b="1"/>
            <a:t>Merkle Root</a:t>
          </a:r>
          <a:r>
            <a:rPr lang="en-US"/>
            <a:t>: A hash of all the transactions included in the block. It's a way to efficiently summarize and verify the integrity of all the transactions in the block.</a:t>
          </a:r>
          <a:endParaRPr lang="en-US">
            <a:latin typeface="Franklin Gothic Demi Cond"/>
          </a:endParaRPr>
        </a:p>
      </dgm:t>
    </dgm:pt>
    <dgm:pt modelId="{BD6BF5C8-362A-4162-BF9E-3B598D8E7644}" type="parTrans" cxnId="{56442AD1-C939-459F-9227-BE27AB7C6B3C}">
      <dgm:prSet/>
      <dgm:spPr/>
    </dgm:pt>
    <dgm:pt modelId="{17FAEA63-BC80-404C-B691-47D5B4DBB00C}" type="sibTrans" cxnId="{56442AD1-C939-459F-9227-BE27AB7C6B3C}">
      <dgm:prSet/>
      <dgm:spPr/>
    </dgm:pt>
    <dgm:pt modelId="{0AF17432-1206-4813-9244-C794E966917D}" type="pres">
      <dgm:prSet presAssocID="{24946E50-FAC8-438E-BA7A-4D861A82C7F0}" presName="root" presStyleCnt="0">
        <dgm:presLayoutVars>
          <dgm:dir/>
          <dgm:resizeHandles val="exact"/>
        </dgm:presLayoutVars>
      </dgm:prSet>
      <dgm:spPr/>
    </dgm:pt>
    <dgm:pt modelId="{72C25BE9-5710-41F0-929E-CD1C302D2B28}" type="pres">
      <dgm:prSet presAssocID="{4472F5E1-15E5-4CB4-BACF-0C3F8529443F}" presName="compNode" presStyleCnt="0"/>
      <dgm:spPr/>
    </dgm:pt>
    <dgm:pt modelId="{E9F509EB-CA03-49A3-A5E9-01820CF9DBA3}" type="pres">
      <dgm:prSet presAssocID="{4472F5E1-15E5-4CB4-BACF-0C3F8529443F}" presName="bgRect" presStyleLbl="bgShp" presStyleIdx="0" presStyleCnt="3"/>
      <dgm:spPr/>
    </dgm:pt>
    <dgm:pt modelId="{86E81066-5275-4621-83A2-F8EA24FCFBD8}" type="pres">
      <dgm:prSet presAssocID="{4472F5E1-15E5-4CB4-BACF-0C3F8529443F}" presName="iconRect" presStyleLbl="node1" presStyleIdx="0" presStyleCnt="3"/>
      <dgm:spPr>
        <a:ln>
          <a:noFill/>
        </a:ln>
      </dgm:spPr>
    </dgm:pt>
    <dgm:pt modelId="{92C5D931-684C-4E6B-9828-271218E85FCF}" type="pres">
      <dgm:prSet presAssocID="{4472F5E1-15E5-4CB4-BACF-0C3F8529443F}" presName="spaceRect" presStyleCnt="0"/>
      <dgm:spPr/>
    </dgm:pt>
    <dgm:pt modelId="{912CBA2E-D515-4230-A419-5804E70E8671}" type="pres">
      <dgm:prSet presAssocID="{4472F5E1-15E5-4CB4-BACF-0C3F8529443F}" presName="parTx" presStyleLbl="revTx" presStyleIdx="0" presStyleCnt="3">
        <dgm:presLayoutVars>
          <dgm:chMax val="0"/>
          <dgm:chPref val="0"/>
        </dgm:presLayoutVars>
      </dgm:prSet>
      <dgm:spPr/>
    </dgm:pt>
    <dgm:pt modelId="{5EA52BAD-F6A7-40B2-9FFC-46A400BFBA79}" type="pres">
      <dgm:prSet presAssocID="{23529CBC-CE00-40B4-A6E7-6F39A0A18A44}" presName="sibTrans" presStyleCnt="0"/>
      <dgm:spPr/>
    </dgm:pt>
    <dgm:pt modelId="{C44B64F8-9BF7-4766-94CA-566AE82B56AA}" type="pres">
      <dgm:prSet presAssocID="{DDF0722C-2EF1-49CD-9DA1-045CF93ED82D}" presName="compNode" presStyleCnt="0"/>
      <dgm:spPr/>
    </dgm:pt>
    <dgm:pt modelId="{B544CBA7-4D24-422C-9D1F-1AE0EB0A9927}" type="pres">
      <dgm:prSet presAssocID="{DDF0722C-2EF1-49CD-9DA1-045CF93ED82D}" presName="bgRect" presStyleLbl="bgShp" presStyleIdx="1" presStyleCnt="3"/>
      <dgm:spPr/>
    </dgm:pt>
    <dgm:pt modelId="{112DFCB6-9F15-4C01-AA0A-F5B1A3CC807E}" type="pres">
      <dgm:prSet presAssocID="{DDF0722C-2EF1-49CD-9DA1-045CF93ED82D}"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D2CC519-8A78-4800-A6A9-EAAB2018F3D7}" type="pres">
      <dgm:prSet presAssocID="{DDF0722C-2EF1-49CD-9DA1-045CF93ED82D}" presName="spaceRect" presStyleCnt="0"/>
      <dgm:spPr/>
    </dgm:pt>
    <dgm:pt modelId="{F2A43DC1-8D80-49A2-A956-614816ED348A}" type="pres">
      <dgm:prSet presAssocID="{DDF0722C-2EF1-49CD-9DA1-045CF93ED82D}" presName="parTx" presStyleLbl="revTx" presStyleIdx="1" presStyleCnt="3">
        <dgm:presLayoutVars>
          <dgm:chMax val="0"/>
          <dgm:chPref val="0"/>
        </dgm:presLayoutVars>
      </dgm:prSet>
      <dgm:spPr/>
    </dgm:pt>
    <dgm:pt modelId="{6D928B97-39C7-42EB-A628-C83DD4688719}" type="pres">
      <dgm:prSet presAssocID="{634A39BF-EE8D-419E-9E8D-6043E7E2D415}" presName="sibTrans" presStyleCnt="0"/>
      <dgm:spPr/>
    </dgm:pt>
    <dgm:pt modelId="{E8AA86D2-FCFF-435A-AD85-39D9376A2087}" type="pres">
      <dgm:prSet presAssocID="{8BEEBB20-C4E9-48A8-83E4-3C04B91276A3}" presName="compNode" presStyleCnt="0"/>
      <dgm:spPr/>
    </dgm:pt>
    <dgm:pt modelId="{A09B8EA7-2C30-4D25-8F02-2DDD72860A4F}" type="pres">
      <dgm:prSet presAssocID="{8BEEBB20-C4E9-48A8-83E4-3C04B91276A3}" presName="bgRect" presStyleLbl="bgShp" presStyleIdx="2" presStyleCnt="3"/>
      <dgm:spPr/>
    </dgm:pt>
    <dgm:pt modelId="{7E7AC3F7-6709-43B4-8D42-F274A4D062BC}" type="pres">
      <dgm:prSet presAssocID="{8BEEBB20-C4E9-48A8-83E4-3C04B91276A3}" presName="iconRect" presStyleLbl="node1" presStyleIdx="2" presStyleCnt="3"/>
      <dgm:spPr>
        <a:ln>
          <a:noFill/>
        </a:ln>
      </dgm:spPr>
    </dgm:pt>
    <dgm:pt modelId="{F4946806-F62A-4786-8B3C-2EA1815AF3BC}" type="pres">
      <dgm:prSet presAssocID="{8BEEBB20-C4E9-48A8-83E4-3C04B91276A3}" presName="spaceRect" presStyleCnt="0"/>
      <dgm:spPr/>
    </dgm:pt>
    <dgm:pt modelId="{96109370-C2EC-446A-8953-8A9EB1AC40B5}" type="pres">
      <dgm:prSet presAssocID="{8BEEBB20-C4E9-48A8-83E4-3C04B91276A3}" presName="parTx" presStyleLbl="revTx" presStyleIdx="2" presStyleCnt="3">
        <dgm:presLayoutVars>
          <dgm:chMax val="0"/>
          <dgm:chPref val="0"/>
        </dgm:presLayoutVars>
      </dgm:prSet>
      <dgm:spPr/>
    </dgm:pt>
  </dgm:ptLst>
  <dgm:cxnLst>
    <dgm:cxn modelId="{C7BC7212-46E7-42C3-B44F-27A869C255BB}" srcId="{24946E50-FAC8-438E-BA7A-4D861A82C7F0}" destId="{4472F5E1-15E5-4CB4-BACF-0C3F8529443F}" srcOrd="0" destOrd="0" parTransId="{9174C2C3-D2C0-4415-969A-C06542BEC9E2}" sibTransId="{23529CBC-CE00-40B4-A6E7-6F39A0A18A44}"/>
    <dgm:cxn modelId="{022B7217-6C39-4EF2-88C6-C588D4994825}" type="presOf" srcId="{DDF0722C-2EF1-49CD-9DA1-045CF93ED82D}" destId="{F2A43DC1-8D80-49A2-A956-614816ED348A}" srcOrd="0" destOrd="0" presId="urn:microsoft.com/office/officeart/2018/2/layout/IconVerticalSolidList"/>
    <dgm:cxn modelId="{E522C218-5579-4730-92B6-728BA986BFE9}" srcId="{24946E50-FAC8-438E-BA7A-4D861A82C7F0}" destId="{DDF0722C-2EF1-49CD-9DA1-045CF93ED82D}" srcOrd="1" destOrd="0" parTransId="{A02C9F1D-41CC-4603-A86E-E84C2252A863}" sibTransId="{634A39BF-EE8D-419E-9E8D-6043E7E2D415}"/>
    <dgm:cxn modelId="{AA9AEE6C-CBFB-4C6D-A3E1-4A8BA6F4D532}" type="presOf" srcId="{24946E50-FAC8-438E-BA7A-4D861A82C7F0}" destId="{0AF17432-1206-4813-9244-C794E966917D}" srcOrd="0" destOrd="0" presId="urn:microsoft.com/office/officeart/2018/2/layout/IconVerticalSolidList"/>
    <dgm:cxn modelId="{22EB54AB-BC32-4E15-8374-610A66FD1678}" type="presOf" srcId="{8BEEBB20-C4E9-48A8-83E4-3C04B91276A3}" destId="{96109370-C2EC-446A-8953-8A9EB1AC40B5}" srcOrd="0" destOrd="0" presId="urn:microsoft.com/office/officeart/2018/2/layout/IconVerticalSolidList"/>
    <dgm:cxn modelId="{56442AD1-C939-459F-9227-BE27AB7C6B3C}" srcId="{24946E50-FAC8-438E-BA7A-4D861A82C7F0}" destId="{8BEEBB20-C4E9-48A8-83E4-3C04B91276A3}" srcOrd="2" destOrd="0" parTransId="{BD6BF5C8-362A-4162-BF9E-3B598D8E7644}" sibTransId="{17FAEA63-BC80-404C-B691-47D5B4DBB00C}"/>
    <dgm:cxn modelId="{FA0128E4-1B96-40BC-BA72-5BC1F469E8BE}" type="presOf" srcId="{4472F5E1-15E5-4CB4-BACF-0C3F8529443F}" destId="{912CBA2E-D515-4230-A419-5804E70E8671}" srcOrd="0" destOrd="0" presId="urn:microsoft.com/office/officeart/2018/2/layout/IconVerticalSolidList"/>
    <dgm:cxn modelId="{99AC0902-229B-4EB5-80C9-71DAB3F1EBFD}" type="presParOf" srcId="{0AF17432-1206-4813-9244-C794E966917D}" destId="{72C25BE9-5710-41F0-929E-CD1C302D2B28}" srcOrd="0" destOrd="0" presId="urn:microsoft.com/office/officeart/2018/2/layout/IconVerticalSolidList"/>
    <dgm:cxn modelId="{0156BAFD-F93F-4BF6-8EC0-141F527E7D1E}" type="presParOf" srcId="{72C25BE9-5710-41F0-929E-CD1C302D2B28}" destId="{E9F509EB-CA03-49A3-A5E9-01820CF9DBA3}" srcOrd="0" destOrd="0" presId="urn:microsoft.com/office/officeart/2018/2/layout/IconVerticalSolidList"/>
    <dgm:cxn modelId="{F27DC263-FEAF-425B-A851-1BBACAD664EC}" type="presParOf" srcId="{72C25BE9-5710-41F0-929E-CD1C302D2B28}" destId="{86E81066-5275-4621-83A2-F8EA24FCFBD8}" srcOrd="1" destOrd="0" presId="urn:microsoft.com/office/officeart/2018/2/layout/IconVerticalSolidList"/>
    <dgm:cxn modelId="{6E2B4EEE-6F64-4F8E-B14D-DABD965D9712}" type="presParOf" srcId="{72C25BE9-5710-41F0-929E-CD1C302D2B28}" destId="{92C5D931-684C-4E6B-9828-271218E85FCF}" srcOrd="2" destOrd="0" presId="urn:microsoft.com/office/officeart/2018/2/layout/IconVerticalSolidList"/>
    <dgm:cxn modelId="{5D519D1D-695A-4855-B983-3AF566CCAD02}" type="presParOf" srcId="{72C25BE9-5710-41F0-929E-CD1C302D2B28}" destId="{912CBA2E-D515-4230-A419-5804E70E8671}" srcOrd="3" destOrd="0" presId="urn:microsoft.com/office/officeart/2018/2/layout/IconVerticalSolidList"/>
    <dgm:cxn modelId="{35EB7762-3C50-49B1-919E-3D1C174A8DB6}" type="presParOf" srcId="{0AF17432-1206-4813-9244-C794E966917D}" destId="{5EA52BAD-F6A7-40B2-9FFC-46A400BFBA79}" srcOrd="1" destOrd="0" presId="urn:microsoft.com/office/officeart/2018/2/layout/IconVerticalSolidList"/>
    <dgm:cxn modelId="{6187CC3D-CE67-413B-AFFA-06A046CB6699}" type="presParOf" srcId="{0AF17432-1206-4813-9244-C794E966917D}" destId="{C44B64F8-9BF7-4766-94CA-566AE82B56AA}" srcOrd="2" destOrd="0" presId="urn:microsoft.com/office/officeart/2018/2/layout/IconVerticalSolidList"/>
    <dgm:cxn modelId="{4CBB2295-CC8D-43A8-806C-EEE79C52F54C}" type="presParOf" srcId="{C44B64F8-9BF7-4766-94CA-566AE82B56AA}" destId="{B544CBA7-4D24-422C-9D1F-1AE0EB0A9927}" srcOrd="0" destOrd="0" presId="urn:microsoft.com/office/officeart/2018/2/layout/IconVerticalSolidList"/>
    <dgm:cxn modelId="{2B6CC5A3-7271-4F99-A157-3B2334E71E7C}" type="presParOf" srcId="{C44B64F8-9BF7-4766-94CA-566AE82B56AA}" destId="{112DFCB6-9F15-4C01-AA0A-F5B1A3CC807E}" srcOrd="1" destOrd="0" presId="urn:microsoft.com/office/officeart/2018/2/layout/IconVerticalSolidList"/>
    <dgm:cxn modelId="{7B3DD054-985E-4918-9261-DAE9C6018E55}" type="presParOf" srcId="{C44B64F8-9BF7-4766-94CA-566AE82B56AA}" destId="{FD2CC519-8A78-4800-A6A9-EAAB2018F3D7}" srcOrd="2" destOrd="0" presId="urn:microsoft.com/office/officeart/2018/2/layout/IconVerticalSolidList"/>
    <dgm:cxn modelId="{C353448E-1FB6-4C1D-AD82-89F34BB37215}" type="presParOf" srcId="{C44B64F8-9BF7-4766-94CA-566AE82B56AA}" destId="{F2A43DC1-8D80-49A2-A956-614816ED348A}" srcOrd="3" destOrd="0" presId="urn:microsoft.com/office/officeart/2018/2/layout/IconVerticalSolidList"/>
    <dgm:cxn modelId="{814E121C-63A3-4D04-B3F9-5E7E0E9958E1}" type="presParOf" srcId="{0AF17432-1206-4813-9244-C794E966917D}" destId="{6D928B97-39C7-42EB-A628-C83DD4688719}" srcOrd="3" destOrd="0" presId="urn:microsoft.com/office/officeart/2018/2/layout/IconVerticalSolidList"/>
    <dgm:cxn modelId="{F9AE11E3-DAE1-4FC1-9DFE-8574E9A73506}" type="presParOf" srcId="{0AF17432-1206-4813-9244-C794E966917D}" destId="{E8AA86D2-FCFF-435A-AD85-39D9376A2087}" srcOrd="4" destOrd="0" presId="urn:microsoft.com/office/officeart/2018/2/layout/IconVerticalSolidList"/>
    <dgm:cxn modelId="{2158C523-F717-4CD5-B7BC-30D5B23F8B7E}" type="presParOf" srcId="{E8AA86D2-FCFF-435A-AD85-39D9376A2087}" destId="{A09B8EA7-2C30-4D25-8F02-2DDD72860A4F}" srcOrd="0" destOrd="0" presId="urn:microsoft.com/office/officeart/2018/2/layout/IconVerticalSolidList"/>
    <dgm:cxn modelId="{231EAC21-6C15-4B9C-A02F-A32F78FEE726}" type="presParOf" srcId="{E8AA86D2-FCFF-435A-AD85-39D9376A2087}" destId="{7E7AC3F7-6709-43B4-8D42-F274A4D062BC}" srcOrd="1" destOrd="0" presId="urn:microsoft.com/office/officeart/2018/2/layout/IconVerticalSolidList"/>
    <dgm:cxn modelId="{64AB9CAD-607A-401B-816D-FC7EABBC9FE6}" type="presParOf" srcId="{E8AA86D2-FCFF-435A-AD85-39D9376A2087}" destId="{F4946806-F62A-4786-8B3C-2EA1815AF3BC}" srcOrd="2" destOrd="0" presId="urn:microsoft.com/office/officeart/2018/2/layout/IconVerticalSolidList"/>
    <dgm:cxn modelId="{875D7C27-4D72-45A7-8A58-38D03FF55506}" type="presParOf" srcId="{E8AA86D2-FCFF-435A-AD85-39D9376A2087}" destId="{96109370-C2EC-446A-8953-8A9EB1AC4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946E50-FAC8-438E-BA7A-4D861A82C7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F0722C-2EF1-49CD-9DA1-045CF93ED82D}">
      <dgm:prSet/>
      <dgm:spPr/>
      <dgm:t>
        <a:bodyPr/>
        <a:lstStyle/>
        <a:p>
          <a:r>
            <a:rPr lang="en-US" b="1" baseline="0"/>
            <a:t>Difficulty Target</a:t>
          </a:r>
          <a:r>
            <a:rPr lang="en-US" baseline="0"/>
            <a:t>: The target threshold for the block hash to meet in proof-of-work systems.</a:t>
          </a:r>
          <a:endParaRPr lang="en-US"/>
        </a:p>
      </dgm:t>
    </dgm:pt>
    <dgm:pt modelId="{A02C9F1D-41CC-4603-A86E-E84C2252A863}" type="parTrans" cxnId="{E522C218-5579-4730-92B6-728BA986BFE9}">
      <dgm:prSet/>
      <dgm:spPr/>
      <dgm:t>
        <a:bodyPr/>
        <a:lstStyle/>
        <a:p>
          <a:endParaRPr lang="en-US"/>
        </a:p>
      </dgm:t>
    </dgm:pt>
    <dgm:pt modelId="{634A39BF-EE8D-419E-9E8D-6043E7E2D415}" type="sibTrans" cxnId="{E522C218-5579-4730-92B6-728BA986BFE9}">
      <dgm:prSet/>
      <dgm:spPr/>
      <dgm:t>
        <a:bodyPr/>
        <a:lstStyle/>
        <a:p>
          <a:endParaRPr lang="en-US"/>
        </a:p>
      </dgm:t>
    </dgm:pt>
    <dgm:pt modelId="{4472F5E1-15E5-4CB4-BACF-0C3F8529443F}">
      <dgm:prSet phldr="0"/>
      <dgm:spPr/>
      <dgm:t>
        <a:bodyPr/>
        <a:lstStyle/>
        <a:p>
          <a:r>
            <a:rPr lang="en-US" b="1" baseline="0"/>
            <a:t>Nonce</a:t>
          </a:r>
          <a:r>
            <a:rPr lang="en-US" baseline="0"/>
            <a:t>: A number used in proof-of-work algorithms (like in Bitcoin)</a:t>
          </a:r>
          <a:r>
            <a:rPr lang="en-US" b="0" baseline="0"/>
            <a:t> to mine </a:t>
          </a:r>
          <a:r>
            <a:rPr lang="en-US" baseline="0"/>
            <a:t>the block.</a:t>
          </a:r>
        </a:p>
      </dgm:t>
    </dgm:pt>
    <dgm:pt modelId="{9174C2C3-D2C0-4415-969A-C06542BEC9E2}" type="parTrans" cxnId="{C7BC7212-46E7-42C3-B44F-27A869C255BB}">
      <dgm:prSet/>
      <dgm:spPr/>
    </dgm:pt>
    <dgm:pt modelId="{23529CBC-CE00-40B4-A6E7-6F39A0A18A44}" type="sibTrans" cxnId="{C7BC7212-46E7-42C3-B44F-27A869C255BB}">
      <dgm:prSet/>
      <dgm:spPr/>
    </dgm:pt>
    <dgm:pt modelId="{021EC28B-16D6-4360-AFAF-DC5CF09C5BC8}">
      <dgm:prSet phldr="0"/>
      <dgm:spPr/>
      <dgm:t>
        <a:bodyPr/>
        <a:lstStyle/>
        <a:p>
          <a:pPr rtl="0"/>
          <a:r>
            <a:rPr lang="en-US">
              <a:latin typeface="Calibri"/>
              <a:ea typeface="Calibri"/>
              <a:cs typeface="Calibri"/>
            </a:rPr>
            <a:t>Timestamp: The time when the block was created.</a:t>
          </a:r>
          <a:endParaRPr lang="en-US">
            <a:latin typeface="Franklin Gothic Demi Cond"/>
          </a:endParaRPr>
        </a:p>
      </dgm:t>
    </dgm:pt>
    <dgm:pt modelId="{958EE99A-9AD2-4787-8FDD-762B9F3CE8BE}" type="parTrans" cxnId="{1C047B31-78B1-43EC-A8C1-A04A8F730647}">
      <dgm:prSet/>
      <dgm:spPr/>
    </dgm:pt>
    <dgm:pt modelId="{704F19C9-CEAA-4F71-BBBA-67CD24960C97}" type="sibTrans" cxnId="{1C047B31-78B1-43EC-A8C1-A04A8F730647}">
      <dgm:prSet/>
      <dgm:spPr/>
    </dgm:pt>
    <dgm:pt modelId="{0AF17432-1206-4813-9244-C794E966917D}" type="pres">
      <dgm:prSet presAssocID="{24946E50-FAC8-438E-BA7A-4D861A82C7F0}" presName="root" presStyleCnt="0">
        <dgm:presLayoutVars>
          <dgm:dir/>
          <dgm:resizeHandles val="exact"/>
        </dgm:presLayoutVars>
      </dgm:prSet>
      <dgm:spPr/>
    </dgm:pt>
    <dgm:pt modelId="{72C25BE9-5710-41F0-929E-CD1C302D2B28}" type="pres">
      <dgm:prSet presAssocID="{4472F5E1-15E5-4CB4-BACF-0C3F8529443F}" presName="compNode" presStyleCnt="0"/>
      <dgm:spPr/>
    </dgm:pt>
    <dgm:pt modelId="{E9F509EB-CA03-49A3-A5E9-01820CF9DBA3}" type="pres">
      <dgm:prSet presAssocID="{4472F5E1-15E5-4CB4-BACF-0C3F8529443F}" presName="bgRect" presStyleLbl="bgShp" presStyleIdx="0" presStyleCnt="3"/>
      <dgm:spPr/>
    </dgm:pt>
    <dgm:pt modelId="{86E81066-5275-4621-83A2-F8EA24FCFBD8}" type="pres">
      <dgm:prSet presAssocID="{4472F5E1-15E5-4CB4-BACF-0C3F8529443F}" presName="iconRect" presStyleLbl="node1" presStyleIdx="0" presStyleCnt="3"/>
      <dgm:spPr>
        <a:ln>
          <a:noFill/>
        </a:ln>
      </dgm:spPr>
    </dgm:pt>
    <dgm:pt modelId="{92C5D931-684C-4E6B-9828-271218E85FCF}" type="pres">
      <dgm:prSet presAssocID="{4472F5E1-15E5-4CB4-BACF-0C3F8529443F}" presName="spaceRect" presStyleCnt="0"/>
      <dgm:spPr/>
    </dgm:pt>
    <dgm:pt modelId="{912CBA2E-D515-4230-A419-5804E70E8671}" type="pres">
      <dgm:prSet presAssocID="{4472F5E1-15E5-4CB4-BACF-0C3F8529443F}" presName="parTx" presStyleLbl="revTx" presStyleIdx="0" presStyleCnt="3">
        <dgm:presLayoutVars>
          <dgm:chMax val="0"/>
          <dgm:chPref val="0"/>
        </dgm:presLayoutVars>
      </dgm:prSet>
      <dgm:spPr/>
    </dgm:pt>
    <dgm:pt modelId="{5EA52BAD-F6A7-40B2-9FFC-46A400BFBA79}" type="pres">
      <dgm:prSet presAssocID="{23529CBC-CE00-40B4-A6E7-6F39A0A18A44}" presName="sibTrans" presStyleCnt="0"/>
      <dgm:spPr/>
    </dgm:pt>
    <dgm:pt modelId="{C44B64F8-9BF7-4766-94CA-566AE82B56AA}" type="pres">
      <dgm:prSet presAssocID="{DDF0722C-2EF1-49CD-9DA1-045CF93ED82D}" presName="compNode" presStyleCnt="0"/>
      <dgm:spPr/>
    </dgm:pt>
    <dgm:pt modelId="{B544CBA7-4D24-422C-9D1F-1AE0EB0A9927}" type="pres">
      <dgm:prSet presAssocID="{DDF0722C-2EF1-49CD-9DA1-045CF93ED82D}" presName="bgRect" presStyleLbl="bgShp" presStyleIdx="1" presStyleCnt="3"/>
      <dgm:spPr/>
    </dgm:pt>
    <dgm:pt modelId="{112DFCB6-9F15-4C01-AA0A-F5B1A3CC807E}" type="pres">
      <dgm:prSet presAssocID="{DDF0722C-2EF1-49CD-9DA1-045CF93ED82D}"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D2CC519-8A78-4800-A6A9-EAAB2018F3D7}" type="pres">
      <dgm:prSet presAssocID="{DDF0722C-2EF1-49CD-9DA1-045CF93ED82D}" presName="spaceRect" presStyleCnt="0"/>
      <dgm:spPr/>
    </dgm:pt>
    <dgm:pt modelId="{F2A43DC1-8D80-49A2-A956-614816ED348A}" type="pres">
      <dgm:prSet presAssocID="{DDF0722C-2EF1-49CD-9DA1-045CF93ED82D}" presName="parTx" presStyleLbl="revTx" presStyleIdx="1" presStyleCnt="3">
        <dgm:presLayoutVars>
          <dgm:chMax val="0"/>
          <dgm:chPref val="0"/>
        </dgm:presLayoutVars>
      </dgm:prSet>
      <dgm:spPr/>
    </dgm:pt>
    <dgm:pt modelId="{D5D645A6-A0B9-47F3-B8A6-1FC98E88D047}" type="pres">
      <dgm:prSet presAssocID="{634A39BF-EE8D-419E-9E8D-6043E7E2D415}" presName="sibTrans" presStyleCnt="0"/>
      <dgm:spPr/>
    </dgm:pt>
    <dgm:pt modelId="{D511AED4-4569-4372-8179-9B3CE6D9EE96}" type="pres">
      <dgm:prSet presAssocID="{021EC28B-16D6-4360-AFAF-DC5CF09C5BC8}" presName="compNode" presStyleCnt="0"/>
      <dgm:spPr/>
    </dgm:pt>
    <dgm:pt modelId="{EA4D2420-203C-4FA0-8853-C6385C736DBE}" type="pres">
      <dgm:prSet presAssocID="{021EC28B-16D6-4360-AFAF-DC5CF09C5BC8}" presName="bgRect" presStyleLbl="bgShp" presStyleIdx="2" presStyleCnt="3"/>
      <dgm:spPr/>
    </dgm:pt>
    <dgm:pt modelId="{786C15BC-273A-4575-9F31-4A1076C0812B}" type="pres">
      <dgm:prSet presAssocID="{021EC28B-16D6-4360-AFAF-DC5CF09C5BC8}" presName="iconRect" presStyleLbl="node1" presStyleIdx="2" presStyleCnt="3"/>
      <dgm:spPr>
        <a:ln>
          <a:noFill/>
        </a:ln>
      </dgm:spPr>
    </dgm:pt>
    <dgm:pt modelId="{DE552763-A819-47F0-A632-449F90C88DD5}" type="pres">
      <dgm:prSet presAssocID="{021EC28B-16D6-4360-AFAF-DC5CF09C5BC8}" presName="spaceRect" presStyleCnt="0"/>
      <dgm:spPr/>
    </dgm:pt>
    <dgm:pt modelId="{5DAD3639-9953-43C8-919E-327014A0CBAD}" type="pres">
      <dgm:prSet presAssocID="{021EC28B-16D6-4360-AFAF-DC5CF09C5BC8}" presName="parTx" presStyleLbl="revTx" presStyleIdx="2" presStyleCnt="3">
        <dgm:presLayoutVars>
          <dgm:chMax val="0"/>
          <dgm:chPref val="0"/>
        </dgm:presLayoutVars>
      </dgm:prSet>
      <dgm:spPr/>
    </dgm:pt>
  </dgm:ptLst>
  <dgm:cxnLst>
    <dgm:cxn modelId="{C7BC7212-46E7-42C3-B44F-27A869C255BB}" srcId="{24946E50-FAC8-438E-BA7A-4D861A82C7F0}" destId="{4472F5E1-15E5-4CB4-BACF-0C3F8529443F}" srcOrd="0" destOrd="0" parTransId="{9174C2C3-D2C0-4415-969A-C06542BEC9E2}" sibTransId="{23529CBC-CE00-40B4-A6E7-6F39A0A18A44}"/>
    <dgm:cxn modelId="{86D2EC12-F5B4-47B7-9482-988E025F1B4C}" type="presOf" srcId="{021EC28B-16D6-4360-AFAF-DC5CF09C5BC8}" destId="{5DAD3639-9953-43C8-919E-327014A0CBAD}" srcOrd="0" destOrd="0" presId="urn:microsoft.com/office/officeart/2018/2/layout/IconVerticalSolidList"/>
    <dgm:cxn modelId="{E522C218-5579-4730-92B6-728BA986BFE9}" srcId="{24946E50-FAC8-438E-BA7A-4D861A82C7F0}" destId="{DDF0722C-2EF1-49CD-9DA1-045CF93ED82D}" srcOrd="1" destOrd="0" parTransId="{A02C9F1D-41CC-4603-A86E-E84C2252A863}" sibTransId="{634A39BF-EE8D-419E-9E8D-6043E7E2D415}"/>
    <dgm:cxn modelId="{1C047B31-78B1-43EC-A8C1-A04A8F730647}" srcId="{24946E50-FAC8-438E-BA7A-4D861A82C7F0}" destId="{021EC28B-16D6-4360-AFAF-DC5CF09C5BC8}" srcOrd="2" destOrd="0" parTransId="{958EE99A-9AD2-4787-8FDD-762B9F3CE8BE}" sibTransId="{704F19C9-CEAA-4F71-BBBA-67CD24960C97}"/>
    <dgm:cxn modelId="{52537F4C-7FAE-43C0-A9A1-5A68A6ECD061}" type="presOf" srcId="{DDF0722C-2EF1-49CD-9DA1-045CF93ED82D}" destId="{F2A43DC1-8D80-49A2-A956-614816ED348A}" srcOrd="0" destOrd="0" presId="urn:microsoft.com/office/officeart/2018/2/layout/IconVerticalSolidList"/>
    <dgm:cxn modelId="{AA9AEE6C-CBFB-4C6D-A3E1-4A8BA6F4D532}" type="presOf" srcId="{24946E50-FAC8-438E-BA7A-4D861A82C7F0}" destId="{0AF17432-1206-4813-9244-C794E966917D}" srcOrd="0" destOrd="0" presId="urn:microsoft.com/office/officeart/2018/2/layout/IconVerticalSolidList"/>
    <dgm:cxn modelId="{3EADC4F1-FB71-4E9B-B233-84934E9C0670}" type="presOf" srcId="{4472F5E1-15E5-4CB4-BACF-0C3F8529443F}" destId="{912CBA2E-D515-4230-A419-5804E70E8671}" srcOrd="0" destOrd="0" presId="urn:microsoft.com/office/officeart/2018/2/layout/IconVerticalSolidList"/>
    <dgm:cxn modelId="{F585D935-2A47-4B98-BBEF-08E8008F7289}" type="presParOf" srcId="{0AF17432-1206-4813-9244-C794E966917D}" destId="{72C25BE9-5710-41F0-929E-CD1C302D2B28}" srcOrd="0" destOrd="0" presId="urn:microsoft.com/office/officeart/2018/2/layout/IconVerticalSolidList"/>
    <dgm:cxn modelId="{2E21FEE2-A0A3-4E51-A4A9-8D1D77DB205B}" type="presParOf" srcId="{72C25BE9-5710-41F0-929E-CD1C302D2B28}" destId="{E9F509EB-CA03-49A3-A5E9-01820CF9DBA3}" srcOrd="0" destOrd="0" presId="urn:microsoft.com/office/officeart/2018/2/layout/IconVerticalSolidList"/>
    <dgm:cxn modelId="{A58AB1E7-851E-4009-B33D-114C11E67188}" type="presParOf" srcId="{72C25BE9-5710-41F0-929E-CD1C302D2B28}" destId="{86E81066-5275-4621-83A2-F8EA24FCFBD8}" srcOrd="1" destOrd="0" presId="urn:microsoft.com/office/officeart/2018/2/layout/IconVerticalSolidList"/>
    <dgm:cxn modelId="{111E23D3-0D22-40D4-93B9-A0CF1E56C48D}" type="presParOf" srcId="{72C25BE9-5710-41F0-929E-CD1C302D2B28}" destId="{92C5D931-684C-4E6B-9828-271218E85FCF}" srcOrd="2" destOrd="0" presId="urn:microsoft.com/office/officeart/2018/2/layout/IconVerticalSolidList"/>
    <dgm:cxn modelId="{317562EC-6DDE-4E6C-81BF-679F1D89351A}" type="presParOf" srcId="{72C25BE9-5710-41F0-929E-CD1C302D2B28}" destId="{912CBA2E-D515-4230-A419-5804E70E8671}" srcOrd="3" destOrd="0" presId="urn:microsoft.com/office/officeart/2018/2/layout/IconVerticalSolidList"/>
    <dgm:cxn modelId="{E2DA2928-C5A3-41DC-9873-5510C188DA3F}" type="presParOf" srcId="{0AF17432-1206-4813-9244-C794E966917D}" destId="{5EA52BAD-F6A7-40B2-9FFC-46A400BFBA79}" srcOrd="1" destOrd="0" presId="urn:microsoft.com/office/officeart/2018/2/layout/IconVerticalSolidList"/>
    <dgm:cxn modelId="{80502987-E53B-444B-B1C0-0FC32484EF53}" type="presParOf" srcId="{0AF17432-1206-4813-9244-C794E966917D}" destId="{C44B64F8-9BF7-4766-94CA-566AE82B56AA}" srcOrd="2" destOrd="0" presId="urn:microsoft.com/office/officeart/2018/2/layout/IconVerticalSolidList"/>
    <dgm:cxn modelId="{C0CAFDC1-69C0-4FC8-8445-15027F730066}" type="presParOf" srcId="{C44B64F8-9BF7-4766-94CA-566AE82B56AA}" destId="{B544CBA7-4D24-422C-9D1F-1AE0EB0A9927}" srcOrd="0" destOrd="0" presId="urn:microsoft.com/office/officeart/2018/2/layout/IconVerticalSolidList"/>
    <dgm:cxn modelId="{DA788779-85C2-411E-A4D5-283E818F24EA}" type="presParOf" srcId="{C44B64F8-9BF7-4766-94CA-566AE82B56AA}" destId="{112DFCB6-9F15-4C01-AA0A-F5B1A3CC807E}" srcOrd="1" destOrd="0" presId="urn:microsoft.com/office/officeart/2018/2/layout/IconVerticalSolidList"/>
    <dgm:cxn modelId="{76EAB241-B109-4228-9D1B-D545D27606E4}" type="presParOf" srcId="{C44B64F8-9BF7-4766-94CA-566AE82B56AA}" destId="{FD2CC519-8A78-4800-A6A9-EAAB2018F3D7}" srcOrd="2" destOrd="0" presId="urn:microsoft.com/office/officeart/2018/2/layout/IconVerticalSolidList"/>
    <dgm:cxn modelId="{25A92660-85AA-4DD4-B51E-7B647A0FED83}" type="presParOf" srcId="{C44B64F8-9BF7-4766-94CA-566AE82B56AA}" destId="{F2A43DC1-8D80-49A2-A956-614816ED348A}" srcOrd="3" destOrd="0" presId="urn:microsoft.com/office/officeart/2018/2/layout/IconVerticalSolidList"/>
    <dgm:cxn modelId="{2BE10B28-731D-4E41-8818-904DB138A3DB}" type="presParOf" srcId="{0AF17432-1206-4813-9244-C794E966917D}" destId="{D5D645A6-A0B9-47F3-B8A6-1FC98E88D047}" srcOrd="3" destOrd="0" presId="urn:microsoft.com/office/officeart/2018/2/layout/IconVerticalSolidList"/>
    <dgm:cxn modelId="{EA49D891-94A6-4E5B-921C-762982A50893}" type="presParOf" srcId="{0AF17432-1206-4813-9244-C794E966917D}" destId="{D511AED4-4569-4372-8179-9B3CE6D9EE96}" srcOrd="4" destOrd="0" presId="urn:microsoft.com/office/officeart/2018/2/layout/IconVerticalSolidList"/>
    <dgm:cxn modelId="{887E293A-506D-4DE0-A045-0F4BFD88B58C}" type="presParOf" srcId="{D511AED4-4569-4372-8179-9B3CE6D9EE96}" destId="{EA4D2420-203C-4FA0-8853-C6385C736DBE}" srcOrd="0" destOrd="0" presId="urn:microsoft.com/office/officeart/2018/2/layout/IconVerticalSolidList"/>
    <dgm:cxn modelId="{C583D349-F136-4448-B681-F1D8BA434B6E}" type="presParOf" srcId="{D511AED4-4569-4372-8179-9B3CE6D9EE96}" destId="{786C15BC-273A-4575-9F31-4A1076C0812B}" srcOrd="1" destOrd="0" presId="urn:microsoft.com/office/officeart/2018/2/layout/IconVerticalSolidList"/>
    <dgm:cxn modelId="{CE9B814F-DC6E-45AD-9F56-6401517A24E6}" type="presParOf" srcId="{D511AED4-4569-4372-8179-9B3CE6D9EE96}" destId="{DE552763-A819-47F0-A632-449F90C88DD5}" srcOrd="2" destOrd="0" presId="urn:microsoft.com/office/officeart/2018/2/layout/IconVerticalSolidList"/>
    <dgm:cxn modelId="{EB50CF39-45B1-4C46-8D64-A89FD9FCCC3E}" type="presParOf" srcId="{D511AED4-4569-4372-8179-9B3CE6D9EE96}" destId="{5DAD3639-9953-43C8-919E-327014A0CB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946E50-FAC8-438E-BA7A-4D861A82C7F0}"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472F5E1-15E5-4CB4-BACF-0C3F8529443F}">
      <dgm:prSet phldr="0"/>
      <dgm:spPr/>
      <dgm:t>
        <a:bodyPr/>
        <a:lstStyle/>
        <a:p>
          <a:r>
            <a:rPr lang="en-US" b="1" baseline="0"/>
            <a:t>Transaction Data</a:t>
          </a:r>
          <a:r>
            <a:rPr lang="en-US" baseline="0"/>
            <a:t>: Information about the transactions being recorded in the block. This can include sender, recipient, amount, and other relevant data depending on</a:t>
          </a:r>
          <a:r>
            <a:rPr lang="en-US" b="0" baseline="0"/>
            <a:t> </a:t>
          </a:r>
          <a:r>
            <a:rPr lang="en-US" baseline="0"/>
            <a:t>the blockchain's purpose.</a:t>
          </a:r>
        </a:p>
      </dgm:t>
    </dgm:pt>
    <dgm:pt modelId="{9174C2C3-D2C0-4415-969A-C06542BEC9E2}" type="parTrans" cxnId="{C7BC7212-46E7-42C3-B44F-27A869C255BB}">
      <dgm:prSet/>
      <dgm:spPr/>
    </dgm:pt>
    <dgm:pt modelId="{23529CBC-CE00-40B4-A6E7-6F39A0A18A44}" type="sibTrans" cxnId="{C7BC7212-46E7-42C3-B44F-27A869C255BB}">
      <dgm:prSet/>
      <dgm:spPr/>
    </dgm:pt>
    <dgm:pt modelId="{021EC28B-16D6-4360-AFAF-DC5CF09C5BC8}">
      <dgm:prSet phldr="0"/>
      <dgm:spPr/>
      <dgm:t>
        <a:bodyPr/>
        <a:lstStyle/>
        <a:p>
          <a:r>
            <a:rPr lang="en-US" b="1"/>
            <a:t>Transaction Metadata</a:t>
          </a:r>
          <a:r>
            <a:rPr lang="en-US"/>
            <a:t>: Additional information related to the transactions, such as timestamps or transaction IDs.</a:t>
          </a:r>
        </a:p>
      </dgm:t>
    </dgm:pt>
    <dgm:pt modelId="{958EE99A-9AD2-4787-8FDD-762B9F3CE8BE}" type="parTrans" cxnId="{1C047B31-78B1-43EC-A8C1-A04A8F730647}">
      <dgm:prSet/>
      <dgm:spPr/>
    </dgm:pt>
    <dgm:pt modelId="{704F19C9-CEAA-4F71-BBBA-67CD24960C97}" type="sibTrans" cxnId="{1C047B31-78B1-43EC-A8C1-A04A8F730647}">
      <dgm:prSet/>
      <dgm:spPr/>
    </dgm:pt>
    <dgm:pt modelId="{0AF17432-1206-4813-9244-C794E966917D}" type="pres">
      <dgm:prSet presAssocID="{24946E50-FAC8-438E-BA7A-4D861A82C7F0}" presName="root" presStyleCnt="0">
        <dgm:presLayoutVars>
          <dgm:dir/>
          <dgm:resizeHandles val="exact"/>
        </dgm:presLayoutVars>
      </dgm:prSet>
      <dgm:spPr/>
    </dgm:pt>
    <dgm:pt modelId="{72C25BE9-5710-41F0-929E-CD1C302D2B28}" type="pres">
      <dgm:prSet presAssocID="{4472F5E1-15E5-4CB4-BACF-0C3F8529443F}" presName="compNode" presStyleCnt="0"/>
      <dgm:spPr/>
    </dgm:pt>
    <dgm:pt modelId="{E9F509EB-CA03-49A3-A5E9-01820CF9DBA3}" type="pres">
      <dgm:prSet presAssocID="{4472F5E1-15E5-4CB4-BACF-0C3F8529443F}" presName="bgRect" presStyleLbl="bgShp" presStyleIdx="0" presStyleCnt="2"/>
      <dgm:spPr/>
    </dgm:pt>
    <dgm:pt modelId="{86E81066-5275-4621-83A2-F8EA24FCFBD8}" type="pres">
      <dgm:prSet presAssocID="{4472F5E1-15E5-4CB4-BACF-0C3F8529443F}" presName="iconRect" presStyleLbl="node1" presStyleIdx="0" presStyleCnt="2"/>
      <dgm:spPr>
        <a:ln>
          <a:noFill/>
        </a:ln>
      </dgm:spPr>
    </dgm:pt>
    <dgm:pt modelId="{92C5D931-684C-4E6B-9828-271218E85FCF}" type="pres">
      <dgm:prSet presAssocID="{4472F5E1-15E5-4CB4-BACF-0C3F8529443F}" presName="spaceRect" presStyleCnt="0"/>
      <dgm:spPr/>
    </dgm:pt>
    <dgm:pt modelId="{912CBA2E-D515-4230-A419-5804E70E8671}" type="pres">
      <dgm:prSet presAssocID="{4472F5E1-15E5-4CB4-BACF-0C3F8529443F}" presName="parTx" presStyleLbl="revTx" presStyleIdx="0" presStyleCnt="2">
        <dgm:presLayoutVars>
          <dgm:chMax val="0"/>
          <dgm:chPref val="0"/>
        </dgm:presLayoutVars>
      </dgm:prSet>
      <dgm:spPr/>
    </dgm:pt>
    <dgm:pt modelId="{5EA52BAD-F6A7-40B2-9FFC-46A400BFBA79}" type="pres">
      <dgm:prSet presAssocID="{23529CBC-CE00-40B4-A6E7-6F39A0A18A44}" presName="sibTrans" presStyleCnt="0"/>
      <dgm:spPr/>
    </dgm:pt>
    <dgm:pt modelId="{D511AED4-4569-4372-8179-9B3CE6D9EE96}" type="pres">
      <dgm:prSet presAssocID="{021EC28B-16D6-4360-AFAF-DC5CF09C5BC8}" presName="compNode" presStyleCnt="0"/>
      <dgm:spPr/>
    </dgm:pt>
    <dgm:pt modelId="{EA4D2420-203C-4FA0-8853-C6385C736DBE}" type="pres">
      <dgm:prSet presAssocID="{021EC28B-16D6-4360-AFAF-DC5CF09C5BC8}" presName="bgRect" presStyleLbl="bgShp" presStyleIdx="1" presStyleCnt="2"/>
      <dgm:spPr/>
    </dgm:pt>
    <dgm:pt modelId="{786C15BC-273A-4575-9F31-4A1076C0812B}" type="pres">
      <dgm:prSet presAssocID="{021EC28B-16D6-4360-AFAF-DC5CF09C5BC8}" presName="iconRect" presStyleLbl="node1" presStyleIdx="1" presStyleCnt="2"/>
      <dgm:spPr>
        <a:ln>
          <a:noFill/>
        </a:ln>
      </dgm:spPr>
    </dgm:pt>
    <dgm:pt modelId="{DE552763-A819-47F0-A632-449F90C88DD5}" type="pres">
      <dgm:prSet presAssocID="{021EC28B-16D6-4360-AFAF-DC5CF09C5BC8}" presName="spaceRect" presStyleCnt="0"/>
      <dgm:spPr/>
    </dgm:pt>
    <dgm:pt modelId="{5DAD3639-9953-43C8-919E-327014A0CBAD}" type="pres">
      <dgm:prSet presAssocID="{021EC28B-16D6-4360-AFAF-DC5CF09C5BC8}" presName="parTx" presStyleLbl="revTx" presStyleIdx="1" presStyleCnt="2">
        <dgm:presLayoutVars>
          <dgm:chMax val="0"/>
          <dgm:chPref val="0"/>
        </dgm:presLayoutVars>
      </dgm:prSet>
      <dgm:spPr/>
    </dgm:pt>
  </dgm:ptLst>
  <dgm:cxnLst>
    <dgm:cxn modelId="{C7BC7212-46E7-42C3-B44F-27A869C255BB}" srcId="{24946E50-FAC8-438E-BA7A-4D861A82C7F0}" destId="{4472F5E1-15E5-4CB4-BACF-0C3F8529443F}" srcOrd="0" destOrd="0" parTransId="{9174C2C3-D2C0-4415-969A-C06542BEC9E2}" sibTransId="{23529CBC-CE00-40B4-A6E7-6F39A0A18A44}"/>
    <dgm:cxn modelId="{1C047B31-78B1-43EC-A8C1-A04A8F730647}" srcId="{24946E50-FAC8-438E-BA7A-4D861A82C7F0}" destId="{021EC28B-16D6-4360-AFAF-DC5CF09C5BC8}" srcOrd="1" destOrd="0" parTransId="{958EE99A-9AD2-4787-8FDD-762B9F3CE8BE}" sibTransId="{704F19C9-CEAA-4F71-BBBA-67CD24960C97}"/>
    <dgm:cxn modelId="{AA9AEE6C-CBFB-4C6D-A3E1-4A8BA6F4D532}" type="presOf" srcId="{24946E50-FAC8-438E-BA7A-4D861A82C7F0}" destId="{0AF17432-1206-4813-9244-C794E966917D}" srcOrd="0" destOrd="0" presId="urn:microsoft.com/office/officeart/2018/2/layout/IconVerticalSolidList"/>
    <dgm:cxn modelId="{E9E405BA-341F-4A04-9220-745E1C5005B3}" type="presOf" srcId="{021EC28B-16D6-4360-AFAF-DC5CF09C5BC8}" destId="{5DAD3639-9953-43C8-919E-327014A0CBAD}" srcOrd="0" destOrd="0" presId="urn:microsoft.com/office/officeart/2018/2/layout/IconVerticalSolidList"/>
    <dgm:cxn modelId="{C0790BBE-8968-4CD3-A033-C40B6A69DD13}" type="presOf" srcId="{4472F5E1-15E5-4CB4-BACF-0C3F8529443F}" destId="{912CBA2E-D515-4230-A419-5804E70E8671}" srcOrd="0" destOrd="0" presId="urn:microsoft.com/office/officeart/2018/2/layout/IconVerticalSolidList"/>
    <dgm:cxn modelId="{830B01E6-3C53-4756-AFD5-8553330D7DB2}" type="presParOf" srcId="{0AF17432-1206-4813-9244-C794E966917D}" destId="{72C25BE9-5710-41F0-929E-CD1C302D2B28}" srcOrd="0" destOrd="0" presId="urn:microsoft.com/office/officeart/2018/2/layout/IconVerticalSolidList"/>
    <dgm:cxn modelId="{3C4DFDB6-C442-4E6C-A528-EB6C15F4AC57}" type="presParOf" srcId="{72C25BE9-5710-41F0-929E-CD1C302D2B28}" destId="{E9F509EB-CA03-49A3-A5E9-01820CF9DBA3}" srcOrd="0" destOrd="0" presId="urn:microsoft.com/office/officeart/2018/2/layout/IconVerticalSolidList"/>
    <dgm:cxn modelId="{92264D83-79AA-4222-A6AB-609D80550B70}" type="presParOf" srcId="{72C25BE9-5710-41F0-929E-CD1C302D2B28}" destId="{86E81066-5275-4621-83A2-F8EA24FCFBD8}" srcOrd="1" destOrd="0" presId="urn:microsoft.com/office/officeart/2018/2/layout/IconVerticalSolidList"/>
    <dgm:cxn modelId="{EAB5EA39-7403-4C05-B929-866D5FD4EC3F}" type="presParOf" srcId="{72C25BE9-5710-41F0-929E-CD1C302D2B28}" destId="{92C5D931-684C-4E6B-9828-271218E85FCF}" srcOrd="2" destOrd="0" presId="urn:microsoft.com/office/officeart/2018/2/layout/IconVerticalSolidList"/>
    <dgm:cxn modelId="{769B0723-B90C-4B09-A9E7-58230F2227C3}" type="presParOf" srcId="{72C25BE9-5710-41F0-929E-CD1C302D2B28}" destId="{912CBA2E-D515-4230-A419-5804E70E8671}" srcOrd="3" destOrd="0" presId="urn:microsoft.com/office/officeart/2018/2/layout/IconVerticalSolidList"/>
    <dgm:cxn modelId="{85EF2F3D-3CD8-43AB-837F-D00F7A056BC0}" type="presParOf" srcId="{0AF17432-1206-4813-9244-C794E966917D}" destId="{5EA52BAD-F6A7-40B2-9FFC-46A400BFBA79}" srcOrd="1" destOrd="0" presId="urn:microsoft.com/office/officeart/2018/2/layout/IconVerticalSolidList"/>
    <dgm:cxn modelId="{6471FA5C-DD93-4111-9253-6F1F42BDE956}" type="presParOf" srcId="{0AF17432-1206-4813-9244-C794E966917D}" destId="{D511AED4-4569-4372-8179-9B3CE6D9EE96}" srcOrd="2" destOrd="0" presId="urn:microsoft.com/office/officeart/2018/2/layout/IconVerticalSolidList"/>
    <dgm:cxn modelId="{4BA6ABE0-B26E-4C0E-9B41-15EBD81A5814}" type="presParOf" srcId="{D511AED4-4569-4372-8179-9B3CE6D9EE96}" destId="{EA4D2420-203C-4FA0-8853-C6385C736DBE}" srcOrd="0" destOrd="0" presId="urn:microsoft.com/office/officeart/2018/2/layout/IconVerticalSolidList"/>
    <dgm:cxn modelId="{36EDA8DA-3D24-4F09-803C-8974E32D200F}" type="presParOf" srcId="{D511AED4-4569-4372-8179-9B3CE6D9EE96}" destId="{786C15BC-273A-4575-9F31-4A1076C0812B}" srcOrd="1" destOrd="0" presId="urn:microsoft.com/office/officeart/2018/2/layout/IconVerticalSolidList"/>
    <dgm:cxn modelId="{5F110CA3-23FD-4AEC-9101-27F56E25A3BD}" type="presParOf" srcId="{D511AED4-4569-4372-8179-9B3CE6D9EE96}" destId="{DE552763-A819-47F0-A632-449F90C88DD5}" srcOrd="2" destOrd="0" presId="urn:microsoft.com/office/officeart/2018/2/layout/IconVerticalSolidList"/>
    <dgm:cxn modelId="{766627D2-6E6E-4F26-9190-57D976593D6D}" type="presParOf" srcId="{D511AED4-4569-4372-8179-9B3CE6D9EE96}" destId="{5DAD3639-9953-43C8-919E-327014A0CB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946E50-FAC8-438E-BA7A-4D861A82C7F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472F5E1-15E5-4CB4-BACF-0C3F8529443F}">
      <dgm:prSet phldr="0"/>
      <dgm:spPr/>
      <dgm:t>
        <a:bodyPr/>
        <a:lstStyle/>
        <a:p>
          <a:r>
            <a:rPr lang="en-US" b="0" baseline="0"/>
            <a:t>This</a:t>
          </a:r>
          <a:r>
            <a:rPr lang="en-US" baseline="0"/>
            <a:t> is a unique identifier for the block, generated by</a:t>
          </a:r>
          <a:r>
            <a:rPr lang="en-US" b="0" baseline="0"/>
            <a:t> </a:t>
          </a:r>
          <a:r>
            <a:rPr lang="en-US" baseline="0"/>
            <a:t>hashing the block header. It's</a:t>
          </a:r>
          <a:r>
            <a:rPr lang="en-US" b="0"/>
            <a:t> used to </a:t>
          </a:r>
          <a:r>
            <a:rPr lang="en-US"/>
            <a:t>uniquely identify the block within the blockchain </a:t>
          </a:r>
          <a:r>
            <a:rPr lang="en-US" baseline="0"/>
            <a:t>and </a:t>
          </a:r>
          <a:r>
            <a:rPr lang="en-US"/>
            <a:t>to maintain the integrity of the blockchain</a:t>
          </a:r>
          <a:r>
            <a:rPr lang="en-US">
              <a:latin typeface="Franklin Gothic Demi Cond"/>
            </a:rPr>
            <a:t>.</a:t>
          </a:r>
          <a:endParaRPr lang="en-US" baseline="0"/>
        </a:p>
      </dgm:t>
    </dgm:pt>
    <dgm:pt modelId="{9174C2C3-D2C0-4415-969A-C06542BEC9E2}" type="parTrans" cxnId="{C7BC7212-46E7-42C3-B44F-27A869C255BB}">
      <dgm:prSet/>
      <dgm:spPr/>
    </dgm:pt>
    <dgm:pt modelId="{23529CBC-CE00-40B4-A6E7-6F39A0A18A44}" type="sibTrans" cxnId="{C7BC7212-46E7-42C3-B44F-27A869C255BB}">
      <dgm:prSet/>
      <dgm:spPr/>
    </dgm:pt>
    <dgm:pt modelId="{0AF17432-1206-4813-9244-C794E966917D}" type="pres">
      <dgm:prSet presAssocID="{24946E50-FAC8-438E-BA7A-4D861A82C7F0}" presName="root" presStyleCnt="0">
        <dgm:presLayoutVars>
          <dgm:dir/>
          <dgm:resizeHandles val="exact"/>
        </dgm:presLayoutVars>
      </dgm:prSet>
      <dgm:spPr/>
    </dgm:pt>
    <dgm:pt modelId="{72C25BE9-5710-41F0-929E-CD1C302D2B28}" type="pres">
      <dgm:prSet presAssocID="{4472F5E1-15E5-4CB4-BACF-0C3F8529443F}" presName="compNode" presStyleCnt="0"/>
      <dgm:spPr/>
    </dgm:pt>
    <dgm:pt modelId="{E9F509EB-CA03-49A3-A5E9-01820CF9DBA3}" type="pres">
      <dgm:prSet presAssocID="{4472F5E1-15E5-4CB4-BACF-0C3F8529443F}" presName="bgRect" presStyleLbl="bgShp" presStyleIdx="0" presStyleCnt="1"/>
      <dgm:spPr/>
    </dgm:pt>
    <dgm:pt modelId="{86E81066-5275-4621-83A2-F8EA24FCFBD8}" type="pres">
      <dgm:prSet presAssocID="{4472F5E1-15E5-4CB4-BACF-0C3F8529443F}" presName="iconRect" presStyleLbl="node1" presStyleIdx="0" presStyleCnt="1"/>
      <dgm:spPr>
        <a:ln>
          <a:noFill/>
        </a:ln>
      </dgm:spPr>
    </dgm:pt>
    <dgm:pt modelId="{92C5D931-684C-4E6B-9828-271218E85FCF}" type="pres">
      <dgm:prSet presAssocID="{4472F5E1-15E5-4CB4-BACF-0C3F8529443F}" presName="spaceRect" presStyleCnt="0"/>
      <dgm:spPr/>
    </dgm:pt>
    <dgm:pt modelId="{912CBA2E-D515-4230-A419-5804E70E8671}" type="pres">
      <dgm:prSet presAssocID="{4472F5E1-15E5-4CB4-BACF-0C3F8529443F}" presName="parTx" presStyleLbl="revTx" presStyleIdx="0" presStyleCnt="1">
        <dgm:presLayoutVars>
          <dgm:chMax val="0"/>
          <dgm:chPref val="0"/>
        </dgm:presLayoutVars>
      </dgm:prSet>
      <dgm:spPr/>
    </dgm:pt>
  </dgm:ptLst>
  <dgm:cxnLst>
    <dgm:cxn modelId="{C7BC7212-46E7-42C3-B44F-27A869C255BB}" srcId="{24946E50-FAC8-438E-BA7A-4D861A82C7F0}" destId="{4472F5E1-15E5-4CB4-BACF-0C3F8529443F}" srcOrd="0" destOrd="0" parTransId="{9174C2C3-D2C0-4415-969A-C06542BEC9E2}" sibTransId="{23529CBC-CE00-40B4-A6E7-6F39A0A18A44}"/>
    <dgm:cxn modelId="{AA9AEE6C-CBFB-4C6D-A3E1-4A8BA6F4D532}" type="presOf" srcId="{24946E50-FAC8-438E-BA7A-4D861A82C7F0}" destId="{0AF17432-1206-4813-9244-C794E966917D}" srcOrd="0" destOrd="0" presId="urn:microsoft.com/office/officeart/2018/2/layout/IconVerticalSolidList"/>
    <dgm:cxn modelId="{C0790BBE-8968-4CD3-A033-C40B6A69DD13}" type="presOf" srcId="{4472F5E1-15E5-4CB4-BACF-0C3F8529443F}" destId="{912CBA2E-D515-4230-A419-5804E70E8671}" srcOrd="0" destOrd="0" presId="urn:microsoft.com/office/officeart/2018/2/layout/IconVerticalSolidList"/>
    <dgm:cxn modelId="{830B01E6-3C53-4756-AFD5-8553330D7DB2}" type="presParOf" srcId="{0AF17432-1206-4813-9244-C794E966917D}" destId="{72C25BE9-5710-41F0-929E-CD1C302D2B28}" srcOrd="0" destOrd="0" presId="urn:microsoft.com/office/officeart/2018/2/layout/IconVerticalSolidList"/>
    <dgm:cxn modelId="{3C4DFDB6-C442-4E6C-A528-EB6C15F4AC57}" type="presParOf" srcId="{72C25BE9-5710-41F0-929E-CD1C302D2B28}" destId="{E9F509EB-CA03-49A3-A5E9-01820CF9DBA3}" srcOrd="0" destOrd="0" presId="urn:microsoft.com/office/officeart/2018/2/layout/IconVerticalSolidList"/>
    <dgm:cxn modelId="{92264D83-79AA-4222-A6AB-609D80550B70}" type="presParOf" srcId="{72C25BE9-5710-41F0-929E-CD1C302D2B28}" destId="{86E81066-5275-4621-83A2-F8EA24FCFBD8}" srcOrd="1" destOrd="0" presId="urn:microsoft.com/office/officeart/2018/2/layout/IconVerticalSolidList"/>
    <dgm:cxn modelId="{EAB5EA39-7403-4C05-B929-866D5FD4EC3F}" type="presParOf" srcId="{72C25BE9-5710-41F0-929E-CD1C302D2B28}" destId="{92C5D931-684C-4E6B-9828-271218E85FCF}" srcOrd="2" destOrd="0" presId="urn:microsoft.com/office/officeart/2018/2/layout/IconVerticalSolidList"/>
    <dgm:cxn modelId="{769B0723-B90C-4B09-A9E7-58230F2227C3}" type="presParOf" srcId="{72C25BE9-5710-41F0-929E-CD1C302D2B28}" destId="{912CBA2E-D515-4230-A419-5804E70E86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1D4DB-B9D4-4060-BD7D-F957141F58FA}">
      <dsp:nvSpPr>
        <dsp:cNvPr id="0" name=""/>
        <dsp:cNvSpPr/>
      </dsp:nvSpPr>
      <dsp:spPr>
        <a:xfrm>
          <a:off x="0" y="1106910"/>
          <a:ext cx="7227589" cy="20435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A99DD-0E18-4689-9833-322C3DCD9644}">
      <dsp:nvSpPr>
        <dsp:cNvPr id="0" name=""/>
        <dsp:cNvSpPr/>
      </dsp:nvSpPr>
      <dsp:spPr>
        <a:xfrm>
          <a:off x="618167" y="1566704"/>
          <a:ext cx="1123940" cy="11239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F083B-0B78-4B88-B6B9-3CA5BFFDB69B}">
      <dsp:nvSpPr>
        <dsp:cNvPr id="0" name=""/>
        <dsp:cNvSpPr/>
      </dsp:nvSpPr>
      <dsp:spPr>
        <a:xfrm>
          <a:off x="2360274" y="1106910"/>
          <a:ext cx="4867314" cy="204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73" tIns="216273" rIns="216273" bIns="216273" numCol="1" spcCol="1270" anchor="ctr" anchorCtr="0">
          <a:noAutofit/>
        </a:bodyPr>
        <a:lstStyle/>
        <a:p>
          <a:pPr marL="0" lvl="0" indent="0" algn="l" defTabSz="1066800">
            <a:lnSpc>
              <a:spcPct val="90000"/>
            </a:lnSpc>
            <a:spcBef>
              <a:spcPct val="0"/>
            </a:spcBef>
            <a:spcAft>
              <a:spcPct val="35000"/>
            </a:spcAft>
            <a:buNone/>
          </a:pPr>
          <a:r>
            <a:rPr lang="en-US" sz="2400" kern="1200" baseline="0"/>
            <a:t>Blockchain operates on a decentralized network of nodes, eliminating the need for a central authority or intermediary</a:t>
          </a:r>
          <a:endParaRPr lang="en-US" sz="2400" kern="1200"/>
        </a:p>
      </dsp:txBody>
      <dsp:txXfrm>
        <a:off x="2360274" y="1106910"/>
        <a:ext cx="4867314" cy="2043527"/>
      </dsp:txXfrm>
    </dsp:sp>
    <dsp:sp modelId="{312DE14C-32F0-4350-BBCE-713AE55DD31F}">
      <dsp:nvSpPr>
        <dsp:cNvPr id="0" name=""/>
        <dsp:cNvSpPr/>
      </dsp:nvSpPr>
      <dsp:spPr>
        <a:xfrm>
          <a:off x="0" y="3661319"/>
          <a:ext cx="7227589" cy="20435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975DB-C8B5-470C-A3AF-4483D83F054E}">
      <dsp:nvSpPr>
        <dsp:cNvPr id="0" name=""/>
        <dsp:cNvSpPr/>
      </dsp:nvSpPr>
      <dsp:spPr>
        <a:xfrm>
          <a:off x="618167" y="4121113"/>
          <a:ext cx="1123940" cy="11239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C05E24-1906-4AB1-BE45-F6D685535E67}">
      <dsp:nvSpPr>
        <dsp:cNvPr id="0" name=""/>
        <dsp:cNvSpPr/>
      </dsp:nvSpPr>
      <dsp:spPr>
        <a:xfrm>
          <a:off x="2360274" y="3661319"/>
          <a:ext cx="4867314" cy="204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73" tIns="216273" rIns="216273" bIns="216273" numCol="1" spcCol="1270" anchor="ctr" anchorCtr="0">
          <a:noAutofit/>
        </a:bodyPr>
        <a:lstStyle/>
        <a:p>
          <a:pPr marL="0" lvl="0" indent="0" algn="l" defTabSz="1066800">
            <a:lnSpc>
              <a:spcPct val="90000"/>
            </a:lnSpc>
            <a:spcBef>
              <a:spcPct val="0"/>
            </a:spcBef>
            <a:spcAft>
              <a:spcPct val="35000"/>
            </a:spcAft>
            <a:buNone/>
          </a:pPr>
          <a:r>
            <a:rPr lang="en-US" sz="2400" kern="1200" baseline="0"/>
            <a:t>This decentralization ensures that no single entity has control over the entire network, promoting transparency and trust among participants</a:t>
          </a:r>
          <a:endParaRPr lang="en-US" sz="2400" kern="1200"/>
        </a:p>
      </dsp:txBody>
      <dsp:txXfrm>
        <a:off x="2360274" y="3661319"/>
        <a:ext cx="4867314" cy="20435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509EB-CA03-49A3-A5E9-01820CF9DBA3}">
      <dsp:nvSpPr>
        <dsp:cNvPr id="0" name=""/>
        <dsp:cNvSpPr/>
      </dsp:nvSpPr>
      <dsp:spPr>
        <a:xfrm>
          <a:off x="0" y="724821"/>
          <a:ext cx="11844139" cy="133813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1066-5275-4621-83A2-F8EA24FCFBD8}">
      <dsp:nvSpPr>
        <dsp:cNvPr id="0" name=""/>
        <dsp:cNvSpPr/>
      </dsp:nvSpPr>
      <dsp:spPr>
        <a:xfrm>
          <a:off x="404784" y="1025901"/>
          <a:ext cx="735972" cy="735972"/>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CBA2E-D515-4230-A419-5804E70E8671}">
      <dsp:nvSpPr>
        <dsp:cNvPr id="0" name=""/>
        <dsp:cNvSpPr/>
      </dsp:nvSpPr>
      <dsp:spPr>
        <a:xfrm>
          <a:off x="1545542" y="724821"/>
          <a:ext cx="10298596" cy="133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19" tIns="141619" rIns="141619" bIns="141619" numCol="1" spcCol="1270" anchor="ctr" anchorCtr="0">
          <a:noAutofit/>
        </a:bodyPr>
        <a:lstStyle/>
        <a:p>
          <a:pPr marL="0" lvl="0" indent="0" algn="l" defTabSz="1111250">
            <a:lnSpc>
              <a:spcPct val="90000"/>
            </a:lnSpc>
            <a:spcBef>
              <a:spcPct val="0"/>
            </a:spcBef>
            <a:spcAft>
              <a:spcPct val="35000"/>
            </a:spcAft>
            <a:buNone/>
          </a:pPr>
          <a:r>
            <a:rPr lang="en-US" sz="2500" b="0" kern="1200" baseline="0"/>
            <a:t>In</a:t>
          </a:r>
          <a:r>
            <a:rPr lang="en-US" sz="2500" kern="1200" baseline="0"/>
            <a:t> </a:t>
          </a:r>
          <a:r>
            <a:rPr lang="en-US" sz="2500" b="0" kern="1200" baseline="0"/>
            <a:t>proof-of-work</a:t>
          </a:r>
          <a:r>
            <a:rPr lang="en-US" sz="2500" kern="1200" baseline="0"/>
            <a:t> systems, miners must find a </a:t>
          </a:r>
          <a:r>
            <a:rPr lang="en-US" sz="2500" b="0" kern="1200"/>
            <a:t>nonce that</a:t>
          </a:r>
          <a:r>
            <a:rPr lang="en-US" sz="2500" kern="1200"/>
            <a:t>, when combined with </a:t>
          </a:r>
          <a:r>
            <a:rPr lang="en-US" sz="2500" kern="1200" baseline="0"/>
            <a:t>the </a:t>
          </a:r>
          <a:r>
            <a:rPr lang="en-US" sz="2500" kern="1200"/>
            <a:t>other </a:t>
          </a:r>
          <a:r>
            <a:rPr lang="en-US" sz="2500" kern="1200" baseline="0"/>
            <a:t>block</a:t>
          </a:r>
          <a:r>
            <a:rPr lang="en-US" sz="2500" kern="1200"/>
            <a:t> data</a:t>
          </a:r>
          <a:r>
            <a:rPr lang="en-US" sz="2500" kern="1200" baseline="0"/>
            <a:t>, produces a </a:t>
          </a:r>
          <a:r>
            <a:rPr lang="en-US" sz="2500" kern="1200"/>
            <a:t>hash value that meets the difficulty target.</a:t>
          </a:r>
          <a:endParaRPr lang="en-US" sz="2500" kern="1200" baseline="0"/>
        </a:p>
      </dsp:txBody>
      <dsp:txXfrm>
        <a:off x="1545542" y="724821"/>
        <a:ext cx="10298596" cy="1338132"/>
      </dsp:txXfrm>
    </dsp:sp>
    <dsp:sp modelId="{3466A5FF-6FE8-45B8-A9A2-5526ADCC8148}">
      <dsp:nvSpPr>
        <dsp:cNvPr id="0" name=""/>
        <dsp:cNvSpPr/>
      </dsp:nvSpPr>
      <dsp:spPr>
        <a:xfrm>
          <a:off x="0" y="2397486"/>
          <a:ext cx="11844139" cy="133813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436A0-3E80-42D4-8584-D419FD527128}">
      <dsp:nvSpPr>
        <dsp:cNvPr id="0" name=""/>
        <dsp:cNvSpPr/>
      </dsp:nvSpPr>
      <dsp:spPr>
        <a:xfrm>
          <a:off x="404784" y="2698566"/>
          <a:ext cx="735972" cy="735972"/>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257E6-576F-4770-8712-33C6E076E096}">
      <dsp:nvSpPr>
        <dsp:cNvPr id="0" name=""/>
        <dsp:cNvSpPr/>
      </dsp:nvSpPr>
      <dsp:spPr>
        <a:xfrm>
          <a:off x="1545542" y="2397486"/>
          <a:ext cx="10298596" cy="133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19" tIns="141619" rIns="141619" bIns="141619" numCol="1" spcCol="1270" anchor="ctr" anchorCtr="0">
          <a:noAutofit/>
        </a:bodyPr>
        <a:lstStyle/>
        <a:p>
          <a:pPr marL="0" lvl="0" indent="0" algn="l" defTabSz="1111250" rtl="0">
            <a:lnSpc>
              <a:spcPct val="90000"/>
            </a:lnSpc>
            <a:spcBef>
              <a:spcPct val="0"/>
            </a:spcBef>
            <a:spcAft>
              <a:spcPct val="35000"/>
            </a:spcAft>
            <a:buNone/>
          </a:pPr>
          <a:r>
            <a:rPr lang="en-US" sz="2500" kern="1200" baseline="0"/>
            <a:t>The nonce is essentially a "puzzle piece" that miners must find to create a valid block.</a:t>
          </a:r>
          <a:endParaRPr lang="en-US" sz="2500" kern="1200" baseline="0">
            <a:latin typeface="Franklin Gothic Demi Cond"/>
          </a:endParaRPr>
        </a:p>
      </dsp:txBody>
      <dsp:txXfrm>
        <a:off x="1545542" y="2397486"/>
        <a:ext cx="10298596" cy="13381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CD248-1533-44E3-8C4C-B481B94D0AB4}">
      <dsp:nvSpPr>
        <dsp:cNvPr id="0" name=""/>
        <dsp:cNvSpPr/>
      </dsp:nvSpPr>
      <dsp:spPr>
        <a:xfrm>
          <a:off x="0" y="782"/>
          <a:ext cx="7234916" cy="18301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E7628-2F22-4E7B-9105-C6954A153499}">
      <dsp:nvSpPr>
        <dsp:cNvPr id="0" name=""/>
        <dsp:cNvSpPr/>
      </dsp:nvSpPr>
      <dsp:spPr>
        <a:xfrm>
          <a:off x="553625" y="412569"/>
          <a:ext cx="1006591" cy="1006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EEAC73-63CE-4859-A926-09182C874844}">
      <dsp:nvSpPr>
        <dsp:cNvPr id="0" name=""/>
        <dsp:cNvSpPr/>
      </dsp:nvSpPr>
      <dsp:spPr>
        <a:xfrm>
          <a:off x="2113842" y="782"/>
          <a:ext cx="5121073" cy="18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93" tIns="193693" rIns="193693" bIns="193693" numCol="1" spcCol="1270" anchor="ctr" anchorCtr="0">
          <a:noAutofit/>
        </a:bodyPr>
        <a:lstStyle/>
        <a:p>
          <a:pPr marL="0" lvl="0" indent="0" algn="l" defTabSz="844550">
            <a:lnSpc>
              <a:spcPct val="90000"/>
            </a:lnSpc>
            <a:spcBef>
              <a:spcPct val="0"/>
            </a:spcBef>
            <a:spcAft>
              <a:spcPct val="35000"/>
            </a:spcAft>
            <a:buNone/>
          </a:pPr>
          <a:r>
            <a:rPr lang="en-US" sz="1900" kern="1200" baseline="0"/>
            <a:t>As the name suggests, these blockchains are open to the public and anyone can participate as a node in the decision-making process</a:t>
          </a:r>
          <a:endParaRPr lang="en-US" sz="1900" kern="1200"/>
        </a:p>
      </dsp:txBody>
      <dsp:txXfrm>
        <a:off x="2113842" y="782"/>
        <a:ext cx="5121073" cy="1830166"/>
      </dsp:txXfrm>
    </dsp:sp>
    <dsp:sp modelId="{F0B80ABA-681D-4DDD-9956-1E3A077D59C5}">
      <dsp:nvSpPr>
        <dsp:cNvPr id="0" name=""/>
        <dsp:cNvSpPr/>
      </dsp:nvSpPr>
      <dsp:spPr>
        <a:xfrm>
          <a:off x="0" y="2288490"/>
          <a:ext cx="7234916" cy="18301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969E6-7153-4FA5-B21F-235B8540317A}">
      <dsp:nvSpPr>
        <dsp:cNvPr id="0" name=""/>
        <dsp:cNvSpPr/>
      </dsp:nvSpPr>
      <dsp:spPr>
        <a:xfrm>
          <a:off x="553625" y="2700278"/>
          <a:ext cx="1006591" cy="1006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14F36-C628-4CC1-BE7D-98A1765CF4C3}">
      <dsp:nvSpPr>
        <dsp:cNvPr id="0" name=""/>
        <dsp:cNvSpPr/>
      </dsp:nvSpPr>
      <dsp:spPr>
        <a:xfrm>
          <a:off x="2113842" y="2288490"/>
          <a:ext cx="5121073" cy="18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93" tIns="193693" rIns="193693" bIns="193693" numCol="1" spcCol="1270" anchor="ctr" anchorCtr="0">
          <a:noAutofit/>
        </a:bodyPr>
        <a:lstStyle/>
        <a:p>
          <a:pPr marL="0" lvl="0" indent="0" algn="l" defTabSz="844550">
            <a:lnSpc>
              <a:spcPct val="90000"/>
            </a:lnSpc>
            <a:spcBef>
              <a:spcPct val="0"/>
            </a:spcBef>
            <a:spcAft>
              <a:spcPct val="35000"/>
            </a:spcAft>
            <a:buNone/>
          </a:pPr>
          <a:r>
            <a:rPr lang="en-US" sz="1900" kern="1200" baseline="0"/>
            <a:t>All users of the permission-less ledger maintain a copy of the ledger on their local nodes and use a distributed consensus mechanism in order to reach a decision about the eventual state of the ledger</a:t>
          </a:r>
          <a:endParaRPr lang="en-US" sz="1900" kern="1200"/>
        </a:p>
      </dsp:txBody>
      <dsp:txXfrm>
        <a:off x="2113842" y="2288490"/>
        <a:ext cx="5121073" cy="1830166"/>
      </dsp:txXfrm>
    </dsp:sp>
    <dsp:sp modelId="{164915A8-1EBE-4D2E-A8C2-9C83E3559E0C}">
      <dsp:nvSpPr>
        <dsp:cNvPr id="0" name=""/>
        <dsp:cNvSpPr/>
      </dsp:nvSpPr>
      <dsp:spPr>
        <a:xfrm>
          <a:off x="0" y="4576199"/>
          <a:ext cx="7234916" cy="18301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92603-9EC4-4B3A-B89B-63618614A163}">
      <dsp:nvSpPr>
        <dsp:cNvPr id="0" name=""/>
        <dsp:cNvSpPr/>
      </dsp:nvSpPr>
      <dsp:spPr>
        <a:xfrm>
          <a:off x="553625" y="4987986"/>
          <a:ext cx="1006591" cy="1006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BD8EF-AF02-45B5-BB08-534CB574814E}">
      <dsp:nvSpPr>
        <dsp:cNvPr id="0" name=""/>
        <dsp:cNvSpPr/>
      </dsp:nvSpPr>
      <dsp:spPr>
        <a:xfrm>
          <a:off x="2113842" y="4576199"/>
          <a:ext cx="5121073" cy="18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93" tIns="193693" rIns="193693" bIns="193693" numCol="1" spcCol="1270" anchor="ctr" anchorCtr="0">
          <a:noAutofit/>
        </a:bodyPr>
        <a:lstStyle/>
        <a:p>
          <a:pPr marL="0" lvl="0" indent="0" algn="l" defTabSz="844550">
            <a:lnSpc>
              <a:spcPct val="90000"/>
            </a:lnSpc>
            <a:spcBef>
              <a:spcPct val="0"/>
            </a:spcBef>
            <a:spcAft>
              <a:spcPct val="35000"/>
            </a:spcAft>
            <a:buNone/>
          </a:pPr>
          <a:r>
            <a:rPr lang="en-US" sz="1900" kern="1200" baseline="0"/>
            <a:t>These blockchains are also known as permission-less ledgers</a:t>
          </a:r>
          <a:endParaRPr lang="en-US" sz="1900" kern="1200"/>
        </a:p>
      </dsp:txBody>
      <dsp:txXfrm>
        <a:off x="2113842" y="4576199"/>
        <a:ext cx="5121073" cy="18301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20E9B-F9E4-48B6-831F-5BEABF649B98}">
      <dsp:nvSpPr>
        <dsp:cNvPr id="0" name=""/>
        <dsp:cNvSpPr/>
      </dsp:nvSpPr>
      <dsp:spPr>
        <a:xfrm>
          <a:off x="0" y="529"/>
          <a:ext cx="11833702" cy="12383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4081E-D8A8-474E-98D7-33F8DE39E34D}">
      <dsp:nvSpPr>
        <dsp:cNvPr id="0" name=""/>
        <dsp:cNvSpPr/>
      </dsp:nvSpPr>
      <dsp:spPr>
        <a:xfrm>
          <a:off x="374591" y="279151"/>
          <a:ext cx="681076" cy="681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1FA172-8937-4254-BE94-2D49B72E2653}">
      <dsp:nvSpPr>
        <dsp:cNvPr id="0" name=""/>
        <dsp:cNvSpPr/>
      </dsp:nvSpPr>
      <dsp:spPr>
        <a:xfrm>
          <a:off x="1430260" y="529"/>
          <a:ext cx="10403441" cy="123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6" tIns="131056" rIns="131056" bIns="131056" numCol="1" spcCol="1270" anchor="ctr" anchorCtr="0">
          <a:noAutofit/>
        </a:bodyPr>
        <a:lstStyle/>
        <a:p>
          <a:pPr marL="0" lvl="0" indent="0" algn="l" defTabSz="977900">
            <a:lnSpc>
              <a:spcPct val="100000"/>
            </a:lnSpc>
            <a:spcBef>
              <a:spcPct val="0"/>
            </a:spcBef>
            <a:spcAft>
              <a:spcPct val="35000"/>
            </a:spcAft>
            <a:buNone/>
          </a:pPr>
          <a:r>
            <a:rPr lang="en-US" sz="2200" kern="1200" baseline="0"/>
            <a:t>More precisely known as pegged sidechains, this is a concept whereby coins can be moved from one blockchain to another and moved back</a:t>
          </a:r>
          <a:endParaRPr lang="en-US" sz="2200" kern="1200"/>
        </a:p>
      </dsp:txBody>
      <dsp:txXfrm>
        <a:off x="1430260" y="529"/>
        <a:ext cx="10403441" cy="1238320"/>
      </dsp:txXfrm>
    </dsp:sp>
    <dsp:sp modelId="{BAA41205-6FE5-4D6A-ADD8-2ABEAD417D3A}">
      <dsp:nvSpPr>
        <dsp:cNvPr id="0" name=""/>
        <dsp:cNvSpPr/>
      </dsp:nvSpPr>
      <dsp:spPr>
        <a:xfrm>
          <a:off x="0" y="1548429"/>
          <a:ext cx="11833702" cy="12383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6626C-BF9F-4664-B102-506E69E24C2B}">
      <dsp:nvSpPr>
        <dsp:cNvPr id="0" name=""/>
        <dsp:cNvSpPr/>
      </dsp:nvSpPr>
      <dsp:spPr>
        <a:xfrm>
          <a:off x="374591" y="1827051"/>
          <a:ext cx="681076" cy="681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71577-3F23-466C-8B6B-7FC27BD700AE}">
      <dsp:nvSpPr>
        <dsp:cNvPr id="0" name=""/>
        <dsp:cNvSpPr/>
      </dsp:nvSpPr>
      <dsp:spPr>
        <a:xfrm>
          <a:off x="1430260" y="1548429"/>
          <a:ext cx="10403441" cy="123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6" tIns="131056" rIns="131056" bIns="131056" numCol="1" spcCol="1270" anchor="ctr" anchorCtr="0">
          <a:noAutofit/>
        </a:bodyPr>
        <a:lstStyle/>
        <a:p>
          <a:pPr marL="0" lvl="0" indent="0" algn="l" defTabSz="977900">
            <a:lnSpc>
              <a:spcPct val="100000"/>
            </a:lnSpc>
            <a:spcBef>
              <a:spcPct val="0"/>
            </a:spcBef>
            <a:spcAft>
              <a:spcPct val="35000"/>
            </a:spcAft>
            <a:buNone/>
          </a:pPr>
          <a:r>
            <a:rPr lang="en-US" sz="2200" kern="1200" baseline="0"/>
            <a:t>Common uses include the creation of new altcoins whereby coins are burnt as a proof of adequate stake</a:t>
          </a:r>
          <a:endParaRPr lang="en-US" sz="2200" kern="1200"/>
        </a:p>
      </dsp:txBody>
      <dsp:txXfrm>
        <a:off x="1430260" y="1548429"/>
        <a:ext cx="10403441" cy="1238320"/>
      </dsp:txXfrm>
    </dsp:sp>
    <dsp:sp modelId="{B6739F5A-E26A-447B-8F03-A679D6C43129}">
      <dsp:nvSpPr>
        <dsp:cNvPr id="0" name=""/>
        <dsp:cNvSpPr/>
      </dsp:nvSpPr>
      <dsp:spPr>
        <a:xfrm>
          <a:off x="0" y="3096330"/>
          <a:ext cx="11833702" cy="12383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8598E-297F-40C8-9D0C-F0B6696FFEA3}">
      <dsp:nvSpPr>
        <dsp:cNvPr id="0" name=""/>
        <dsp:cNvSpPr/>
      </dsp:nvSpPr>
      <dsp:spPr>
        <a:xfrm>
          <a:off x="374591" y="3374952"/>
          <a:ext cx="681076" cy="681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F6E3E8-60B3-4335-8E56-252EC938E51D}">
      <dsp:nvSpPr>
        <dsp:cNvPr id="0" name=""/>
        <dsp:cNvSpPr/>
      </dsp:nvSpPr>
      <dsp:spPr>
        <a:xfrm>
          <a:off x="1430260" y="3096330"/>
          <a:ext cx="10403441" cy="123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6" tIns="131056" rIns="131056" bIns="131056" numCol="1" spcCol="1270" anchor="ctr" anchorCtr="0">
          <a:noAutofit/>
        </a:bodyPr>
        <a:lstStyle/>
        <a:p>
          <a:pPr marL="0" lvl="0" indent="0" algn="l" defTabSz="977900">
            <a:lnSpc>
              <a:spcPct val="100000"/>
            </a:lnSpc>
            <a:spcBef>
              <a:spcPct val="0"/>
            </a:spcBef>
            <a:spcAft>
              <a:spcPct val="35000"/>
            </a:spcAft>
            <a:buNone/>
          </a:pPr>
          <a:r>
            <a:rPr lang="en-US" sz="2200" kern="1200" baseline="0"/>
            <a:t>The second type is called a two-way pegged sidechain, which allows the movement of coins from the main chain to the sidechain and back to the main chain when required</a:t>
          </a:r>
          <a:endParaRPr lang="en-US" sz="2200" kern="1200"/>
        </a:p>
      </dsp:txBody>
      <dsp:txXfrm>
        <a:off x="1430260" y="3096330"/>
        <a:ext cx="10403441" cy="12383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8B326-D303-4897-A559-D9D19CE1C422}">
      <dsp:nvSpPr>
        <dsp:cNvPr id="0" name=""/>
        <dsp:cNvSpPr/>
      </dsp:nvSpPr>
      <dsp:spPr>
        <a:xfrm>
          <a:off x="0" y="511"/>
          <a:ext cx="11583182" cy="11965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3D55A-79FA-4CE0-ABFE-354201DCB0EC}">
      <dsp:nvSpPr>
        <dsp:cNvPr id="0" name=""/>
        <dsp:cNvSpPr/>
      </dsp:nvSpPr>
      <dsp:spPr>
        <a:xfrm>
          <a:off x="361964" y="269741"/>
          <a:ext cx="658117" cy="658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23A831-533C-4056-B17A-5EA1131C4D98}">
      <dsp:nvSpPr>
        <dsp:cNvPr id="0" name=""/>
        <dsp:cNvSpPr/>
      </dsp:nvSpPr>
      <dsp:spPr>
        <a:xfrm>
          <a:off x="1382046" y="511"/>
          <a:ext cx="10201135" cy="1196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38" tIns="126638" rIns="126638" bIns="126638" numCol="1" spcCol="1270" anchor="ctr" anchorCtr="0">
          <a:noAutofit/>
        </a:bodyPr>
        <a:lstStyle/>
        <a:p>
          <a:pPr marL="0" lvl="0" indent="0" algn="l" defTabSz="933450">
            <a:lnSpc>
              <a:spcPct val="100000"/>
            </a:lnSpc>
            <a:spcBef>
              <a:spcPct val="0"/>
            </a:spcBef>
            <a:spcAft>
              <a:spcPct val="35000"/>
            </a:spcAft>
            <a:buNone/>
          </a:pPr>
          <a:r>
            <a:rPr lang="en-US" sz="2100" kern="1200" baseline="0"/>
            <a:t>A permissioned ledger is a blockchain whereby the participants of the network are known and already trusted</a:t>
          </a:r>
          <a:endParaRPr lang="en-US" sz="2100" kern="1200"/>
        </a:p>
      </dsp:txBody>
      <dsp:txXfrm>
        <a:off x="1382046" y="511"/>
        <a:ext cx="10201135" cy="1196577"/>
      </dsp:txXfrm>
    </dsp:sp>
    <dsp:sp modelId="{29C9333C-E427-49DB-8F87-9B2DC32522E8}">
      <dsp:nvSpPr>
        <dsp:cNvPr id="0" name=""/>
        <dsp:cNvSpPr/>
      </dsp:nvSpPr>
      <dsp:spPr>
        <a:xfrm>
          <a:off x="0" y="1496232"/>
          <a:ext cx="11583182" cy="11965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D18AF-4AC3-4854-B767-E20BA77D9ABA}">
      <dsp:nvSpPr>
        <dsp:cNvPr id="0" name=""/>
        <dsp:cNvSpPr/>
      </dsp:nvSpPr>
      <dsp:spPr>
        <a:xfrm>
          <a:off x="361964" y="1765462"/>
          <a:ext cx="658117" cy="658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1F350-983D-48C5-96A5-F955683B0389}">
      <dsp:nvSpPr>
        <dsp:cNvPr id="0" name=""/>
        <dsp:cNvSpPr/>
      </dsp:nvSpPr>
      <dsp:spPr>
        <a:xfrm>
          <a:off x="1382046" y="1496232"/>
          <a:ext cx="10201135" cy="1196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38" tIns="126638" rIns="126638" bIns="126638" numCol="1" spcCol="1270" anchor="ctr" anchorCtr="0">
          <a:noAutofit/>
        </a:bodyPr>
        <a:lstStyle/>
        <a:p>
          <a:pPr marL="0" lvl="0" indent="0" algn="l" defTabSz="933450">
            <a:lnSpc>
              <a:spcPct val="100000"/>
            </a:lnSpc>
            <a:spcBef>
              <a:spcPct val="0"/>
            </a:spcBef>
            <a:spcAft>
              <a:spcPct val="35000"/>
            </a:spcAft>
            <a:buNone/>
          </a:pPr>
          <a:r>
            <a:rPr lang="en-US" sz="2100" kern="1200" baseline="0"/>
            <a:t>Permissioned ledgers do not need to use a distributed consensus mechanism, instead an agreement protocol can be used to maintain a shared version of truth about the state of the records on the blockchain</a:t>
          </a:r>
          <a:endParaRPr lang="en-US" sz="2100" kern="1200"/>
        </a:p>
      </dsp:txBody>
      <dsp:txXfrm>
        <a:off x="1382046" y="1496232"/>
        <a:ext cx="10201135" cy="1196577"/>
      </dsp:txXfrm>
    </dsp:sp>
    <dsp:sp modelId="{38167687-09CA-40BF-9687-5F3745076415}">
      <dsp:nvSpPr>
        <dsp:cNvPr id="0" name=""/>
        <dsp:cNvSpPr/>
      </dsp:nvSpPr>
      <dsp:spPr>
        <a:xfrm>
          <a:off x="0" y="2991954"/>
          <a:ext cx="11583182" cy="11965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4E2B2-9EA5-4C13-9CB5-003A94DCFA68}">
      <dsp:nvSpPr>
        <dsp:cNvPr id="0" name=""/>
        <dsp:cNvSpPr/>
      </dsp:nvSpPr>
      <dsp:spPr>
        <a:xfrm>
          <a:off x="361964" y="3261184"/>
          <a:ext cx="658117" cy="658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C5CDD1-A032-48E6-B4DA-FEC4611D12C2}">
      <dsp:nvSpPr>
        <dsp:cNvPr id="0" name=""/>
        <dsp:cNvSpPr/>
      </dsp:nvSpPr>
      <dsp:spPr>
        <a:xfrm>
          <a:off x="1382046" y="2991954"/>
          <a:ext cx="10201135" cy="1196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38" tIns="126638" rIns="126638" bIns="126638" numCol="1" spcCol="1270" anchor="ctr" anchorCtr="0">
          <a:noAutofit/>
        </a:bodyPr>
        <a:lstStyle/>
        <a:p>
          <a:pPr marL="0" lvl="0" indent="0" algn="l" defTabSz="933450">
            <a:lnSpc>
              <a:spcPct val="100000"/>
            </a:lnSpc>
            <a:spcBef>
              <a:spcPct val="0"/>
            </a:spcBef>
            <a:spcAft>
              <a:spcPct val="35000"/>
            </a:spcAft>
            <a:buNone/>
          </a:pPr>
          <a:r>
            <a:rPr lang="en-US" sz="2100" kern="1200" baseline="0"/>
            <a:t>There is also no requirement for a permissioned blockchain to be private as it can be a public blockchain but with regulated access control</a:t>
          </a:r>
          <a:endParaRPr lang="en-US" sz="2100" kern="1200"/>
        </a:p>
      </dsp:txBody>
      <dsp:txXfrm>
        <a:off x="1382046" y="2991954"/>
        <a:ext cx="10201135" cy="11965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4F459-31AA-4499-8962-A1F0F66EB018}">
      <dsp:nvSpPr>
        <dsp:cNvPr id="0" name=""/>
        <dsp:cNvSpPr/>
      </dsp:nvSpPr>
      <dsp:spPr>
        <a:xfrm>
          <a:off x="0" y="533"/>
          <a:ext cx="11698004" cy="12472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DA240-5D33-42B7-AB47-E758DAE474BC}">
      <dsp:nvSpPr>
        <dsp:cNvPr id="0" name=""/>
        <dsp:cNvSpPr/>
      </dsp:nvSpPr>
      <dsp:spPr>
        <a:xfrm>
          <a:off x="377297" y="281167"/>
          <a:ext cx="685995" cy="685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302D8-53C0-4010-BE59-A3D28A57F87E}">
      <dsp:nvSpPr>
        <dsp:cNvPr id="0" name=""/>
        <dsp:cNvSpPr/>
      </dsp:nvSpPr>
      <dsp:spPr>
        <a:xfrm>
          <a:off x="1440591" y="533"/>
          <a:ext cx="10257412" cy="124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02" tIns="132002" rIns="132002" bIns="132002" numCol="1" spcCol="1270" anchor="ctr" anchorCtr="0">
          <a:noAutofit/>
        </a:bodyPr>
        <a:lstStyle/>
        <a:p>
          <a:pPr marL="0" lvl="0" indent="0" algn="l" defTabSz="1111250">
            <a:lnSpc>
              <a:spcPct val="100000"/>
            </a:lnSpc>
            <a:spcBef>
              <a:spcPct val="0"/>
            </a:spcBef>
            <a:spcAft>
              <a:spcPct val="35000"/>
            </a:spcAft>
            <a:buNone/>
          </a:pPr>
          <a:r>
            <a:rPr lang="en-US" sz="2500" kern="1200" baseline="0" dirty="0"/>
            <a:t>As the name suggests, this ledger is distributed among its participants and spread across multiple sites or organizations</a:t>
          </a:r>
          <a:r>
            <a:rPr lang="en-US" sz="2500" kern="1200" dirty="0">
              <a:latin typeface="Franklin Gothic Demi Cond"/>
            </a:rPr>
            <a:t>.</a:t>
          </a:r>
          <a:endParaRPr lang="en-US" sz="2500" kern="1200" dirty="0"/>
        </a:p>
      </dsp:txBody>
      <dsp:txXfrm>
        <a:off x="1440591" y="533"/>
        <a:ext cx="10257412" cy="1247265"/>
      </dsp:txXfrm>
    </dsp:sp>
    <dsp:sp modelId="{07E02A87-22FE-473F-AFEF-01E55ABBEF51}">
      <dsp:nvSpPr>
        <dsp:cNvPr id="0" name=""/>
        <dsp:cNvSpPr/>
      </dsp:nvSpPr>
      <dsp:spPr>
        <a:xfrm>
          <a:off x="0" y="1559614"/>
          <a:ext cx="11698004" cy="12472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9C315-8A39-479B-B107-90390BABF261}">
      <dsp:nvSpPr>
        <dsp:cNvPr id="0" name=""/>
        <dsp:cNvSpPr/>
      </dsp:nvSpPr>
      <dsp:spPr>
        <a:xfrm>
          <a:off x="377297" y="1840249"/>
          <a:ext cx="685995" cy="6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C0742-1FAF-4D52-A977-9334D87E6A9B}">
      <dsp:nvSpPr>
        <dsp:cNvPr id="0" name=""/>
        <dsp:cNvSpPr/>
      </dsp:nvSpPr>
      <dsp:spPr>
        <a:xfrm>
          <a:off x="1440591" y="1559614"/>
          <a:ext cx="10257412" cy="124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02" tIns="132002" rIns="132002" bIns="132002" numCol="1" spcCol="1270" anchor="ctr" anchorCtr="0">
          <a:noAutofit/>
        </a:bodyPr>
        <a:lstStyle/>
        <a:p>
          <a:pPr marL="0" lvl="0" indent="0" algn="l" defTabSz="1111250">
            <a:lnSpc>
              <a:spcPct val="100000"/>
            </a:lnSpc>
            <a:spcBef>
              <a:spcPct val="0"/>
            </a:spcBef>
            <a:spcAft>
              <a:spcPct val="35000"/>
            </a:spcAft>
            <a:buNone/>
          </a:pPr>
          <a:r>
            <a:rPr lang="en-US" sz="2500" kern="1200" baseline="0" dirty="0"/>
            <a:t>The key idea is that, unlike many other blockchains, the records are stored contiguously instead of sorted into blocks</a:t>
          </a:r>
          <a:r>
            <a:rPr lang="en-US" sz="2500" kern="1200" dirty="0">
              <a:latin typeface="Franklin Gothic Demi Cond"/>
            </a:rPr>
            <a:t>.</a:t>
          </a:r>
          <a:endParaRPr lang="en-US" sz="2500" kern="1200" dirty="0"/>
        </a:p>
      </dsp:txBody>
      <dsp:txXfrm>
        <a:off x="1440591" y="1559614"/>
        <a:ext cx="10257412" cy="1247265"/>
      </dsp:txXfrm>
    </dsp:sp>
    <dsp:sp modelId="{8CF033DC-982B-4607-AE23-E53683AE3259}">
      <dsp:nvSpPr>
        <dsp:cNvPr id="0" name=""/>
        <dsp:cNvSpPr/>
      </dsp:nvSpPr>
      <dsp:spPr>
        <a:xfrm>
          <a:off x="0" y="3118695"/>
          <a:ext cx="11698004" cy="12472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B974D-4AF8-4128-B063-487BBA43D005}">
      <dsp:nvSpPr>
        <dsp:cNvPr id="0" name=""/>
        <dsp:cNvSpPr/>
      </dsp:nvSpPr>
      <dsp:spPr>
        <a:xfrm>
          <a:off x="377297" y="3399330"/>
          <a:ext cx="685995" cy="6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3D928C-AA5A-42B9-9957-27E4A1E992BA}">
      <dsp:nvSpPr>
        <dsp:cNvPr id="0" name=""/>
        <dsp:cNvSpPr/>
      </dsp:nvSpPr>
      <dsp:spPr>
        <a:xfrm>
          <a:off x="1440591" y="3118695"/>
          <a:ext cx="10257412" cy="124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02" tIns="132002" rIns="132002" bIns="132002" numCol="1" spcCol="1270" anchor="ctr" anchorCtr="0">
          <a:noAutofit/>
        </a:bodyPr>
        <a:lstStyle/>
        <a:p>
          <a:pPr marL="0" lvl="0" indent="0" algn="l" defTabSz="1111250">
            <a:lnSpc>
              <a:spcPct val="100000"/>
            </a:lnSpc>
            <a:spcBef>
              <a:spcPct val="0"/>
            </a:spcBef>
            <a:spcAft>
              <a:spcPct val="35000"/>
            </a:spcAft>
            <a:buNone/>
          </a:pPr>
          <a:r>
            <a:rPr lang="en-US" sz="2500" kern="1200" baseline="0" dirty="0"/>
            <a:t>This concept is used in Ripple</a:t>
          </a:r>
          <a:r>
            <a:rPr lang="en-US" sz="2500" kern="1200" dirty="0">
              <a:latin typeface="Franklin Gothic Demi Cond"/>
            </a:rPr>
            <a:t>.</a:t>
          </a:r>
          <a:endParaRPr lang="en-US" sz="2500" kern="1200" dirty="0"/>
        </a:p>
      </dsp:txBody>
      <dsp:txXfrm>
        <a:off x="1440591" y="3118695"/>
        <a:ext cx="10257412" cy="124726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8A9E-1DE9-4588-89C5-AF5A59E2CDC9}">
      <dsp:nvSpPr>
        <dsp:cNvPr id="0" name=""/>
        <dsp:cNvSpPr/>
      </dsp:nvSpPr>
      <dsp:spPr>
        <a:xfrm>
          <a:off x="0" y="525"/>
          <a:ext cx="11791949" cy="122937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36248-1CA9-455E-BEB8-DA9ECE1C19B5}">
      <dsp:nvSpPr>
        <dsp:cNvPr id="0" name=""/>
        <dsp:cNvSpPr/>
      </dsp:nvSpPr>
      <dsp:spPr>
        <a:xfrm>
          <a:off x="371886" y="277134"/>
          <a:ext cx="676156" cy="676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45EBA-8387-404E-BC83-53F7FC429136}">
      <dsp:nvSpPr>
        <dsp:cNvPr id="0" name=""/>
        <dsp:cNvSpPr/>
      </dsp:nvSpPr>
      <dsp:spPr>
        <a:xfrm>
          <a:off x="1419928" y="525"/>
          <a:ext cx="10372020" cy="12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109" tIns="130109" rIns="130109" bIns="130109" numCol="1" spcCol="1270" anchor="ctr" anchorCtr="0">
          <a:noAutofit/>
        </a:bodyPr>
        <a:lstStyle/>
        <a:p>
          <a:pPr marL="0" lvl="0" indent="0" algn="l" defTabSz="977900">
            <a:lnSpc>
              <a:spcPct val="100000"/>
            </a:lnSpc>
            <a:spcBef>
              <a:spcPct val="0"/>
            </a:spcBef>
            <a:spcAft>
              <a:spcPct val="35000"/>
            </a:spcAft>
            <a:buNone/>
          </a:pPr>
          <a:r>
            <a:rPr lang="en-US" sz="2200" kern="1200" baseline="0"/>
            <a:t>These blockchains perhaps have no mainstream application as they deviate from the core idea of decentralization in blockchain technology</a:t>
          </a:r>
          <a:endParaRPr lang="en-US" sz="2200" kern="1200"/>
        </a:p>
      </dsp:txBody>
      <dsp:txXfrm>
        <a:off x="1419928" y="525"/>
        <a:ext cx="10372020" cy="1229375"/>
      </dsp:txXfrm>
    </dsp:sp>
    <dsp:sp modelId="{E570F557-D19B-41F4-9F1B-CF16F7C08131}">
      <dsp:nvSpPr>
        <dsp:cNvPr id="0" name=""/>
        <dsp:cNvSpPr/>
      </dsp:nvSpPr>
      <dsp:spPr>
        <a:xfrm>
          <a:off x="0" y="1537244"/>
          <a:ext cx="11791949" cy="122937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C4A13-1D68-49A6-85D7-F1D0833C0FAE}">
      <dsp:nvSpPr>
        <dsp:cNvPr id="0" name=""/>
        <dsp:cNvSpPr/>
      </dsp:nvSpPr>
      <dsp:spPr>
        <a:xfrm>
          <a:off x="371886" y="1813854"/>
          <a:ext cx="676156" cy="6761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5EB35-51E0-4DB4-A4DF-0DDE20C6F803}">
      <dsp:nvSpPr>
        <dsp:cNvPr id="0" name=""/>
        <dsp:cNvSpPr/>
      </dsp:nvSpPr>
      <dsp:spPr>
        <a:xfrm>
          <a:off x="1419928" y="1537244"/>
          <a:ext cx="10372020" cy="12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109" tIns="130109" rIns="130109" bIns="130109" numCol="1" spcCol="1270" anchor="ctr" anchorCtr="0">
          <a:noAutofit/>
        </a:bodyPr>
        <a:lstStyle/>
        <a:p>
          <a:pPr marL="0" lvl="0" indent="0" algn="l" defTabSz="977900">
            <a:lnSpc>
              <a:spcPct val="100000"/>
            </a:lnSpc>
            <a:spcBef>
              <a:spcPct val="0"/>
            </a:spcBef>
            <a:spcAft>
              <a:spcPct val="35000"/>
            </a:spcAft>
            <a:buNone/>
          </a:pPr>
          <a:r>
            <a:rPr lang="en-US" sz="2200" kern="1200" baseline="0"/>
            <a:t>Nonetheless in specific private settings within an organization there might be a need to share data and provide some level of guarantee of the authenticity of the data</a:t>
          </a:r>
          <a:endParaRPr lang="en-US" sz="2200" kern="1200"/>
        </a:p>
      </dsp:txBody>
      <dsp:txXfrm>
        <a:off x="1419928" y="1537244"/>
        <a:ext cx="10372020" cy="1229375"/>
      </dsp:txXfrm>
    </dsp:sp>
    <dsp:sp modelId="{A72133B2-E2FC-4B1D-A327-58C97DC3025B}">
      <dsp:nvSpPr>
        <dsp:cNvPr id="0" name=""/>
        <dsp:cNvSpPr/>
      </dsp:nvSpPr>
      <dsp:spPr>
        <a:xfrm>
          <a:off x="0" y="3073964"/>
          <a:ext cx="11791949" cy="122937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8BF1D-EF73-45E2-825C-BF9DCEE0184D}">
      <dsp:nvSpPr>
        <dsp:cNvPr id="0" name=""/>
        <dsp:cNvSpPr/>
      </dsp:nvSpPr>
      <dsp:spPr>
        <a:xfrm>
          <a:off x="371886" y="3350573"/>
          <a:ext cx="676156" cy="6761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EC98A9-942D-4A21-8C1F-6C94799699BB}">
      <dsp:nvSpPr>
        <dsp:cNvPr id="0" name=""/>
        <dsp:cNvSpPr/>
      </dsp:nvSpPr>
      <dsp:spPr>
        <a:xfrm>
          <a:off x="1419928" y="3073964"/>
          <a:ext cx="10372020" cy="12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109" tIns="130109" rIns="130109" bIns="130109" numCol="1" spcCol="1270" anchor="ctr" anchorCtr="0">
          <a:noAutofit/>
        </a:bodyPr>
        <a:lstStyle/>
        <a:p>
          <a:pPr marL="0" lvl="0" indent="0" algn="l" defTabSz="977900">
            <a:lnSpc>
              <a:spcPct val="100000"/>
            </a:lnSpc>
            <a:spcBef>
              <a:spcPct val="0"/>
            </a:spcBef>
            <a:spcAft>
              <a:spcPct val="35000"/>
            </a:spcAft>
            <a:buNone/>
          </a:pPr>
          <a:r>
            <a:rPr lang="en-US" sz="2200" kern="1200" baseline="0"/>
            <a:t>These blockchains could be useful in that scenario</a:t>
          </a:r>
          <a:endParaRPr lang="en-US" sz="2200" kern="1200"/>
        </a:p>
      </dsp:txBody>
      <dsp:txXfrm>
        <a:off x="1419928" y="3073964"/>
        <a:ext cx="10372020" cy="12293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8A9E-1DE9-4588-89C5-AF5A59E2CDC9}">
      <dsp:nvSpPr>
        <dsp:cNvPr id="0" name=""/>
        <dsp:cNvSpPr/>
      </dsp:nvSpPr>
      <dsp:spPr>
        <a:xfrm>
          <a:off x="0" y="506"/>
          <a:ext cx="11687566" cy="118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36248-1CA9-455E-BEB8-DA9ECE1C19B5}">
      <dsp:nvSpPr>
        <dsp:cNvPr id="0" name=""/>
        <dsp:cNvSpPr/>
      </dsp:nvSpPr>
      <dsp:spPr>
        <a:xfrm>
          <a:off x="358356" y="267052"/>
          <a:ext cx="651557" cy="651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45EBA-8387-404E-BC83-53F7FC429136}">
      <dsp:nvSpPr>
        <dsp:cNvPr id="0" name=""/>
        <dsp:cNvSpPr/>
      </dsp:nvSpPr>
      <dsp:spPr>
        <a:xfrm>
          <a:off x="1368271" y="506"/>
          <a:ext cx="10319294" cy="118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76" tIns="125376" rIns="125376" bIns="125376" numCol="1" spcCol="1270" anchor="ctr" anchorCtr="0">
          <a:noAutofit/>
        </a:bodyPr>
        <a:lstStyle/>
        <a:p>
          <a:pPr marL="0" lvl="0" indent="0" algn="l" defTabSz="1066800">
            <a:lnSpc>
              <a:spcPct val="90000"/>
            </a:lnSpc>
            <a:spcBef>
              <a:spcPct val="0"/>
            </a:spcBef>
            <a:spcAft>
              <a:spcPct val="35000"/>
            </a:spcAft>
            <a:buNone/>
          </a:pPr>
          <a:r>
            <a:rPr lang="en-US" sz="2400" b="1" kern="1200" baseline="0"/>
            <a:t>Scalability</a:t>
          </a:r>
          <a:r>
            <a:rPr lang="en-US" sz="2400" kern="1200" baseline="0"/>
            <a:t>: Creating a cryptocurrency that can handle a high volume of transactions per second while maintaining low latency and ensuring network stability.</a:t>
          </a:r>
          <a:endParaRPr lang="en-US" sz="2400" kern="1200"/>
        </a:p>
      </dsp:txBody>
      <dsp:txXfrm>
        <a:off x="1368271" y="506"/>
        <a:ext cx="10319294" cy="1184650"/>
      </dsp:txXfrm>
    </dsp:sp>
    <dsp:sp modelId="{E570F557-D19B-41F4-9F1B-CF16F7C08131}">
      <dsp:nvSpPr>
        <dsp:cNvPr id="0" name=""/>
        <dsp:cNvSpPr/>
      </dsp:nvSpPr>
      <dsp:spPr>
        <a:xfrm>
          <a:off x="0" y="1481319"/>
          <a:ext cx="11687566" cy="118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C4A13-1D68-49A6-85D7-F1D0833C0FAE}">
      <dsp:nvSpPr>
        <dsp:cNvPr id="0" name=""/>
        <dsp:cNvSpPr/>
      </dsp:nvSpPr>
      <dsp:spPr>
        <a:xfrm>
          <a:off x="358356" y="1747865"/>
          <a:ext cx="651557" cy="651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5EB35-51E0-4DB4-A4DF-0DDE20C6F803}">
      <dsp:nvSpPr>
        <dsp:cNvPr id="0" name=""/>
        <dsp:cNvSpPr/>
      </dsp:nvSpPr>
      <dsp:spPr>
        <a:xfrm>
          <a:off x="1368271" y="1481319"/>
          <a:ext cx="10319294" cy="118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76" tIns="125376" rIns="125376" bIns="125376" numCol="1" spcCol="1270" anchor="ctr" anchorCtr="0">
          <a:noAutofit/>
        </a:bodyPr>
        <a:lstStyle/>
        <a:p>
          <a:pPr marL="0" lvl="0" indent="0" algn="l" defTabSz="1066800">
            <a:lnSpc>
              <a:spcPct val="90000"/>
            </a:lnSpc>
            <a:spcBef>
              <a:spcPct val="0"/>
            </a:spcBef>
            <a:spcAft>
              <a:spcPct val="35000"/>
            </a:spcAft>
            <a:buNone/>
          </a:pPr>
          <a:r>
            <a:rPr lang="en-US" sz="2400" b="1" kern="1200" baseline="0"/>
            <a:t>Security</a:t>
          </a:r>
          <a:r>
            <a:rPr lang="en-US" sz="2400" kern="1200" baseline="0"/>
            <a:t>: Implementing robust security measures to protect against various threats, including hacking, double-spending, and 51% attacks.</a:t>
          </a:r>
          <a:endParaRPr lang="en-US" sz="2400" kern="1200"/>
        </a:p>
      </dsp:txBody>
      <dsp:txXfrm>
        <a:off x="1368271" y="1481319"/>
        <a:ext cx="10319294" cy="1184650"/>
      </dsp:txXfrm>
    </dsp:sp>
    <dsp:sp modelId="{EDE3C47C-FE6D-4C1C-8947-BA8238AD0FCE}">
      <dsp:nvSpPr>
        <dsp:cNvPr id="0" name=""/>
        <dsp:cNvSpPr/>
      </dsp:nvSpPr>
      <dsp:spPr>
        <a:xfrm>
          <a:off x="0" y="2962132"/>
          <a:ext cx="11687566" cy="118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78039-E345-45CA-B334-7E64A0E3A4B2}">
      <dsp:nvSpPr>
        <dsp:cNvPr id="0" name=""/>
        <dsp:cNvSpPr/>
      </dsp:nvSpPr>
      <dsp:spPr>
        <a:xfrm>
          <a:off x="358356" y="3228678"/>
          <a:ext cx="651557" cy="651557"/>
        </a:xfrm>
        <a:prstGeom prst="rect">
          <a:avLst/>
        </a:prstGeom>
        <a:solidFill>
          <a:schemeClr val="dk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7458E4-0168-4368-ABF9-F99E78D6186D}">
      <dsp:nvSpPr>
        <dsp:cNvPr id="0" name=""/>
        <dsp:cNvSpPr/>
      </dsp:nvSpPr>
      <dsp:spPr>
        <a:xfrm>
          <a:off x="1368271" y="2962132"/>
          <a:ext cx="10319294" cy="118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76" tIns="125376" rIns="125376" bIns="125376" numCol="1" spcCol="1270" anchor="ctr" anchorCtr="0">
          <a:noAutofit/>
        </a:bodyPr>
        <a:lstStyle/>
        <a:p>
          <a:pPr marL="0" lvl="0" indent="0" algn="l" defTabSz="1066800">
            <a:lnSpc>
              <a:spcPct val="90000"/>
            </a:lnSpc>
            <a:spcBef>
              <a:spcPct val="0"/>
            </a:spcBef>
            <a:spcAft>
              <a:spcPct val="35000"/>
            </a:spcAft>
            <a:buNone/>
          </a:pPr>
          <a:r>
            <a:rPr lang="en-US" sz="2400" b="1" kern="1200" baseline="0"/>
            <a:t>Decentralization</a:t>
          </a:r>
          <a:r>
            <a:rPr lang="en-US" sz="2400" kern="1200" baseline="0"/>
            <a:t>: Striving to achieve a decentralized network architecture where no single entity has control over the majority of the network's resources or decision-making processes.</a:t>
          </a:r>
          <a:endParaRPr lang="en-US" sz="2400" kern="1200"/>
        </a:p>
      </dsp:txBody>
      <dsp:txXfrm>
        <a:off x="1368271" y="2962132"/>
        <a:ext cx="10319294" cy="11846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8A9E-1DE9-4588-89C5-AF5A59E2CDC9}">
      <dsp:nvSpPr>
        <dsp:cNvPr id="0" name=""/>
        <dsp:cNvSpPr/>
      </dsp:nvSpPr>
      <dsp:spPr>
        <a:xfrm>
          <a:off x="0" y="488"/>
          <a:ext cx="11750196" cy="11429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36248-1CA9-455E-BEB8-DA9ECE1C19B5}">
      <dsp:nvSpPr>
        <dsp:cNvPr id="0" name=""/>
        <dsp:cNvSpPr/>
      </dsp:nvSpPr>
      <dsp:spPr>
        <a:xfrm>
          <a:off x="345729" y="257642"/>
          <a:ext cx="628598" cy="6285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45EBA-8387-404E-BC83-53F7FC429136}">
      <dsp:nvSpPr>
        <dsp:cNvPr id="0" name=""/>
        <dsp:cNvSpPr/>
      </dsp:nvSpPr>
      <dsp:spPr>
        <a:xfrm>
          <a:off x="1320057" y="488"/>
          <a:ext cx="10430138" cy="114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58" tIns="120958" rIns="120958" bIns="120958" numCol="1" spcCol="1270" anchor="ctr" anchorCtr="0">
          <a:noAutofit/>
        </a:bodyPr>
        <a:lstStyle/>
        <a:p>
          <a:pPr marL="0" lvl="0" indent="0" algn="l" defTabSz="1022350">
            <a:lnSpc>
              <a:spcPct val="90000"/>
            </a:lnSpc>
            <a:spcBef>
              <a:spcPct val="0"/>
            </a:spcBef>
            <a:spcAft>
              <a:spcPct val="35000"/>
            </a:spcAft>
            <a:buNone/>
          </a:pPr>
          <a:r>
            <a:rPr lang="en-US" sz="2300" b="1" kern="1200" baseline="0"/>
            <a:t>Interoperability</a:t>
          </a:r>
          <a:r>
            <a:rPr lang="en-US" sz="2300" kern="1200" baseline="0"/>
            <a:t>: Enhancing the ability of the cryptocurrency to interact and integrate with other blockchain networks, traditional financial systems, and real-world applications.</a:t>
          </a:r>
          <a:endParaRPr lang="en-US" sz="2300" kern="1200"/>
        </a:p>
      </dsp:txBody>
      <dsp:txXfrm>
        <a:off x="1320057" y="488"/>
        <a:ext cx="10430138" cy="1142907"/>
      </dsp:txXfrm>
    </dsp:sp>
    <dsp:sp modelId="{E570F557-D19B-41F4-9F1B-CF16F7C08131}">
      <dsp:nvSpPr>
        <dsp:cNvPr id="0" name=""/>
        <dsp:cNvSpPr/>
      </dsp:nvSpPr>
      <dsp:spPr>
        <a:xfrm>
          <a:off x="0" y="1429122"/>
          <a:ext cx="11750196" cy="11429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C4A13-1D68-49A6-85D7-F1D0833C0FAE}">
      <dsp:nvSpPr>
        <dsp:cNvPr id="0" name=""/>
        <dsp:cNvSpPr/>
      </dsp:nvSpPr>
      <dsp:spPr>
        <a:xfrm>
          <a:off x="345729" y="1686276"/>
          <a:ext cx="628598" cy="6285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5EB35-51E0-4DB4-A4DF-0DDE20C6F803}">
      <dsp:nvSpPr>
        <dsp:cNvPr id="0" name=""/>
        <dsp:cNvSpPr/>
      </dsp:nvSpPr>
      <dsp:spPr>
        <a:xfrm>
          <a:off x="1320057" y="1429122"/>
          <a:ext cx="10430138" cy="114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58" tIns="120958" rIns="120958" bIns="120958" numCol="1" spcCol="1270" anchor="ctr" anchorCtr="0">
          <a:noAutofit/>
        </a:bodyPr>
        <a:lstStyle/>
        <a:p>
          <a:pPr marL="0" lvl="0" indent="0" algn="l" defTabSz="1022350">
            <a:lnSpc>
              <a:spcPct val="90000"/>
            </a:lnSpc>
            <a:spcBef>
              <a:spcPct val="0"/>
            </a:spcBef>
            <a:spcAft>
              <a:spcPct val="35000"/>
            </a:spcAft>
            <a:buNone/>
          </a:pPr>
          <a:r>
            <a:rPr lang="en-US" sz="2300" b="1" kern="1200" baseline="0"/>
            <a:t>Privacy</a:t>
          </a:r>
          <a:r>
            <a:rPr lang="en-US" sz="2300" kern="1200" baseline="0"/>
            <a:t>: Incorporating privacy-enhancing features to protect users' identities and transactional data while still ensuring compliance with </a:t>
          </a:r>
          <a:r>
            <a:rPr lang="en-US" sz="2300" b="0" kern="1200" baseline="0"/>
            <a:t>regulatory </a:t>
          </a:r>
          <a:r>
            <a:rPr lang="en-US" sz="2300" kern="1200" baseline="0"/>
            <a:t>requirements.</a:t>
          </a:r>
          <a:endParaRPr lang="en-US" sz="2300" kern="1200"/>
        </a:p>
      </dsp:txBody>
      <dsp:txXfrm>
        <a:off x="1320057" y="1429122"/>
        <a:ext cx="10430138" cy="1142907"/>
      </dsp:txXfrm>
    </dsp:sp>
    <dsp:sp modelId="{967DE3A2-ED87-4DCE-ACA3-0616DBEA7830}">
      <dsp:nvSpPr>
        <dsp:cNvPr id="0" name=""/>
        <dsp:cNvSpPr/>
      </dsp:nvSpPr>
      <dsp:spPr>
        <a:xfrm>
          <a:off x="0" y="2857756"/>
          <a:ext cx="11750196" cy="11429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493F0-C243-4B29-ADF3-9091FB60982D}">
      <dsp:nvSpPr>
        <dsp:cNvPr id="0" name=""/>
        <dsp:cNvSpPr/>
      </dsp:nvSpPr>
      <dsp:spPr>
        <a:xfrm>
          <a:off x="345729" y="3114910"/>
          <a:ext cx="628598" cy="628598"/>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C12843-8D68-4EE5-9F87-D6171AE4800C}">
      <dsp:nvSpPr>
        <dsp:cNvPr id="0" name=""/>
        <dsp:cNvSpPr/>
      </dsp:nvSpPr>
      <dsp:spPr>
        <a:xfrm>
          <a:off x="1320057" y="2857756"/>
          <a:ext cx="10430138" cy="114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58" tIns="120958" rIns="120958" bIns="120958" numCol="1" spcCol="1270" anchor="ctr" anchorCtr="0">
          <a:noAutofit/>
        </a:bodyPr>
        <a:lstStyle/>
        <a:p>
          <a:pPr marL="0" lvl="0" indent="0" algn="l" defTabSz="1022350">
            <a:lnSpc>
              <a:spcPct val="90000"/>
            </a:lnSpc>
            <a:spcBef>
              <a:spcPct val="0"/>
            </a:spcBef>
            <a:spcAft>
              <a:spcPct val="35000"/>
            </a:spcAft>
            <a:buNone/>
          </a:pPr>
          <a:r>
            <a:rPr lang="en-US" sz="2300" b="1" kern="1200" baseline="0"/>
            <a:t>Usability</a:t>
          </a:r>
          <a:r>
            <a:rPr lang="en-US" sz="2300" kern="1200" baseline="0"/>
            <a:t>: Improving the user experience of using cryptocurrency, including creating intuitive wallets, user-friendly interfaces, and seamless payment experiences.</a:t>
          </a:r>
          <a:endParaRPr lang="en-US" sz="2300" kern="1200"/>
        </a:p>
      </dsp:txBody>
      <dsp:txXfrm>
        <a:off x="1320057" y="2857756"/>
        <a:ext cx="10430138" cy="114290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807FE-8EB6-40A0-A347-61B041B85E84}">
      <dsp:nvSpPr>
        <dsp:cNvPr id="0" name=""/>
        <dsp:cNvSpPr/>
      </dsp:nvSpPr>
      <dsp:spPr>
        <a:xfrm>
          <a:off x="0" y="1768"/>
          <a:ext cx="11885895" cy="8965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E0932-4B49-4F60-A1EB-3E0AD34F4BB7}">
      <dsp:nvSpPr>
        <dsp:cNvPr id="0" name=""/>
        <dsp:cNvSpPr/>
      </dsp:nvSpPr>
      <dsp:spPr>
        <a:xfrm>
          <a:off x="271203" y="203490"/>
          <a:ext cx="493098" cy="493098"/>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D58F4-42DB-4509-8193-CD523E690EA2}">
      <dsp:nvSpPr>
        <dsp:cNvPr id="0" name=""/>
        <dsp:cNvSpPr/>
      </dsp:nvSpPr>
      <dsp:spPr>
        <a:xfrm>
          <a:off x="1035505" y="1768"/>
          <a:ext cx="10850389" cy="8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84" tIns="94884" rIns="94884" bIns="94884" numCol="1" spcCol="1270" anchor="ctr" anchorCtr="0">
          <a:noAutofit/>
        </a:bodyPr>
        <a:lstStyle/>
        <a:p>
          <a:pPr marL="0" lvl="0" indent="0" algn="l" defTabSz="800100">
            <a:lnSpc>
              <a:spcPct val="90000"/>
            </a:lnSpc>
            <a:spcBef>
              <a:spcPct val="0"/>
            </a:spcBef>
            <a:spcAft>
              <a:spcPct val="35000"/>
            </a:spcAft>
            <a:buNone/>
          </a:pPr>
          <a:r>
            <a:rPr lang="en-US" sz="1800" b="1" kern="1200"/>
            <a:t>Adoption</a:t>
          </a:r>
          <a:r>
            <a:rPr lang="en-US" sz="1800" kern="1200"/>
            <a:t>: Increasing the adoption of the cryptocurrency by attracting users, merchants, developers, and other stakeholders through education, marketing, and strategic partnerships.</a:t>
          </a:r>
        </a:p>
      </dsp:txBody>
      <dsp:txXfrm>
        <a:off x="1035505" y="1768"/>
        <a:ext cx="10850389" cy="896541"/>
      </dsp:txXfrm>
    </dsp:sp>
    <dsp:sp modelId="{8124AED1-5171-41CE-9CF5-A19301450662}">
      <dsp:nvSpPr>
        <dsp:cNvPr id="0" name=""/>
        <dsp:cNvSpPr/>
      </dsp:nvSpPr>
      <dsp:spPr>
        <a:xfrm>
          <a:off x="0" y="1122446"/>
          <a:ext cx="11885895" cy="8965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43DA7-53B8-44A9-964A-6A94289567D7}">
      <dsp:nvSpPr>
        <dsp:cNvPr id="0" name=""/>
        <dsp:cNvSpPr/>
      </dsp:nvSpPr>
      <dsp:spPr>
        <a:xfrm>
          <a:off x="271203" y="1324168"/>
          <a:ext cx="493098" cy="493098"/>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52CB39-0045-4996-A958-93206D3A8BC1}">
      <dsp:nvSpPr>
        <dsp:cNvPr id="0" name=""/>
        <dsp:cNvSpPr/>
      </dsp:nvSpPr>
      <dsp:spPr>
        <a:xfrm>
          <a:off x="1035505" y="1122446"/>
          <a:ext cx="10850389" cy="8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84" tIns="94884" rIns="94884" bIns="94884" numCol="1" spcCol="1270" anchor="ctr" anchorCtr="0">
          <a:noAutofit/>
        </a:bodyPr>
        <a:lstStyle/>
        <a:p>
          <a:pPr marL="0" lvl="0" indent="0" algn="l" defTabSz="800100">
            <a:lnSpc>
              <a:spcPct val="90000"/>
            </a:lnSpc>
            <a:spcBef>
              <a:spcPct val="0"/>
            </a:spcBef>
            <a:spcAft>
              <a:spcPct val="35000"/>
            </a:spcAft>
            <a:buNone/>
          </a:pPr>
          <a:r>
            <a:rPr lang="en-US" sz="1800" b="1" kern="1200"/>
            <a:t>Sustainability</a:t>
          </a:r>
          <a:r>
            <a:rPr lang="en-US" sz="1800" kern="1200"/>
            <a:t>: Developing mechanisms to ensure the long-term viability and sustainability of the cryptocurrency ecosystem, including governance structures, funding models, and incentives for participants.</a:t>
          </a:r>
        </a:p>
      </dsp:txBody>
      <dsp:txXfrm>
        <a:off x="1035505" y="1122446"/>
        <a:ext cx="10850389" cy="896541"/>
      </dsp:txXfrm>
    </dsp:sp>
    <dsp:sp modelId="{B9990A8C-1A29-4AB6-8521-78CA52AA82E2}">
      <dsp:nvSpPr>
        <dsp:cNvPr id="0" name=""/>
        <dsp:cNvSpPr/>
      </dsp:nvSpPr>
      <dsp:spPr>
        <a:xfrm>
          <a:off x="0" y="2243123"/>
          <a:ext cx="11885895" cy="8965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36D32-CEC9-4E9F-BEF3-7A7E057085B7}">
      <dsp:nvSpPr>
        <dsp:cNvPr id="0" name=""/>
        <dsp:cNvSpPr/>
      </dsp:nvSpPr>
      <dsp:spPr>
        <a:xfrm>
          <a:off x="271203" y="2444845"/>
          <a:ext cx="493098" cy="493098"/>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8101A7-1BA6-4FE2-B6F3-4A20F50F9FB5}">
      <dsp:nvSpPr>
        <dsp:cNvPr id="0" name=""/>
        <dsp:cNvSpPr/>
      </dsp:nvSpPr>
      <dsp:spPr>
        <a:xfrm>
          <a:off x="1035505" y="2243123"/>
          <a:ext cx="10850389" cy="8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84" tIns="94884" rIns="94884" bIns="94884" numCol="1" spcCol="1270" anchor="ctr" anchorCtr="0">
          <a:noAutofit/>
        </a:bodyPr>
        <a:lstStyle/>
        <a:p>
          <a:pPr marL="0" lvl="0" indent="0" algn="l" defTabSz="800100">
            <a:lnSpc>
              <a:spcPct val="90000"/>
            </a:lnSpc>
            <a:spcBef>
              <a:spcPct val="0"/>
            </a:spcBef>
            <a:spcAft>
              <a:spcPct val="35000"/>
            </a:spcAft>
            <a:buNone/>
          </a:pPr>
          <a:r>
            <a:rPr lang="en-US" sz="1800" b="1" kern="1200"/>
            <a:t>Innovation</a:t>
          </a:r>
          <a:r>
            <a:rPr lang="en-US" sz="1800" kern="1200"/>
            <a:t>: Fostering a culture of innovation by continuously researching and developing new technologies, features, and use cases for the cryptocurrency.</a:t>
          </a:r>
          <a:endParaRPr lang="en-US" sz="1800" kern="1200">
            <a:latin typeface="Franklin Gothic Demi Cond"/>
          </a:endParaRPr>
        </a:p>
      </dsp:txBody>
      <dsp:txXfrm>
        <a:off x="1035505" y="2243123"/>
        <a:ext cx="10850389" cy="896541"/>
      </dsp:txXfrm>
    </dsp:sp>
    <dsp:sp modelId="{26E3BF62-7796-4942-9EB6-6C5208A79E80}">
      <dsp:nvSpPr>
        <dsp:cNvPr id="0" name=""/>
        <dsp:cNvSpPr/>
      </dsp:nvSpPr>
      <dsp:spPr>
        <a:xfrm>
          <a:off x="0" y="3363801"/>
          <a:ext cx="11885895" cy="8965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762B5-B651-42C4-8A9A-EEABC7BE4518}">
      <dsp:nvSpPr>
        <dsp:cNvPr id="0" name=""/>
        <dsp:cNvSpPr/>
      </dsp:nvSpPr>
      <dsp:spPr>
        <a:xfrm>
          <a:off x="271203" y="3565523"/>
          <a:ext cx="493098" cy="493098"/>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32270-AC02-49A0-91D5-B9794A44A299}">
      <dsp:nvSpPr>
        <dsp:cNvPr id="0" name=""/>
        <dsp:cNvSpPr/>
      </dsp:nvSpPr>
      <dsp:spPr>
        <a:xfrm>
          <a:off x="1035505" y="3363801"/>
          <a:ext cx="10850389" cy="8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84" tIns="94884" rIns="94884" bIns="94884" numCol="1" spcCol="1270" anchor="ctr" anchorCtr="0">
          <a:noAutofit/>
        </a:bodyPr>
        <a:lstStyle/>
        <a:p>
          <a:pPr marL="0" lvl="0" indent="0" algn="l" defTabSz="800100">
            <a:lnSpc>
              <a:spcPct val="90000"/>
            </a:lnSpc>
            <a:spcBef>
              <a:spcPct val="0"/>
            </a:spcBef>
            <a:spcAft>
              <a:spcPct val="35000"/>
            </a:spcAft>
            <a:buNone/>
          </a:pPr>
          <a:r>
            <a:rPr lang="en-US" sz="1800" b="1" kern="1200"/>
            <a:t>Regulatory Compliance</a:t>
          </a:r>
          <a:r>
            <a:rPr lang="en-US" sz="1800" kern="1200"/>
            <a:t>: Working to ensure compliance with relevant laws and regulations to foster trust and legitimacy in the cryptocurrency ecosystem and promote mainstream adoption.</a:t>
          </a:r>
        </a:p>
      </dsp:txBody>
      <dsp:txXfrm>
        <a:off x="1035505" y="3363801"/>
        <a:ext cx="10850389" cy="89654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D8329-1693-41DC-9E65-4C7356316006}">
      <dsp:nvSpPr>
        <dsp:cNvPr id="0" name=""/>
        <dsp:cNvSpPr/>
      </dsp:nvSpPr>
      <dsp:spPr>
        <a:xfrm>
          <a:off x="0" y="261753"/>
          <a:ext cx="7382501" cy="2000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Definition</a:t>
          </a:r>
          <a:r>
            <a:rPr lang="en-US" sz="3000" kern="1200"/>
            <a:t>: Hot wallets are cryptocurrency wallets that are connected to the internet, making them readily accessible </a:t>
          </a:r>
          <a:r>
            <a:rPr lang="en-US" sz="3000" b="0" kern="1200"/>
            <a:t>for </a:t>
          </a:r>
          <a:r>
            <a:rPr lang="en-US" sz="3000" kern="1200"/>
            <a:t>transactions and other online activities.</a:t>
          </a:r>
        </a:p>
      </dsp:txBody>
      <dsp:txXfrm>
        <a:off x="97666" y="359419"/>
        <a:ext cx="7187169" cy="1805368"/>
      </dsp:txXfrm>
    </dsp:sp>
    <dsp:sp modelId="{D9B1DD6B-6853-42B8-A93A-0E9A9B871636}">
      <dsp:nvSpPr>
        <dsp:cNvPr id="0" name=""/>
        <dsp:cNvSpPr/>
      </dsp:nvSpPr>
      <dsp:spPr>
        <a:xfrm>
          <a:off x="0" y="2348853"/>
          <a:ext cx="7382501" cy="2000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Convenience</a:t>
          </a:r>
          <a:r>
            <a:rPr lang="en-US" sz="3000" kern="1200"/>
            <a:t>: Hot wallets are convenient for frequent trading, spending, or transferring cryptocurrencies. They are typically used for day-to-day transactions.</a:t>
          </a:r>
        </a:p>
      </dsp:txBody>
      <dsp:txXfrm>
        <a:off x="97666" y="2446519"/>
        <a:ext cx="7187169" cy="1805368"/>
      </dsp:txXfrm>
    </dsp:sp>
    <dsp:sp modelId="{D0F1E1BC-EB90-4108-BE19-50AFD9FD0A73}">
      <dsp:nvSpPr>
        <dsp:cNvPr id="0" name=""/>
        <dsp:cNvSpPr/>
      </dsp:nvSpPr>
      <dsp:spPr>
        <a:xfrm>
          <a:off x="0" y="4435954"/>
          <a:ext cx="7382501" cy="2000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Examples</a:t>
          </a:r>
          <a:r>
            <a:rPr lang="en-US" sz="3000" kern="1200"/>
            <a:t>: Software wallets (desktop, mobile, and web wallets), exchange wallets, and online wallets are all examples of hot wallets.</a:t>
          </a:r>
        </a:p>
      </dsp:txBody>
      <dsp:txXfrm>
        <a:off x="97666" y="4533620"/>
        <a:ext cx="7187169" cy="1805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BF8C3-EA62-4B44-B1E4-CE63A8345A67}">
      <dsp:nvSpPr>
        <dsp:cNvPr id="0" name=""/>
        <dsp:cNvSpPr/>
      </dsp:nvSpPr>
      <dsp:spPr>
        <a:xfrm>
          <a:off x="0" y="1079922"/>
          <a:ext cx="7243056" cy="19937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68465-AA35-47F0-9645-0B11F76E86F2}">
      <dsp:nvSpPr>
        <dsp:cNvPr id="0" name=""/>
        <dsp:cNvSpPr/>
      </dsp:nvSpPr>
      <dsp:spPr>
        <a:xfrm>
          <a:off x="603095" y="1528506"/>
          <a:ext cx="1096537" cy="1096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3DBB0-2DBA-4685-AAC7-C5C0A1A3101B}">
      <dsp:nvSpPr>
        <dsp:cNvPr id="0" name=""/>
        <dsp:cNvSpPr/>
      </dsp:nvSpPr>
      <dsp:spPr>
        <a:xfrm>
          <a:off x="2302728" y="1079922"/>
          <a:ext cx="4940327" cy="199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000" tIns="211000" rIns="211000" bIns="211000" numCol="1" spcCol="1270" anchor="ctr" anchorCtr="0">
          <a:noAutofit/>
        </a:bodyPr>
        <a:lstStyle/>
        <a:p>
          <a:pPr marL="0" lvl="0" indent="0" algn="l" defTabSz="1022350">
            <a:lnSpc>
              <a:spcPct val="90000"/>
            </a:lnSpc>
            <a:spcBef>
              <a:spcPct val="0"/>
            </a:spcBef>
            <a:spcAft>
              <a:spcPct val="35000"/>
            </a:spcAft>
            <a:buNone/>
          </a:pPr>
          <a:r>
            <a:rPr lang="en-US" sz="2300" kern="1200" baseline="0"/>
            <a:t>All transactions recorded on a blockchain are transparent and visible to all participants in the network</a:t>
          </a:r>
          <a:endParaRPr lang="en-US" sz="2300" kern="1200"/>
        </a:p>
      </dsp:txBody>
      <dsp:txXfrm>
        <a:off x="2302728" y="1079922"/>
        <a:ext cx="4940327" cy="1993704"/>
      </dsp:txXfrm>
    </dsp:sp>
    <dsp:sp modelId="{0020DAE6-4659-4699-9CD2-2012FCA99FBC}">
      <dsp:nvSpPr>
        <dsp:cNvPr id="0" name=""/>
        <dsp:cNvSpPr/>
      </dsp:nvSpPr>
      <dsp:spPr>
        <a:xfrm>
          <a:off x="0" y="3572053"/>
          <a:ext cx="7243056" cy="19937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B1120-F7D2-42EA-AAC5-1F51CAABCF35}">
      <dsp:nvSpPr>
        <dsp:cNvPr id="0" name=""/>
        <dsp:cNvSpPr/>
      </dsp:nvSpPr>
      <dsp:spPr>
        <a:xfrm>
          <a:off x="603095" y="4020636"/>
          <a:ext cx="1096537" cy="1096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68DB1B-0C18-4198-9142-BFF6267945F8}">
      <dsp:nvSpPr>
        <dsp:cNvPr id="0" name=""/>
        <dsp:cNvSpPr/>
      </dsp:nvSpPr>
      <dsp:spPr>
        <a:xfrm>
          <a:off x="2302728" y="3572053"/>
          <a:ext cx="4940327" cy="199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000" tIns="211000" rIns="211000" bIns="211000" numCol="1" spcCol="1270" anchor="ctr" anchorCtr="0">
          <a:noAutofit/>
        </a:bodyPr>
        <a:lstStyle/>
        <a:p>
          <a:pPr marL="0" lvl="0" indent="0" algn="l" defTabSz="1022350">
            <a:lnSpc>
              <a:spcPct val="90000"/>
            </a:lnSpc>
            <a:spcBef>
              <a:spcPct val="0"/>
            </a:spcBef>
            <a:spcAft>
              <a:spcPct val="35000"/>
            </a:spcAft>
            <a:buNone/>
          </a:pPr>
          <a:r>
            <a:rPr lang="en-US" sz="2300" kern="1200" baseline="0"/>
            <a:t>This transparency enhances trust and accountability as stakeholders can verify the authenticity and history of transactions without relying on intermediaries</a:t>
          </a:r>
          <a:endParaRPr lang="en-US" sz="2300" kern="1200"/>
        </a:p>
      </dsp:txBody>
      <dsp:txXfrm>
        <a:off x="2302728" y="3572053"/>
        <a:ext cx="4940327" cy="199370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58E26-033E-414C-A80B-EC055C90EE31}">
      <dsp:nvSpPr>
        <dsp:cNvPr id="0" name=""/>
        <dsp:cNvSpPr/>
      </dsp:nvSpPr>
      <dsp:spPr>
        <a:xfrm>
          <a:off x="0" y="46224"/>
          <a:ext cx="11770178" cy="205335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b="1" kern="1200"/>
            <a:t>Security Considerations</a:t>
          </a:r>
          <a:r>
            <a:rPr lang="en-US" sz="3900" kern="1200"/>
            <a:t>: Hot wallets are more susceptible to hacking, malware, and other online attacks since they are connected to the internet.</a:t>
          </a:r>
          <a:endParaRPr lang="en-US" sz="3900" kern="1200">
            <a:latin typeface="Franklin Gothic Demi Cond"/>
          </a:endParaRPr>
        </a:p>
      </dsp:txBody>
      <dsp:txXfrm>
        <a:off x="100236" y="146460"/>
        <a:ext cx="11569706" cy="1852878"/>
      </dsp:txXfrm>
    </dsp:sp>
    <dsp:sp modelId="{A35A301F-F0E5-4A8D-9DF7-F3D84FDBEDA4}">
      <dsp:nvSpPr>
        <dsp:cNvPr id="0" name=""/>
        <dsp:cNvSpPr/>
      </dsp:nvSpPr>
      <dsp:spPr>
        <a:xfrm>
          <a:off x="0" y="2211894"/>
          <a:ext cx="11770178" cy="205335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latin typeface="Franklin Gothic Demi Cond"/>
            </a:rPr>
            <a:t> </a:t>
          </a:r>
          <a:r>
            <a:rPr lang="en-US" sz="3900" kern="1200"/>
            <a:t>Users should take extra precautions, such as using strong passwords, enabling two-factor authentication, and keeping software up to date.</a:t>
          </a:r>
        </a:p>
      </dsp:txBody>
      <dsp:txXfrm>
        <a:off x="100236" y="2312130"/>
        <a:ext cx="11569706" cy="185287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EDCE0-7542-4BEA-96DF-F525C5CDC5D7}">
      <dsp:nvSpPr>
        <dsp:cNvPr id="0" name=""/>
        <dsp:cNvSpPr/>
      </dsp:nvSpPr>
      <dsp:spPr>
        <a:xfrm>
          <a:off x="0" y="34211"/>
          <a:ext cx="11823263" cy="13689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t>Definition</a:t>
          </a:r>
          <a:r>
            <a:rPr lang="en-US" sz="2600" b="0" kern="1200"/>
            <a:t>: Cold wallets are cryptocurrency wallets that are not connected to the internet, thus providing an additional layer of security against online threats.</a:t>
          </a:r>
        </a:p>
      </dsp:txBody>
      <dsp:txXfrm>
        <a:off x="66824" y="101035"/>
        <a:ext cx="11689615" cy="1235252"/>
      </dsp:txXfrm>
    </dsp:sp>
    <dsp:sp modelId="{FDDFAA42-51BF-45BB-8BDD-00229A87B9CD}">
      <dsp:nvSpPr>
        <dsp:cNvPr id="0" name=""/>
        <dsp:cNvSpPr/>
      </dsp:nvSpPr>
      <dsp:spPr>
        <a:xfrm>
          <a:off x="0" y="1477991"/>
          <a:ext cx="11823263" cy="13689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Security</a:t>
          </a:r>
          <a:r>
            <a:rPr lang="en-US" sz="2600" kern="1200"/>
            <a:t>: Cold wallets are considered more secure for storing large amounts of cryptocurrency because they are not susceptible to hacking or online attacks. They are often used for long-term storage ("</a:t>
          </a:r>
          <a:r>
            <a:rPr lang="en-US" sz="2600" kern="1200" err="1"/>
            <a:t>HODLing</a:t>
          </a:r>
          <a:r>
            <a:rPr lang="en-US" sz="2600" kern="1200"/>
            <a:t>") of cryptocurrencies.</a:t>
          </a:r>
        </a:p>
      </dsp:txBody>
      <dsp:txXfrm>
        <a:off x="66824" y="1544815"/>
        <a:ext cx="11689615" cy="1235252"/>
      </dsp:txXfrm>
    </dsp:sp>
    <dsp:sp modelId="{A31E6011-B611-47FD-AF50-915FA82AADC1}">
      <dsp:nvSpPr>
        <dsp:cNvPr id="0" name=""/>
        <dsp:cNvSpPr/>
      </dsp:nvSpPr>
      <dsp:spPr>
        <a:xfrm>
          <a:off x="0" y="2921771"/>
          <a:ext cx="11823263" cy="13689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Examples</a:t>
          </a:r>
          <a:r>
            <a:rPr lang="en-US" sz="2600" kern="1200"/>
            <a:t>: Hardware wallets (such as Ledger Nano S, </a:t>
          </a:r>
          <a:r>
            <a:rPr lang="en-US" sz="2600" kern="1200" err="1"/>
            <a:t>Trezor</a:t>
          </a:r>
          <a:r>
            <a:rPr lang="en-US" sz="2600" kern="1200"/>
            <a:t>), paper wallets, and offline software wallets are examples of cold wallets.</a:t>
          </a:r>
        </a:p>
      </dsp:txBody>
      <dsp:txXfrm>
        <a:off x="66824" y="2988595"/>
        <a:ext cx="11689615" cy="123525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B7A9B-DCFA-47B4-8FD0-62C8EF1F53A7}">
      <dsp:nvSpPr>
        <dsp:cNvPr id="0" name=""/>
        <dsp:cNvSpPr/>
      </dsp:nvSpPr>
      <dsp:spPr>
        <a:xfrm>
          <a:off x="0" y="797759"/>
          <a:ext cx="11854580" cy="14727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FF453-1BE4-4039-8A5C-B2A52F754CCE}">
      <dsp:nvSpPr>
        <dsp:cNvPr id="0" name=""/>
        <dsp:cNvSpPr/>
      </dsp:nvSpPr>
      <dsp:spPr>
        <a:xfrm>
          <a:off x="445517" y="1129136"/>
          <a:ext cx="810032" cy="8100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AE73C-210B-4687-998A-F23523B260D4}">
      <dsp:nvSpPr>
        <dsp:cNvPr id="0" name=""/>
        <dsp:cNvSpPr/>
      </dsp:nvSpPr>
      <dsp:spPr>
        <a:xfrm>
          <a:off x="1701068" y="797759"/>
          <a:ext cx="10153511" cy="1472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70" tIns="155870" rIns="155870" bIns="155870" numCol="1" spcCol="1270" anchor="ctr" anchorCtr="0">
          <a:noAutofit/>
        </a:bodyPr>
        <a:lstStyle/>
        <a:p>
          <a:pPr marL="0" lvl="0" indent="0" algn="l" defTabSz="1111250">
            <a:lnSpc>
              <a:spcPct val="90000"/>
            </a:lnSpc>
            <a:spcBef>
              <a:spcPct val="0"/>
            </a:spcBef>
            <a:spcAft>
              <a:spcPct val="35000"/>
            </a:spcAft>
            <a:buNone/>
          </a:pPr>
          <a:r>
            <a:rPr lang="en-US" sz="2500" b="1" kern="1200"/>
            <a:t>Access</a:t>
          </a:r>
          <a:r>
            <a:rPr lang="en-US" sz="2500" b="0" kern="1200"/>
            <a:t>: Accessing</a:t>
          </a:r>
          <a:r>
            <a:rPr lang="en-US" sz="2500" kern="1200"/>
            <a:t> funds in a cold wallet typically requires physically connecting the wallet </a:t>
          </a:r>
          <a:r>
            <a:rPr lang="en-US" sz="2500" b="0" kern="1200"/>
            <a:t>to </a:t>
          </a:r>
          <a:r>
            <a:rPr lang="en-US" sz="2500" kern="1200"/>
            <a:t>a computer or mobile device when needed</a:t>
          </a:r>
          <a:r>
            <a:rPr lang="en-US" sz="2500" b="0" kern="1200"/>
            <a:t>, </a:t>
          </a:r>
          <a:r>
            <a:rPr lang="en-US" sz="2500" kern="1200"/>
            <a:t>making transactions less convenient compared to hot wallets</a:t>
          </a:r>
          <a:r>
            <a:rPr lang="en-US" sz="2500" b="0" kern="1200"/>
            <a:t>.</a:t>
          </a:r>
        </a:p>
      </dsp:txBody>
      <dsp:txXfrm>
        <a:off x="1701068" y="797759"/>
        <a:ext cx="10153511" cy="1472786"/>
      </dsp:txXfrm>
    </dsp:sp>
    <dsp:sp modelId="{1859A36E-08E6-4DD7-9E33-3A1D00DFE113}">
      <dsp:nvSpPr>
        <dsp:cNvPr id="0" name=""/>
        <dsp:cNvSpPr/>
      </dsp:nvSpPr>
      <dsp:spPr>
        <a:xfrm>
          <a:off x="0" y="2638742"/>
          <a:ext cx="11854580" cy="14727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8F5AC-1B0A-499F-A2B6-0143E6DC0968}">
      <dsp:nvSpPr>
        <dsp:cNvPr id="0" name=""/>
        <dsp:cNvSpPr/>
      </dsp:nvSpPr>
      <dsp:spPr>
        <a:xfrm>
          <a:off x="445517" y="2970119"/>
          <a:ext cx="810032" cy="8100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69CAD9-2BC6-4693-AAB0-49911F13A786}">
      <dsp:nvSpPr>
        <dsp:cNvPr id="0" name=""/>
        <dsp:cNvSpPr/>
      </dsp:nvSpPr>
      <dsp:spPr>
        <a:xfrm>
          <a:off x="1701068" y="2638742"/>
          <a:ext cx="10153511" cy="1472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70" tIns="155870" rIns="155870" bIns="155870" numCol="1" spcCol="1270" anchor="ctr" anchorCtr="0">
          <a:noAutofit/>
        </a:bodyPr>
        <a:lstStyle/>
        <a:p>
          <a:pPr marL="0" lvl="0" indent="0" algn="l" defTabSz="1111250">
            <a:lnSpc>
              <a:spcPct val="90000"/>
            </a:lnSpc>
            <a:spcBef>
              <a:spcPct val="0"/>
            </a:spcBef>
            <a:spcAft>
              <a:spcPct val="35000"/>
            </a:spcAft>
            <a:buNone/>
          </a:pPr>
          <a:r>
            <a:rPr lang="en-US" sz="2500" b="1" kern="1200"/>
            <a:t>Backup</a:t>
          </a:r>
          <a:r>
            <a:rPr lang="en-US" sz="2500" kern="1200"/>
            <a:t>: Users of cold wallets must take </a:t>
          </a:r>
          <a:r>
            <a:rPr lang="en-US" sz="2500" b="0" kern="1200"/>
            <a:t>extra </a:t>
          </a:r>
          <a:r>
            <a:rPr lang="en-US" sz="2500" kern="1200"/>
            <a:t>precautions to secure their backup phrases or private keys, as losing access to these could result in permanent loss of funds.</a:t>
          </a:r>
        </a:p>
      </dsp:txBody>
      <dsp:txXfrm>
        <a:off x="1701068" y="2638742"/>
        <a:ext cx="10153511" cy="1472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22EE0-C3E1-4EE7-B2B4-50224BE7A51F}">
      <dsp:nvSpPr>
        <dsp:cNvPr id="0" name=""/>
        <dsp:cNvSpPr/>
      </dsp:nvSpPr>
      <dsp:spPr>
        <a:xfrm>
          <a:off x="0" y="789"/>
          <a:ext cx="7057441" cy="18480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B7235-9861-4B66-A6C1-6C6F224CAC7A}">
      <dsp:nvSpPr>
        <dsp:cNvPr id="0" name=""/>
        <dsp:cNvSpPr/>
      </dsp:nvSpPr>
      <dsp:spPr>
        <a:xfrm>
          <a:off x="559042" y="416606"/>
          <a:ext cx="1016440" cy="10164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BC94A-F9A8-4133-87E0-3C4C9804396D}">
      <dsp:nvSpPr>
        <dsp:cNvPr id="0" name=""/>
        <dsp:cNvSpPr/>
      </dsp:nvSpPr>
      <dsp:spPr>
        <a:xfrm>
          <a:off x="2134524" y="789"/>
          <a:ext cx="4922916" cy="1848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588" tIns="195588" rIns="195588" bIns="195588" numCol="1" spcCol="1270" anchor="ctr" anchorCtr="0">
          <a:noAutofit/>
        </a:bodyPr>
        <a:lstStyle/>
        <a:p>
          <a:pPr marL="0" lvl="0" indent="0" algn="l" defTabSz="1022350">
            <a:lnSpc>
              <a:spcPct val="90000"/>
            </a:lnSpc>
            <a:spcBef>
              <a:spcPct val="0"/>
            </a:spcBef>
            <a:spcAft>
              <a:spcPct val="35000"/>
            </a:spcAft>
            <a:buNone/>
          </a:pPr>
          <a:r>
            <a:rPr lang="en-US" sz="2300" kern="1200" baseline="0"/>
            <a:t>Blockchain employs advanced cryptographic techniques to secure data and transactions on the network</a:t>
          </a:r>
          <a:endParaRPr lang="en-US" sz="2300" kern="1200"/>
        </a:p>
      </dsp:txBody>
      <dsp:txXfrm>
        <a:off x="2134524" y="789"/>
        <a:ext cx="4922916" cy="1848072"/>
      </dsp:txXfrm>
    </dsp:sp>
    <dsp:sp modelId="{E0C0AB24-2CD1-4D67-BF17-DDD1AF8E97EA}">
      <dsp:nvSpPr>
        <dsp:cNvPr id="0" name=""/>
        <dsp:cNvSpPr/>
      </dsp:nvSpPr>
      <dsp:spPr>
        <a:xfrm>
          <a:off x="0" y="2310881"/>
          <a:ext cx="7057441" cy="18480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4EB79-AB6C-4CDD-875A-0529DABB00D7}">
      <dsp:nvSpPr>
        <dsp:cNvPr id="0" name=""/>
        <dsp:cNvSpPr/>
      </dsp:nvSpPr>
      <dsp:spPr>
        <a:xfrm>
          <a:off x="559042" y="2726697"/>
          <a:ext cx="1016440" cy="10164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AC743-973B-4B2F-8B1B-F35370C5F093}">
      <dsp:nvSpPr>
        <dsp:cNvPr id="0" name=""/>
        <dsp:cNvSpPr/>
      </dsp:nvSpPr>
      <dsp:spPr>
        <a:xfrm>
          <a:off x="2134524" y="2310881"/>
          <a:ext cx="4922916" cy="1848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588" tIns="195588" rIns="195588" bIns="195588" numCol="1" spcCol="1270" anchor="ctr" anchorCtr="0">
          <a:noAutofit/>
        </a:bodyPr>
        <a:lstStyle/>
        <a:p>
          <a:pPr marL="0" lvl="0" indent="0" algn="l" defTabSz="1022350">
            <a:lnSpc>
              <a:spcPct val="90000"/>
            </a:lnSpc>
            <a:spcBef>
              <a:spcPct val="0"/>
            </a:spcBef>
            <a:spcAft>
              <a:spcPct val="35000"/>
            </a:spcAft>
            <a:buNone/>
          </a:pPr>
          <a:r>
            <a:rPr lang="en-US" sz="2300" kern="1200" baseline="0"/>
            <a:t>Consensus mechanisms such as Proof of Work or Proof of Stake ensure that malicious actors cannot manipulate the blockchain</a:t>
          </a:r>
          <a:endParaRPr lang="en-US" sz="2300" kern="1200"/>
        </a:p>
      </dsp:txBody>
      <dsp:txXfrm>
        <a:off x="2134524" y="2310881"/>
        <a:ext cx="4922916" cy="1848072"/>
      </dsp:txXfrm>
    </dsp:sp>
    <dsp:sp modelId="{B4DB5B47-06D7-4623-9F6E-A686683B98F7}">
      <dsp:nvSpPr>
        <dsp:cNvPr id="0" name=""/>
        <dsp:cNvSpPr/>
      </dsp:nvSpPr>
      <dsp:spPr>
        <a:xfrm>
          <a:off x="0" y="4620972"/>
          <a:ext cx="7057441" cy="184807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2E120-8521-4123-9B65-5F2F4446109C}">
      <dsp:nvSpPr>
        <dsp:cNvPr id="0" name=""/>
        <dsp:cNvSpPr/>
      </dsp:nvSpPr>
      <dsp:spPr>
        <a:xfrm>
          <a:off x="559042" y="5036788"/>
          <a:ext cx="1016440" cy="10164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EB5F7-58F0-49BC-AD98-27E90263B3D9}">
      <dsp:nvSpPr>
        <dsp:cNvPr id="0" name=""/>
        <dsp:cNvSpPr/>
      </dsp:nvSpPr>
      <dsp:spPr>
        <a:xfrm>
          <a:off x="2134524" y="4620972"/>
          <a:ext cx="4922916" cy="1848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588" tIns="195588" rIns="195588" bIns="195588" numCol="1" spcCol="1270" anchor="ctr" anchorCtr="0">
          <a:noAutofit/>
        </a:bodyPr>
        <a:lstStyle/>
        <a:p>
          <a:pPr marL="0" lvl="0" indent="0" algn="l" defTabSz="1022350">
            <a:lnSpc>
              <a:spcPct val="90000"/>
            </a:lnSpc>
            <a:spcBef>
              <a:spcPct val="0"/>
            </a:spcBef>
            <a:spcAft>
              <a:spcPct val="35000"/>
            </a:spcAft>
            <a:buNone/>
          </a:pPr>
          <a:r>
            <a:rPr lang="en-US" sz="2300" kern="1200" baseline="0"/>
            <a:t>Additionally, the decentralized nature of blockchain makes it resilient to single points of failure and cyber attacks</a:t>
          </a:r>
          <a:endParaRPr lang="en-US" sz="2300" kern="1200"/>
        </a:p>
      </dsp:txBody>
      <dsp:txXfrm>
        <a:off x="2134524" y="4620972"/>
        <a:ext cx="4922916" cy="1848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514A5-B878-46F5-AA50-AAE5E52DF23A}">
      <dsp:nvSpPr>
        <dsp:cNvPr id="0" name=""/>
        <dsp:cNvSpPr/>
      </dsp:nvSpPr>
      <dsp:spPr>
        <a:xfrm>
          <a:off x="0" y="788"/>
          <a:ext cx="7203980" cy="18452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5DE54-8667-4C67-B51D-6769F9B24722}">
      <dsp:nvSpPr>
        <dsp:cNvPr id="0" name=""/>
        <dsp:cNvSpPr/>
      </dsp:nvSpPr>
      <dsp:spPr>
        <a:xfrm>
          <a:off x="558197" y="415977"/>
          <a:ext cx="1014905" cy="1014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A2E1CE-7E96-4757-B726-783087B10F10}">
      <dsp:nvSpPr>
        <dsp:cNvPr id="0" name=""/>
        <dsp:cNvSpPr/>
      </dsp:nvSpPr>
      <dsp:spPr>
        <a:xfrm>
          <a:off x="2131300" y="788"/>
          <a:ext cx="5072679" cy="184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92" tIns="195292" rIns="195292" bIns="195292" numCol="1" spcCol="1270" anchor="ctr" anchorCtr="0">
          <a:noAutofit/>
        </a:bodyPr>
        <a:lstStyle/>
        <a:p>
          <a:pPr marL="0" lvl="0" indent="0" algn="l" defTabSz="977900">
            <a:lnSpc>
              <a:spcPct val="90000"/>
            </a:lnSpc>
            <a:spcBef>
              <a:spcPct val="0"/>
            </a:spcBef>
            <a:spcAft>
              <a:spcPct val="35000"/>
            </a:spcAft>
            <a:buNone/>
          </a:pPr>
          <a:r>
            <a:rPr lang="en-US" sz="2200" kern="1200" baseline="0"/>
            <a:t>Addresses are unique identifiers that are used in a transaction on the blockchain to denote senders and recipients</a:t>
          </a:r>
          <a:endParaRPr lang="en-US" sz="2200" kern="1200"/>
        </a:p>
      </dsp:txBody>
      <dsp:txXfrm>
        <a:off x="2131300" y="788"/>
        <a:ext cx="5072679" cy="1845282"/>
      </dsp:txXfrm>
    </dsp:sp>
    <dsp:sp modelId="{A6C32049-17D3-4AA6-A09F-82795070E29F}">
      <dsp:nvSpPr>
        <dsp:cNvPr id="0" name=""/>
        <dsp:cNvSpPr/>
      </dsp:nvSpPr>
      <dsp:spPr>
        <a:xfrm>
          <a:off x="0" y="2307391"/>
          <a:ext cx="7203980" cy="18452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24E68-128A-40BA-90FA-D749D335B63F}">
      <dsp:nvSpPr>
        <dsp:cNvPr id="0" name=""/>
        <dsp:cNvSpPr/>
      </dsp:nvSpPr>
      <dsp:spPr>
        <a:xfrm>
          <a:off x="558197" y="2722579"/>
          <a:ext cx="1014905" cy="1014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F9D1C-02CE-4C9D-919D-FE09AC912657}">
      <dsp:nvSpPr>
        <dsp:cNvPr id="0" name=""/>
        <dsp:cNvSpPr/>
      </dsp:nvSpPr>
      <dsp:spPr>
        <a:xfrm>
          <a:off x="2131300" y="2307391"/>
          <a:ext cx="5072679" cy="184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92" tIns="195292" rIns="195292" bIns="195292" numCol="1" spcCol="1270" anchor="ctr" anchorCtr="0">
          <a:noAutofit/>
        </a:bodyPr>
        <a:lstStyle/>
        <a:p>
          <a:pPr marL="0" lvl="0" indent="0" algn="l" defTabSz="977900">
            <a:lnSpc>
              <a:spcPct val="90000"/>
            </a:lnSpc>
            <a:spcBef>
              <a:spcPct val="0"/>
            </a:spcBef>
            <a:spcAft>
              <a:spcPct val="35000"/>
            </a:spcAft>
            <a:buNone/>
          </a:pPr>
          <a:r>
            <a:rPr lang="en-US" sz="2200" kern="1200" baseline="0"/>
            <a:t>Bitcoin is in fact a pseudonymous system</a:t>
          </a:r>
          <a:endParaRPr lang="en-US" sz="2200" kern="1200"/>
        </a:p>
      </dsp:txBody>
      <dsp:txXfrm>
        <a:off x="2131300" y="2307391"/>
        <a:ext cx="5072679" cy="1845282"/>
      </dsp:txXfrm>
    </dsp:sp>
    <dsp:sp modelId="{D3069404-7D3D-4A69-87EE-2D1D7E5372F6}">
      <dsp:nvSpPr>
        <dsp:cNvPr id="0" name=""/>
        <dsp:cNvSpPr/>
      </dsp:nvSpPr>
      <dsp:spPr>
        <a:xfrm>
          <a:off x="0" y="4613994"/>
          <a:ext cx="7203980" cy="18452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6572-4E1C-4EBD-9AE4-A690167894FC}">
      <dsp:nvSpPr>
        <dsp:cNvPr id="0" name=""/>
        <dsp:cNvSpPr/>
      </dsp:nvSpPr>
      <dsp:spPr>
        <a:xfrm>
          <a:off x="558197" y="5029182"/>
          <a:ext cx="1014905" cy="1014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9C7430-CB3C-46AE-A26F-5745FCDE60AA}">
      <dsp:nvSpPr>
        <dsp:cNvPr id="0" name=""/>
        <dsp:cNvSpPr/>
      </dsp:nvSpPr>
      <dsp:spPr>
        <a:xfrm>
          <a:off x="2131300" y="4613994"/>
          <a:ext cx="5072679" cy="184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92" tIns="195292" rIns="195292" bIns="195292" numCol="1" spcCol="1270" anchor="ctr" anchorCtr="0">
          <a:noAutofit/>
        </a:bodyPr>
        <a:lstStyle/>
        <a:p>
          <a:pPr marL="0" lvl="0" indent="0" algn="l" defTabSz="977900">
            <a:lnSpc>
              <a:spcPct val="90000"/>
            </a:lnSpc>
            <a:spcBef>
              <a:spcPct val="0"/>
            </a:spcBef>
            <a:spcAft>
              <a:spcPct val="35000"/>
            </a:spcAft>
            <a:buNone/>
          </a:pPr>
          <a:r>
            <a:rPr lang="en-US" sz="2200" kern="1200" baseline="0"/>
            <a:t>End users are usually not directly identifiable but some research in de-anonymizing bitcoin users have shown that users can be identified successfully</a:t>
          </a:r>
          <a:endParaRPr lang="en-US" sz="2200" kern="1200"/>
        </a:p>
      </dsp:txBody>
      <dsp:txXfrm>
        <a:off x="2131300" y="4613994"/>
        <a:ext cx="5072679" cy="18452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8886A-698E-4319-8D00-137E8456E356}">
      <dsp:nvSpPr>
        <dsp:cNvPr id="0" name=""/>
        <dsp:cNvSpPr/>
      </dsp:nvSpPr>
      <dsp:spPr>
        <a:xfrm>
          <a:off x="0" y="1114848"/>
          <a:ext cx="7243056" cy="2058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1A431-838E-4913-B1AA-CDB14020D46D}">
      <dsp:nvSpPr>
        <dsp:cNvPr id="0" name=""/>
        <dsp:cNvSpPr/>
      </dsp:nvSpPr>
      <dsp:spPr>
        <a:xfrm>
          <a:off x="622599" y="1577938"/>
          <a:ext cx="1131999" cy="11319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8839F-F090-4621-B060-C7AE1DA27D1F}">
      <dsp:nvSpPr>
        <dsp:cNvPr id="0" name=""/>
        <dsp:cNvSpPr/>
      </dsp:nvSpPr>
      <dsp:spPr>
        <a:xfrm>
          <a:off x="2377199" y="1114848"/>
          <a:ext cx="4865856" cy="2058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824" tIns="217824" rIns="217824" bIns="217824" numCol="1" spcCol="1270" anchor="ctr" anchorCtr="0">
          <a:noAutofit/>
        </a:bodyPr>
        <a:lstStyle/>
        <a:p>
          <a:pPr marL="0" lvl="0" indent="0" algn="l" defTabSz="1111250">
            <a:lnSpc>
              <a:spcPct val="90000"/>
            </a:lnSpc>
            <a:spcBef>
              <a:spcPct val="0"/>
            </a:spcBef>
            <a:spcAft>
              <a:spcPct val="35000"/>
            </a:spcAft>
            <a:buNone/>
          </a:pPr>
          <a:r>
            <a:rPr lang="en-US" sz="2500" kern="1200" baseline="0"/>
            <a:t>A transaction is the fundamental unit of a blockchain</a:t>
          </a:r>
          <a:endParaRPr lang="en-US" sz="2500" kern="1200"/>
        </a:p>
      </dsp:txBody>
      <dsp:txXfrm>
        <a:off x="2377199" y="1114848"/>
        <a:ext cx="4865856" cy="2058181"/>
      </dsp:txXfrm>
    </dsp:sp>
    <dsp:sp modelId="{29666696-D565-432F-8CD7-24597484E65D}">
      <dsp:nvSpPr>
        <dsp:cNvPr id="0" name=""/>
        <dsp:cNvSpPr/>
      </dsp:nvSpPr>
      <dsp:spPr>
        <a:xfrm>
          <a:off x="0" y="3687574"/>
          <a:ext cx="7243056" cy="2058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AF566-676B-4D6C-A527-8A5D382C3D99}">
      <dsp:nvSpPr>
        <dsp:cNvPr id="0" name=""/>
        <dsp:cNvSpPr/>
      </dsp:nvSpPr>
      <dsp:spPr>
        <a:xfrm>
          <a:off x="622599" y="4150665"/>
          <a:ext cx="1131999" cy="11319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89103D-D40F-4548-A510-29ED13A4749F}">
      <dsp:nvSpPr>
        <dsp:cNvPr id="0" name=""/>
        <dsp:cNvSpPr/>
      </dsp:nvSpPr>
      <dsp:spPr>
        <a:xfrm>
          <a:off x="2377199" y="3687574"/>
          <a:ext cx="4865856" cy="2058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824" tIns="217824" rIns="217824" bIns="217824" numCol="1" spcCol="1270" anchor="ctr" anchorCtr="0">
          <a:noAutofit/>
        </a:bodyPr>
        <a:lstStyle/>
        <a:p>
          <a:pPr marL="0" lvl="0" indent="0" algn="l" defTabSz="1111250">
            <a:lnSpc>
              <a:spcPct val="90000"/>
            </a:lnSpc>
            <a:spcBef>
              <a:spcPct val="0"/>
            </a:spcBef>
            <a:spcAft>
              <a:spcPct val="35000"/>
            </a:spcAft>
            <a:buNone/>
          </a:pPr>
          <a:r>
            <a:rPr lang="en-US" sz="2500" kern="1200" baseline="0"/>
            <a:t>A transaction represents a transfer of value from one address to another</a:t>
          </a:r>
          <a:endParaRPr lang="en-US" sz="2500" kern="1200"/>
        </a:p>
      </dsp:txBody>
      <dsp:txXfrm>
        <a:off x="2377199" y="3687574"/>
        <a:ext cx="4865856" cy="20581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509EB-CA03-49A3-A5E9-01820CF9DBA3}">
      <dsp:nvSpPr>
        <dsp:cNvPr id="0" name=""/>
        <dsp:cNvSpPr/>
      </dsp:nvSpPr>
      <dsp:spPr>
        <a:xfrm>
          <a:off x="0" y="524"/>
          <a:ext cx="11677126" cy="1226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1066-5275-4621-83A2-F8EA24FCFBD8}">
      <dsp:nvSpPr>
        <dsp:cNvPr id="0" name=""/>
        <dsp:cNvSpPr/>
      </dsp:nvSpPr>
      <dsp:spPr>
        <a:xfrm>
          <a:off x="370984" y="276462"/>
          <a:ext cx="674516" cy="674516"/>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CBA2E-D515-4230-A419-5804E70E8671}">
      <dsp:nvSpPr>
        <dsp:cNvPr id="0" name=""/>
        <dsp:cNvSpPr/>
      </dsp:nvSpPr>
      <dsp:spPr>
        <a:xfrm>
          <a:off x="1416484" y="524"/>
          <a:ext cx="10260642" cy="1226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3" tIns="129793" rIns="129793" bIns="129793" numCol="1" spcCol="1270" anchor="ctr" anchorCtr="0">
          <a:noAutofit/>
        </a:bodyPr>
        <a:lstStyle/>
        <a:p>
          <a:pPr marL="0" lvl="0" indent="0" algn="l" defTabSz="1066800">
            <a:lnSpc>
              <a:spcPct val="90000"/>
            </a:lnSpc>
            <a:spcBef>
              <a:spcPct val="0"/>
            </a:spcBef>
            <a:spcAft>
              <a:spcPct val="35000"/>
            </a:spcAft>
            <a:buNone/>
          </a:pPr>
          <a:r>
            <a:rPr lang="en-US" sz="2400" b="1" kern="1200" baseline="0"/>
            <a:t>Version</a:t>
          </a:r>
          <a:r>
            <a:rPr lang="en-US" sz="2400" kern="1200" baseline="0"/>
            <a:t>: Denotes the version of the block structure.</a:t>
          </a:r>
        </a:p>
      </dsp:txBody>
      <dsp:txXfrm>
        <a:off x="1416484" y="524"/>
        <a:ext cx="10260642" cy="1226393"/>
      </dsp:txXfrm>
    </dsp:sp>
    <dsp:sp modelId="{B544CBA7-4D24-422C-9D1F-1AE0EB0A9927}">
      <dsp:nvSpPr>
        <dsp:cNvPr id="0" name=""/>
        <dsp:cNvSpPr/>
      </dsp:nvSpPr>
      <dsp:spPr>
        <a:xfrm>
          <a:off x="0" y="1533516"/>
          <a:ext cx="11677126" cy="1226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DFCB6-9F15-4C01-AA0A-F5B1A3CC807E}">
      <dsp:nvSpPr>
        <dsp:cNvPr id="0" name=""/>
        <dsp:cNvSpPr/>
      </dsp:nvSpPr>
      <dsp:spPr>
        <a:xfrm>
          <a:off x="370984" y="1809454"/>
          <a:ext cx="674516" cy="674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43DC1-8D80-49A2-A956-614816ED348A}">
      <dsp:nvSpPr>
        <dsp:cNvPr id="0" name=""/>
        <dsp:cNvSpPr/>
      </dsp:nvSpPr>
      <dsp:spPr>
        <a:xfrm>
          <a:off x="1416484" y="1533516"/>
          <a:ext cx="10260642" cy="1226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3" tIns="129793" rIns="129793" bIns="129793" numCol="1" spcCol="1270" anchor="ctr" anchorCtr="0">
          <a:noAutofit/>
        </a:bodyPr>
        <a:lstStyle/>
        <a:p>
          <a:pPr marL="0" lvl="0" indent="0" algn="l" defTabSz="1066800">
            <a:lnSpc>
              <a:spcPct val="90000"/>
            </a:lnSpc>
            <a:spcBef>
              <a:spcPct val="0"/>
            </a:spcBef>
            <a:spcAft>
              <a:spcPct val="35000"/>
            </a:spcAft>
            <a:buNone/>
          </a:pPr>
          <a:r>
            <a:rPr lang="en-US" sz="2400" b="1" kern="1200" baseline="0"/>
            <a:t>Previous Block Hash</a:t>
          </a:r>
          <a:r>
            <a:rPr lang="en-US" sz="2400" kern="1200" baseline="0"/>
            <a:t>: A reference to the hash of the preceding block in the blockchain, forming a chain of blocks.</a:t>
          </a:r>
          <a:endParaRPr lang="en-US" sz="2400" kern="1200"/>
        </a:p>
      </dsp:txBody>
      <dsp:txXfrm>
        <a:off x="1416484" y="1533516"/>
        <a:ext cx="10260642" cy="1226393"/>
      </dsp:txXfrm>
    </dsp:sp>
    <dsp:sp modelId="{A09B8EA7-2C30-4D25-8F02-2DDD72860A4F}">
      <dsp:nvSpPr>
        <dsp:cNvPr id="0" name=""/>
        <dsp:cNvSpPr/>
      </dsp:nvSpPr>
      <dsp:spPr>
        <a:xfrm>
          <a:off x="0" y="3066508"/>
          <a:ext cx="11677126" cy="12263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AC3F7-6709-43B4-8D42-F274A4D062BC}">
      <dsp:nvSpPr>
        <dsp:cNvPr id="0" name=""/>
        <dsp:cNvSpPr/>
      </dsp:nvSpPr>
      <dsp:spPr>
        <a:xfrm>
          <a:off x="370984" y="3342446"/>
          <a:ext cx="674516" cy="674516"/>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109370-C2EC-446A-8953-8A9EB1AC40B5}">
      <dsp:nvSpPr>
        <dsp:cNvPr id="0" name=""/>
        <dsp:cNvSpPr/>
      </dsp:nvSpPr>
      <dsp:spPr>
        <a:xfrm>
          <a:off x="1416484" y="3066508"/>
          <a:ext cx="10260642" cy="1226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3" tIns="129793" rIns="129793" bIns="129793" numCol="1" spcCol="1270" anchor="ctr" anchorCtr="0">
          <a:noAutofit/>
        </a:bodyPr>
        <a:lstStyle/>
        <a:p>
          <a:pPr marL="0" lvl="0" indent="0" algn="l" defTabSz="1066800">
            <a:lnSpc>
              <a:spcPct val="90000"/>
            </a:lnSpc>
            <a:spcBef>
              <a:spcPct val="0"/>
            </a:spcBef>
            <a:spcAft>
              <a:spcPct val="35000"/>
            </a:spcAft>
            <a:buNone/>
          </a:pPr>
          <a:r>
            <a:rPr lang="en-US" sz="2400" b="1" kern="1200"/>
            <a:t>Merkle Root</a:t>
          </a:r>
          <a:r>
            <a:rPr lang="en-US" sz="2400" kern="1200"/>
            <a:t>: A hash of all the transactions included in the block. It's a way to efficiently summarize and verify the integrity of all the transactions in the block.</a:t>
          </a:r>
          <a:endParaRPr lang="en-US" sz="2400" kern="1200">
            <a:latin typeface="Franklin Gothic Demi Cond"/>
          </a:endParaRPr>
        </a:p>
      </dsp:txBody>
      <dsp:txXfrm>
        <a:off x="1416484" y="3066508"/>
        <a:ext cx="10260642" cy="12263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509EB-CA03-49A3-A5E9-01820CF9DBA3}">
      <dsp:nvSpPr>
        <dsp:cNvPr id="0" name=""/>
        <dsp:cNvSpPr/>
      </dsp:nvSpPr>
      <dsp:spPr>
        <a:xfrm>
          <a:off x="0" y="498"/>
          <a:ext cx="11875456" cy="11667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1066-5275-4621-83A2-F8EA24FCFBD8}">
      <dsp:nvSpPr>
        <dsp:cNvPr id="0" name=""/>
        <dsp:cNvSpPr/>
      </dsp:nvSpPr>
      <dsp:spPr>
        <a:xfrm>
          <a:off x="352945" y="263019"/>
          <a:ext cx="641718" cy="641718"/>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CBA2E-D515-4230-A419-5804E70E8671}">
      <dsp:nvSpPr>
        <dsp:cNvPr id="0" name=""/>
        <dsp:cNvSpPr/>
      </dsp:nvSpPr>
      <dsp:spPr>
        <a:xfrm>
          <a:off x="1347608" y="498"/>
          <a:ext cx="10527847" cy="11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82" tIns="123482" rIns="123482" bIns="123482" numCol="1" spcCol="1270" anchor="ctr" anchorCtr="0">
          <a:noAutofit/>
        </a:bodyPr>
        <a:lstStyle/>
        <a:p>
          <a:pPr marL="0" lvl="0" indent="0" algn="l" defTabSz="1111250">
            <a:lnSpc>
              <a:spcPct val="90000"/>
            </a:lnSpc>
            <a:spcBef>
              <a:spcPct val="0"/>
            </a:spcBef>
            <a:spcAft>
              <a:spcPct val="35000"/>
            </a:spcAft>
            <a:buNone/>
          </a:pPr>
          <a:r>
            <a:rPr lang="en-US" sz="2500" b="1" kern="1200" baseline="0"/>
            <a:t>Nonce</a:t>
          </a:r>
          <a:r>
            <a:rPr lang="en-US" sz="2500" kern="1200" baseline="0"/>
            <a:t>: A number used in proof-of-work algorithms (like in Bitcoin)</a:t>
          </a:r>
          <a:r>
            <a:rPr lang="en-US" sz="2500" b="0" kern="1200" baseline="0"/>
            <a:t> to mine </a:t>
          </a:r>
          <a:r>
            <a:rPr lang="en-US" sz="2500" kern="1200" baseline="0"/>
            <a:t>the block.</a:t>
          </a:r>
        </a:p>
      </dsp:txBody>
      <dsp:txXfrm>
        <a:off x="1347608" y="498"/>
        <a:ext cx="10527847" cy="1166760"/>
      </dsp:txXfrm>
    </dsp:sp>
    <dsp:sp modelId="{B544CBA7-4D24-422C-9D1F-1AE0EB0A9927}">
      <dsp:nvSpPr>
        <dsp:cNvPr id="0" name=""/>
        <dsp:cNvSpPr/>
      </dsp:nvSpPr>
      <dsp:spPr>
        <a:xfrm>
          <a:off x="0" y="1458949"/>
          <a:ext cx="11875456" cy="11667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DFCB6-9F15-4C01-AA0A-F5B1A3CC807E}">
      <dsp:nvSpPr>
        <dsp:cNvPr id="0" name=""/>
        <dsp:cNvSpPr/>
      </dsp:nvSpPr>
      <dsp:spPr>
        <a:xfrm>
          <a:off x="352945" y="1721470"/>
          <a:ext cx="641718" cy="64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43DC1-8D80-49A2-A956-614816ED348A}">
      <dsp:nvSpPr>
        <dsp:cNvPr id="0" name=""/>
        <dsp:cNvSpPr/>
      </dsp:nvSpPr>
      <dsp:spPr>
        <a:xfrm>
          <a:off x="1347608" y="1458949"/>
          <a:ext cx="10527847" cy="11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82" tIns="123482" rIns="123482" bIns="123482" numCol="1" spcCol="1270" anchor="ctr" anchorCtr="0">
          <a:noAutofit/>
        </a:bodyPr>
        <a:lstStyle/>
        <a:p>
          <a:pPr marL="0" lvl="0" indent="0" algn="l" defTabSz="1111250">
            <a:lnSpc>
              <a:spcPct val="90000"/>
            </a:lnSpc>
            <a:spcBef>
              <a:spcPct val="0"/>
            </a:spcBef>
            <a:spcAft>
              <a:spcPct val="35000"/>
            </a:spcAft>
            <a:buNone/>
          </a:pPr>
          <a:r>
            <a:rPr lang="en-US" sz="2500" b="1" kern="1200" baseline="0"/>
            <a:t>Difficulty Target</a:t>
          </a:r>
          <a:r>
            <a:rPr lang="en-US" sz="2500" kern="1200" baseline="0"/>
            <a:t>: The target threshold for the block hash to meet in proof-of-work systems.</a:t>
          </a:r>
          <a:endParaRPr lang="en-US" sz="2500" kern="1200"/>
        </a:p>
      </dsp:txBody>
      <dsp:txXfrm>
        <a:off x="1347608" y="1458949"/>
        <a:ext cx="10527847" cy="1166760"/>
      </dsp:txXfrm>
    </dsp:sp>
    <dsp:sp modelId="{EA4D2420-203C-4FA0-8853-C6385C736DBE}">
      <dsp:nvSpPr>
        <dsp:cNvPr id="0" name=""/>
        <dsp:cNvSpPr/>
      </dsp:nvSpPr>
      <dsp:spPr>
        <a:xfrm>
          <a:off x="0" y="2917399"/>
          <a:ext cx="11875456" cy="11667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C15BC-273A-4575-9F31-4A1076C0812B}">
      <dsp:nvSpPr>
        <dsp:cNvPr id="0" name=""/>
        <dsp:cNvSpPr/>
      </dsp:nvSpPr>
      <dsp:spPr>
        <a:xfrm>
          <a:off x="352945" y="3179920"/>
          <a:ext cx="641718" cy="641718"/>
        </a:xfrm>
        <a:prstGeom prst="rect">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AD3639-9953-43C8-919E-327014A0CBAD}">
      <dsp:nvSpPr>
        <dsp:cNvPr id="0" name=""/>
        <dsp:cNvSpPr/>
      </dsp:nvSpPr>
      <dsp:spPr>
        <a:xfrm>
          <a:off x="1347608" y="2917399"/>
          <a:ext cx="10527847" cy="11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82" tIns="123482" rIns="123482" bIns="123482" numCol="1" spcCol="1270" anchor="ctr" anchorCtr="0">
          <a:noAutofit/>
        </a:bodyPr>
        <a:lstStyle/>
        <a:p>
          <a:pPr marL="0" lvl="0" indent="0" algn="l" defTabSz="1111250" rtl="0">
            <a:lnSpc>
              <a:spcPct val="90000"/>
            </a:lnSpc>
            <a:spcBef>
              <a:spcPct val="0"/>
            </a:spcBef>
            <a:spcAft>
              <a:spcPct val="35000"/>
            </a:spcAft>
            <a:buNone/>
          </a:pPr>
          <a:r>
            <a:rPr lang="en-US" sz="2500" kern="1200">
              <a:latin typeface="Calibri"/>
              <a:ea typeface="Calibri"/>
              <a:cs typeface="Calibri"/>
            </a:rPr>
            <a:t>Timestamp: The time when the block was created.</a:t>
          </a:r>
          <a:endParaRPr lang="en-US" sz="2500" kern="1200">
            <a:latin typeface="Franklin Gothic Demi Cond"/>
          </a:endParaRPr>
        </a:p>
      </dsp:txBody>
      <dsp:txXfrm>
        <a:off x="1347608" y="2917399"/>
        <a:ext cx="10527847" cy="1166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509EB-CA03-49A3-A5E9-01820CF9DBA3}">
      <dsp:nvSpPr>
        <dsp:cNvPr id="0" name=""/>
        <dsp:cNvSpPr/>
      </dsp:nvSpPr>
      <dsp:spPr>
        <a:xfrm>
          <a:off x="0" y="750265"/>
          <a:ext cx="11906770" cy="13851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1066-5275-4621-83A2-F8EA24FCFBD8}">
      <dsp:nvSpPr>
        <dsp:cNvPr id="0" name=""/>
        <dsp:cNvSpPr/>
      </dsp:nvSpPr>
      <dsp:spPr>
        <a:xfrm>
          <a:off x="418994" y="1061913"/>
          <a:ext cx="761807" cy="76180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CBA2E-D515-4230-A419-5804E70E8671}">
      <dsp:nvSpPr>
        <dsp:cNvPr id="0" name=""/>
        <dsp:cNvSpPr/>
      </dsp:nvSpPr>
      <dsp:spPr>
        <a:xfrm>
          <a:off x="1599796" y="750265"/>
          <a:ext cx="10306973" cy="138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90" tIns="146590" rIns="146590" bIns="146590" numCol="1" spcCol="1270" anchor="ctr" anchorCtr="0">
          <a:noAutofit/>
        </a:bodyPr>
        <a:lstStyle/>
        <a:p>
          <a:pPr marL="0" lvl="0" indent="0" algn="l" defTabSz="1111250">
            <a:lnSpc>
              <a:spcPct val="90000"/>
            </a:lnSpc>
            <a:spcBef>
              <a:spcPct val="0"/>
            </a:spcBef>
            <a:spcAft>
              <a:spcPct val="35000"/>
            </a:spcAft>
            <a:buNone/>
          </a:pPr>
          <a:r>
            <a:rPr lang="en-US" sz="2500" b="1" kern="1200" baseline="0"/>
            <a:t>Transaction Data</a:t>
          </a:r>
          <a:r>
            <a:rPr lang="en-US" sz="2500" kern="1200" baseline="0"/>
            <a:t>: Information about the transactions being recorded in the block. This can include sender, recipient, amount, and other relevant data depending on</a:t>
          </a:r>
          <a:r>
            <a:rPr lang="en-US" sz="2500" b="0" kern="1200" baseline="0"/>
            <a:t> </a:t>
          </a:r>
          <a:r>
            <a:rPr lang="en-US" sz="2500" kern="1200" baseline="0"/>
            <a:t>the blockchain's purpose.</a:t>
          </a:r>
        </a:p>
      </dsp:txBody>
      <dsp:txXfrm>
        <a:off x="1599796" y="750265"/>
        <a:ext cx="10306973" cy="1385104"/>
      </dsp:txXfrm>
    </dsp:sp>
    <dsp:sp modelId="{EA4D2420-203C-4FA0-8853-C6385C736DBE}">
      <dsp:nvSpPr>
        <dsp:cNvPr id="0" name=""/>
        <dsp:cNvSpPr/>
      </dsp:nvSpPr>
      <dsp:spPr>
        <a:xfrm>
          <a:off x="0" y="2481646"/>
          <a:ext cx="11906770" cy="1385104"/>
        </a:xfrm>
        <a:prstGeom prst="roundRect">
          <a:avLst>
            <a:gd name="adj" fmla="val 10000"/>
          </a:avLst>
        </a:prstGeom>
        <a:solidFill>
          <a:schemeClr val="accent5">
            <a:hueOff val="-1496876"/>
            <a:satOff val="674"/>
            <a:lumOff val="-7057"/>
            <a:alphaOff val="0"/>
          </a:schemeClr>
        </a:solidFill>
        <a:ln>
          <a:noFill/>
        </a:ln>
        <a:effectLst/>
      </dsp:spPr>
      <dsp:style>
        <a:lnRef idx="0">
          <a:scrgbClr r="0" g="0" b="0"/>
        </a:lnRef>
        <a:fillRef idx="1">
          <a:scrgbClr r="0" g="0" b="0"/>
        </a:fillRef>
        <a:effectRef idx="0">
          <a:scrgbClr r="0" g="0" b="0"/>
        </a:effectRef>
        <a:fontRef idx="minor"/>
      </dsp:style>
    </dsp:sp>
    <dsp:sp modelId="{786C15BC-273A-4575-9F31-4A1076C0812B}">
      <dsp:nvSpPr>
        <dsp:cNvPr id="0" name=""/>
        <dsp:cNvSpPr/>
      </dsp:nvSpPr>
      <dsp:spPr>
        <a:xfrm>
          <a:off x="418994" y="2793294"/>
          <a:ext cx="761807" cy="76180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AD3639-9953-43C8-919E-327014A0CBAD}">
      <dsp:nvSpPr>
        <dsp:cNvPr id="0" name=""/>
        <dsp:cNvSpPr/>
      </dsp:nvSpPr>
      <dsp:spPr>
        <a:xfrm>
          <a:off x="1599796" y="2481646"/>
          <a:ext cx="10306973" cy="138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90" tIns="146590" rIns="146590" bIns="146590" numCol="1" spcCol="1270" anchor="ctr" anchorCtr="0">
          <a:noAutofit/>
        </a:bodyPr>
        <a:lstStyle/>
        <a:p>
          <a:pPr marL="0" lvl="0" indent="0" algn="l" defTabSz="1111250">
            <a:lnSpc>
              <a:spcPct val="90000"/>
            </a:lnSpc>
            <a:spcBef>
              <a:spcPct val="0"/>
            </a:spcBef>
            <a:spcAft>
              <a:spcPct val="35000"/>
            </a:spcAft>
            <a:buNone/>
          </a:pPr>
          <a:r>
            <a:rPr lang="en-US" sz="2500" b="1" kern="1200"/>
            <a:t>Transaction Metadata</a:t>
          </a:r>
          <a:r>
            <a:rPr lang="en-US" sz="2500" kern="1200"/>
            <a:t>: Additional information related to the transactions, such as timestamps or transaction IDs.</a:t>
          </a:r>
        </a:p>
      </dsp:txBody>
      <dsp:txXfrm>
        <a:off x="1599796" y="2481646"/>
        <a:ext cx="10306973" cy="13851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509EB-CA03-49A3-A5E9-01820CF9DBA3}">
      <dsp:nvSpPr>
        <dsp:cNvPr id="0" name=""/>
        <dsp:cNvSpPr/>
      </dsp:nvSpPr>
      <dsp:spPr>
        <a:xfrm>
          <a:off x="0" y="1710781"/>
          <a:ext cx="11766972" cy="1466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1066-5275-4621-83A2-F8EA24FCFBD8}">
      <dsp:nvSpPr>
        <dsp:cNvPr id="0" name=""/>
        <dsp:cNvSpPr/>
      </dsp:nvSpPr>
      <dsp:spPr>
        <a:xfrm>
          <a:off x="443581" y="2040718"/>
          <a:ext cx="806511" cy="806511"/>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CBA2E-D515-4230-A419-5804E70E8671}">
      <dsp:nvSpPr>
        <dsp:cNvPr id="0" name=""/>
        <dsp:cNvSpPr/>
      </dsp:nvSpPr>
      <dsp:spPr>
        <a:xfrm>
          <a:off x="1693673" y="1710781"/>
          <a:ext cx="10073298" cy="1466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1111250">
            <a:lnSpc>
              <a:spcPct val="90000"/>
            </a:lnSpc>
            <a:spcBef>
              <a:spcPct val="0"/>
            </a:spcBef>
            <a:spcAft>
              <a:spcPct val="35000"/>
            </a:spcAft>
            <a:buNone/>
          </a:pPr>
          <a:r>
            <a:rPr lang="en-US" sz="2500" b="0" kern="1200" baseline="0"/>
            <a:t>This</a:t>
          </a:r>
          <a:r>
            <a:rPr lang="en-US" sz="2500" kern="1200" baseline="0"/>
            <a:t> is a unique identifier for the block, generated by</a:t>
          </a:r>
          <a:r>
            <a:rPr lang="en-US" sz="2500" b="0" kern="1200" baseline="0"/>
            <a:t> </a:t>
          </a:r>
          <a:r>
            <a:rPr lang="en-US" sz="2500" kern="1200" baseline="0"/>
            <a:t>hashing the block header. It's</a:t>
          </a:r>
          <a:r>
            <a:rPr lang="en-US" sz="2500" b="0" kern="1200"/>
            <a:t> used to </a:t>
          </a:r>
          <a:r>
            <a:rPr lang="en-US" sz="2500" kern="1200"/>
            <a:t>uniquely identify the block within the blockchain </a:t>
          </a:r>
          <a:r>
            <a:rPr lang="en-US" sz="2500" kern="1200" baseline="0"/>
            <a:t>and </a:t>
          </a:r>
          <a:r>
            <a:rPr lang="en-US" sz="2500" kern="1200"/>
            <a:t>to maintain the integrity of the blockchain</a:t>
          </a:r>
          <a:r>
            <a:rPr lang="en-US" sz="2500" kern="1200">
              <a:latin typeface="Franklin Gothic Demi Cond"/>
            </a:rPr>
            <a:t>.</a:t>
          </a:r>
          <a:endParaRPr lang="en-US" sz="2500" kern="1200" baseline="0"/>
        </a:p>
      </dsp:txBody>
      <dsp:txXfrm>
        <a:off x="1693673" y="1710781"/>
        <a:ext cx="10073298" cy="1466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4/3/2024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1741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578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4/3/2024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9275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3610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669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0736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526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289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9937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308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4/3/2024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472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4/3/2024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6274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03402" y="1841412"/>
            <a:ext cx="6406559" cy="2688020"/>
          </a:xfrm>
        </p:spPr>
        <p:txBody>
          <a:bodyPr>
            <a:normAutofit/>
          </a:bodyPr>
          <a:lstStyle/>
          <a:p>
            <a:pPr algn="l"/>
            <a:r>
              <a:rPr lang="en-US" sz="7500">
                <a:solidFill>
                  <a:schemeClr val="bg1"/>
                </a:solidFill>
              </a:rPr>
              <a:t>Properties of blockchain</a:t>
            </a:r>
          </a:p>
        </p:txBody>
      </p:sp>
      <p:pic>
        <p:nvPicPr>
          <p:cNvPr id="3" name="Picture 2">
            <a:extLst>
              <a:ext uri="{FF2B5EF4-FFF2-40B4-BE49-F238E27FC236}">
                <a16:creationId xmlns:a16="http://schemas.microsoft.com/office/drawing/2014/main" id="{5FE2C068-7875-1C37-09C8-34F45868D2F3}"/>
              </a:ext>
            </a:extLst>
          </p:cNvPr>
          <p:cNvPicPr>
            <a:picLocks noChangeAspect="1"/>
          </p:cNvPicPr>
          <p:nvPr/>
        </p:nvPicPr>
        <p:blipFill rotWithShape="1">
          <a:blip r:embed="rId2"/>
          <a:srcRect l="9248" r="19340" b="7"/>
          <a:stretch/>
        </p:blipFill>
        <p:spPr>
          <a:xfrm>
            <a:off x="20" y="1225106"/>
            <a:ext cx="4059915" cy="3788958"/>
          </a:xfrm>
          <a:prstGeom prst="rect">
            <a:avLst/>
          </a:prstGeom>
        </p:spPr>
      </p:pic>
    </p:spTree>
    <p:extLst>
      <p:ext uri="{BB962C8B-B14F-4D97-AF65-F5344CB8AC3E}">
        <p14:creationId xmlns:p14="http://schemas.microsoft.com/office/powerpoint/2010/main" val="363493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100" dirty="0"/>
              <a:t>Generic elements of a blockchain</a:t>
            </a:r>
          </a:p>
        </p:txBody>
      </p:sp>
      <p:pic>
        <p:nvPicPr>
          <p:cNvPr id="6" name="Picture 5" descr="Lines and dots connected representing a network">
            <a:extLst>
              <a:ext uri="{FF2B5EF4-FFF2-40B4-BE49-F238E27FC236}">
                <a16:creationId xmlns:a16="http://schemas.microsoft.com/office/drawing/2014/main" id="{4B80AFDC-47A6-ACC8-CFF8-E6EB751B5F80}"/>
              </a:ext>
            </a:extLst>
          </p:cNvPr>
          <p:cNvPicPr>
            <a:picLocks noChangeAspect="1"/>
          </p:cNvPicPr>
          <p:nvPr/>
        </p:nvPicPr>
        <p:blipFill rotWithShape="1">
          <a:blip r:embed="rId2"/>
          <a:srcRect l="32451" r="29348" b="-2"/>
          <a:stretch/>
        </p:blipFill>
        <p:spPr>
          <a:xfrm>
            <a:off x="20" y="10"/>
            <a:ext cx="4657324" cy="6857990"/>
          </a:xfrm>
          <a:prstGeom prst="rect">
            <a:avLst/>
          </a:prstGeom>
        </p:spPr>
      </p:pic>
      <p:sp>
        <p:nvSpPr>
          <p:cNvPr id="5" name="Content Placeholder 4">
            <a:extLst>
              <a:ext uri="{FF2B5EF4-FFF2-40B4-BE49-F238E27FC236}">
                <a16:creationId xmlns:a16="http://schemas.microsoft.com/office/drawing/2014/main" id="{92E56EDE-DC55-096D-A57A-A6DCE98DAD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240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4600" dirty="0"/>
              <a:t>Addresses</a:t>
            </a:r>
          </a:p>
        </p:txBody>
      </p:sp>
      <p:graphicFrame>
        <p:nvGraphicFramePr>
          <p:cNvPr id="6" name="Content Placeholder">
            <a:extLst>
              <a:ext uri="{FF2B5EF4-FFF2-40B4-BE49-F238E27FC236}">
                <a16:creationId xmlns:a16="http://schemas.microsoft.com/office/drawing/2014/main" id="{4A08E50C-D4D0-F49A-1FF4-442729D55272}"/>
              </a:ext>
            </a:extLst>
          </p:cNvPr>
          <p:cNvGraphicFramePr>
            <a:graphicFrameLocks noGrp="1"/>
          </p:cNvGraphicFramePr>
          <p:nvPr>
            <p:ph idx="1"/>
            <p:extLst>
              <p:ext uri="{D42A27DB-BD31-4B8C-83A1-F6EECF244321}">
                <p14:modId xmlns:p14="http://schemas.microsoft.com/office/powerpoint/2010/main" val="3557753232"/>
              </p:ext>
            </p:extLst>
          </p:nvPr>
        </p:nvGraphicFramePr>
        <p:xfrm>
          <a:off x="4815715" y="203852"/>
          <a:ext cx="7203980" cy="6460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76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4100" dirty="0"/>
              <a:t>Transaction</a:t>
            </a:r>
          </a:p>
        </p:txBody>
      </p:sp>
      <p:graphicFrame>
        <p:nvGraphicFramePr>
          <p:cNvPr id="6" name="Content Placeholder">
            <a:extLst>
              <a:ext uri="{FF2B5EF4-FFF2-40B4-BE49-F238E27FC236}">
                <a16:creationId xmlns:a16="http://schemas.microsoft.com/office/drawing/2014/main" id="{50DCB623-0ECB-FB9E-2FCD-BDB210BB9ADE}"/>
              </a:ext>
            </a:extLst>
          </p:cNvPr>
          <p:cNvGraphicFramePr>
            <a:graphicFrameLocks noGrp="1"/>
          </p:cNvGraphicFramePr>
          <p:nvPr>
            <p:ph idx="1"/>
            <p:extLst>
              <p:ext uri="{D42A27DB-BD31-4B8C-83A1-F6EECF244321}">
                <p14:modId xmlns:p14="http://schemas.microsoft.com/office/powerpoint/2010/main" val="446808908"/>
              </p:ext>
            </p:extLst>
          </p:nvPr>
        </p:nvGraphicFramePr>
        <p:xfrm>
          <a:off x="4845024" y="-50148"/>
          <a:ext cx="7243056" cy="6860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17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Peer-to-peer network</a:t>
            </a:r>
          </a:p>
        </p:txBody>
      </p:sp>
      <p:pic>
        <p:nvPicPr>
          <p:cNvPr id="6" name="Picture 5" descr="Top view of cubes connected with black lines">
            <a:extLst>
              <a:ext uri="{FF2B5EF4-FFF2-40B4-BE49-F238E27FC236}">
                <a16:creationId xmlns:a16="http://schemas.microsoft.com/office/drawing/2014/main" id="{E6EF3EA7-696D-1D1F-700E-E0304F5EB821}"/>
              </a:ext>
            </a:extLst>
          </p:cNvPr>
          <p:cNvPicPr>
            <a:picLocks noChangeAspect="1"/>
          </p:cNvPicPr>
          <p:nvPr/>
        </p:nvPicPr>
        <p:blipFill rotWithShape="1">
          <a:blip r:embed="rId2"/>
          <a:srcRect l="29686" r="19383" b="4"/>
          <a:stretch/>
        </p:blipFill>
        <p:spPr>
          <a:xfrm>
            <a:off x="20" y="10"/>
            <a:ext cx="4657324" cy="6857990"/>
          </a:xfrm>
          <a:prstGeom prst="rect">
            <a:avLst/>
          </a:prstGeom>
        </p:spPr>
      </p:pic>
      <p:sp>
        <p:nvSpPr>
          <p:cNvPr id="3" name="Content Placeholder"/>
          <p:cNvSpPr>
            <a:spLocks noGrp="1"/>
          </p:cNvSpPr>
          <p:nvPr>
            <p:ph idx="1"/>
          </p:nvPr>
        </p:nvSpPr>
        <p:spPr>
          <a:xfrm>
            <a:off x="5300810" y="2587625"/>
            <a:ext cx="5927577" cy="3594100"/>
          </a:xfrm>
        </p:spPr>
        <p:txBody>
          <a:bodyPr anchor="t">
            <a:normAutofit/>
          </a:bodyPr>
          <a:lstStyle/>
          <a:p>
            <a:pPr lvl="0"/>
            <a:r>
              <a:rPr lang="en-US" dirty="0"/>
              <a:t>As the name implies, this is a network topology whereby all peers can communicate with each other and send and receive messages</a:t>
            </a:r>
          </a:p>
        </p:txBody>
      </p:sp>
    </p:spTree>
    <p:extLst>
      <p:ext uri="{BB962C8B-B14F-4D97-AF65-F5344CB8AC3E}">
        <p14:creationId xmlns:p14="http://schemas.microsoft.com/office/powerpoint/2010/main" val="304681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dirty="0"/>
              <a:t>Block</a:t>
            </a:r>
          </a:p>
        </p:txBody>
      </p:sp>
      <p:sp>
        <p:nvSpPr>
          <p:cNvPr id="3" name="Content Placeholder"/>
          <p:cNvSpPr>
            <a:spLocks noGrp="1"/>
          </p:cNvSpPr>
          <p:nvPr>
            <p:ph idx="1"/>
          </p:nvPr>
        </p:nvSpPr>
        <p:spPr>
          <a:xfrm>
            <a:off x="4949118" y="2587625"/>
            <a:ext cx="7021730" cy="3437793"/>
          </a:xfrm>
        </p:spPr>
        <p:txBody>
          <a:bodyPr anchor="t">
            <a:noAutofit/>
          </a:bodyPr>
          <a:lstStyle/>
          <a:p>
            <a:pPr lvl="0" algn="just"/>
            <a:r>
              <a:rPr lang="en-US" sz="3200" dirty="0"/>
              <a:t>A block is composed of multiple transactions and some other elements such as the previous block hash , timestamp, and nonce.</a:t>
            </a:r>
            <a:endParaRPr lang="en-US"/>
          </a:p>
        </p:txBody>
      </p:sp>
      <p:pic>
        <p:nvPicPr>
          <p:cNvPr id="4" name="Picture 3" descr="A blue rectangular box with white text&#10;&#10;Description automatically generated">
            <a:extLst>
              <a:ext uri="{FF2B5EF4-FFF2-40B4-BE49-F238E27FC236}">
                <a16:creationId xmlns:a16="http://schemas.microsoft.com/office/drawing/2014/main" id="{BFD77C61-E9AF-E6DF-7282-E0087B686C3A}"/>
              </a:ext>
            </a:extLst>
          </p:cNvPr>
          <p:cNvPicPr>
            <a:picLocks noChangeAspect="1"/>
          </p:cNvPicPr>
          <p:nvPr/>
        </p:nvPicPr>
        <p:blipFill>
          <a:blip r:embed="rId2"/>
          <a:stretch>
            <a:fillRect/>
          </a:stretch>
        </p:blipFill>
        <p:spPr>
          <a:xfrm>
            <a:off x="165954" y="199414"/>
            <a:ext cx="4435475" cy="6644785"/>
          </a:xfrm>
          <a:prstGeom prst="rect">
            <a:avLst/>
          </a:prstGeom>
        </p:spPr>
      </p:pic>
    </p:spTree>
    <p:extLst>
      <p:ext uri="{BB962C8B-B14F-4D97-AF65-F5344CB8AC3E}">
        <p14:creationId xmlns:p14="http://schemas.microsoft.com/office/powerpoint/2010/main" val="237546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b="1">
                <a:ea typeface="+mj-lt"/>
                <a:cs typeface="+mj-lt"/>
              </a:rPr>
              <a:t>Block Header</a:t>
            </a:r>
            <a:r>
              <a:rPr lang="en-US">
                <a:ea typeface="+mj-lt"/>
                <a:cs typeface="+mj-lt"/>
              </a:rPr>
              <a:t>:</a:t>
            </a:r>
            <a:endParaRPr lang="en-US" dirty="0">
              <a:ea typeface="+mj-lt"/>
              <a:cs typeface="+mj-lt"/>
            </a:endParaRPr>
          </a:p>
        </p:txBody>
      </p:sp>
      <p:graphicFrame>
        <p:nvGraphicFramePr>
          <p:cNvPr id="6" name="Content Placeholder">
            <a:extLst>
              <a:ext uri="{FF2B5EF4-FFF2-40B4-BE49-F238E27FC236}">
                <a16:creationId xmlns:a16="http://schemas.microsoft.com/office/drawing/2014/main" id="{2C785B59-DC90-2B73-19A6-BF238C870E2D}"/>
              </a:ext>
            </a:extLst>
          </p:cNvPr>
          <p:cNvGraphicFramePr>
            <a:graphicFrameLocks noGrp="1"/>
          </p:cNvGraphicFramePr>
          <p:nvPr>
            <p:ph idx="1"/>
            <p:extLst>
              <p:ext uri="{D42A27DB-BD31-4B8C-83A1-F6EECF244321}">
                <p14:modId xmlns:p14="http://schemas.microsoft.com/office/powerpoint/2010/main" val="748017737"/>
              </p:ext>
            </p:extLst>
          </p:nvPr>
        </p:nvGraphicFramePr>
        <p:xfrm>
          <a:off x="323699" y="2369765"/>
          <a:ext cx="11677127" cy="4293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18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b="1">
                <a:ea typeface="+mj-lt"/>
                <a:cs typeface="+mj-lt"/>
              </a:rPr>
              <a:t>Block Header</a:t>
            </a:r>
            <a:r>
              <a:rPr lang="en-US">
                <a:ea typeface="+mj-lt"/>
                <a:cs typeface="+mj-lt"/>
              </a:rPr>
              <a:t>:</a:t>
            </a:r>
            <a:endParaRPr lang="en-US" dirty="0">
              <a:ea typeface="+mj-lt"/>
              <a:cs typeface="+mj-lt"/>
            </a:endParaRPr>
          </a:p>
        </p:txBody>
      </p:sp>
      <p:graphicFrame>
        <p:nvGraphicFramePr>
          <p:cNvPr id="6" name="Content Placeholder">
            <a:extLst>
              <a:ext uri="{FF2B5EF4-FFF2-40B4-BE49-F238E27FC236}">
                <a16:creationId xmlns:a16="http://schemas.microsoft.com/office/drawing/2014/main" id="{2C785B59-DC90-2B73-19A6-BF238C870E2D}"/>
              </a:ext>
            </a:extLst>
          </p:cNvPr>
          <p:cNvGraphicFramePr>
            <a:graphicFrameLocks noGrp="1"/>
          </p:cNvGraphicFramePr>
          <p:nvPr>
            <p:ph idx="1"/>
            <p:extLst>
              <p:ext uri="{D42A27DB-BD31-4B8C-83A1-F6EECF244321}">
                <p14:modId xmlns:p14="http://schemas.microsoft.com/office/powerpoint/2010/main" val="743805818"/>
              </p:ext>
            </p:extLst>
          </p:nvPr>
        </p:nvGraphicFramePr>
        <p:xfrm>
          <a:off x="156685" y="2390642"/>
          <a:ext cx="11875456" cy="4084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12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b="1">
                <a:ea typeface="+mj-lt"/>
                <a:cs typeface="+mj-lt"/>
              </a:rPr>
              <a:t>Transactions</a:t>
            </a:r>
            <a:r>
              <a:rPr lang="en-US">
                <a:ea typeface="+mj-lt"/>
                <a:cs typeface="+mj-lt"/>
              </a:rPr>
              <a:t>: </a:t>
            </a:r>
          </a:p>
        </p:txBody>
      </p:sp>
      <p:graphicFrame>
        <p:nvGraphicFramePr>
          <p:cNvPr id="6" name="Content Placeholder">
            <a:extLst>
              <a:ext uri="{FF2B5EF4-FFF2-40B4-BE49-F238E27FC236}">
                <a16:creationId xmlns:a16="http://schemas.microsoft.com/office/drawing/2014/main" id="{2C785B59-DC90-2B73-19A6-BF238C870E2D}"/>
              </a:ext>
            </a:extLst>
          </p:cNvPr>
          <p:cNvGraphicFramePr>
            <a:graphicFrameLocks noGrp="1"/>
          </p:cNvGraphicFramePr>
          <p:nvPr>
            <p:ph idx="1"/>
            <p:extLst>
              <p:ext uri="{D42A27DB-BD31-4B8C-83A1-F6EECF244321}">
                <p14:modId xmlns:p14="http://schemas.microsoft.com/office/powerpoint/2010/main" val="3738381361"/>
              </p:ext>
            </p:extLst>
          </p:nvPr>
        </p:nvGraphicFramePr>
        <p:xfrm>
          <a:off x="146247" y="2421956"/>
          <a:ext cx="11906770" cy="4617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82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b="1">
                <a:ea typeface="+mj-lt"/>
                <a:cs typeface="+mj-lt"/>
              </a:rPr>
              <a:t>Block Hash</a:t>
            </a:r>
            <a:r>
              <a:rPr lang="en-US">
                <a:ea typeface="+mj-lt"/>
                <a:cs typeface="+mj-lt"/>
              </a:rPr>
              <a:t>: </a:t>
            </a:r>
            <a:endParaRPr lang="en-US" dirty="0">
              <a:ea typeface="+mj-lt"/>
              <a:cs typeface="+mj-lt"/>
            </a:endParaRPr>
          </a:p>
        </p:txBody>
      </p:sp>
      <p:graphicFrame>
        <p:nvGraphicFramePr>
          <p:cNvPr id="6" name="Content Placeholder">
            <a:extLst>
              <a:ext uri="{FF2B5EF4-FFF2-40B4-BE49-F238E27FC236}">
                <a16:creationId xmlns:a16="http://schemas.microsoft.com/office/drawing/2014/main" id="{2C785B59-DC90-2B73-19A6-BF238C870E2D}"/>
              </a:ext>
            </a:extLst>
          </p:cNvPr>
          <p:cNvGraphicFramePr>
            <a:graphicFrameLocks noGrp="1"/>
          </p:cNvGraphicFramePr>
          <p:nvPr>
            <p:ph idx="1"/>
            <p:extLst>
              <p:ext uri="{D42A27DB-BD31-4B8C-83A1-F6EECF244321}">
                <p14:modId xmlns:p14="http://schemas.microsoft.com/office/powerpoint/2010/main" val="946169879"/>
              </p:ext>
            </p:extLst>
          </p:nvPr>
        </p:nvGraphicFramePr>
        <p:xfrm>
          <a:off x="218997" y="2264163"/>
          <a:ext cx="11766972" cy="4887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b="1">
                <a:ea typeface="+mj-lt"/>
                <a:cs typeface="+mj-lt"/>
              </a:rPr>
              <a:t>Nonce</a:t>
            </a:r>
            <a:r>
              <a:rPr lang="en-US">
                <a:ea typeface="+mj-lt"/>
                <a:cs typeface="+mj-lt"/>
              </a:rPr>
              <a:t>:  </a:t>
            </a:r>
          </a:p>
        </p:txBody>
      </p:sp>
      <p:graphicFrame>
        <p:nvGraphicFramePr>
          <p:cNvPr id="6" name="Content Placeholder">
            <a:extLst>
              <a:ext uri="{FF2B5EF4-FFF2-40B4-BE49-F238E27FC236}">
                <a16:creationId xmlns:a16="http://schemas.microsoft.com/office/drawing/2014/main" id="{2C785B59-DC90-2B73-19A6-BF238C870E2D}"/>
              </a:ext>
            </a:extLst>
          </p:cNvPr>
          <p:cNvGraphicFramePr>
            <a:graphicFrameLocks noGrp="1"/>
          </p:cNvGraphicFramePr>
          <p:nvPr>
            <p:ph idx="1"/>
            <p:extLst>
              <p:ext uri="{D42A27DB-BD31-4B8C-83A1-F6EECF244321}">
                <p14:modId xmlns:p14="http://schemas.microsoft.com/office/powerpoint/2010/main" val="1977216787"/>
              </p:ext>
            </p:extLst>
          </p:nvPr>
        </p:nvGraphicFramePr>
        <p:xfrm>
          <a:off x="114933" y="2401080"/>
          <a:ext cx="11844139" cy="44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85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2600" dirty="0"/>
              <a:t>Decentralization</a:t>
            </a:r>
          </a:p>
        </p:txBody>
      </p:sp>
      <p:graphicFrame>
        <p:nvGraphicFramePr>
          <p:cNvPr id="6" name="Content Placeholder">
            <a:extLst>
              <a:ext uri="{FF2B5EF4-FFF2-40B4-BE49-F238E27FC236}">
                <a16:creationId xmlns:a16="http://schemas.microsoft.com/office/drawing/2014/main" id="{D9005458-9047-340A-11CB-9DED7E1085C5}"/>
              </a:ext>
            </a:extLst>
          </p:cNvPr>
          <p:cNvGraphicFramePr>
            <a:graphicFrameLocks noGrp="1"/>
          </p:cNvGraphicFramePr>
          <p:nvPr>
            <p:ph idx="1"/>
            <p:extLst>
              <p:ext uri="{D42A27DB-BD31-4B8C-83A1-F6EECF244321}">
                <p14:modId xmlns:p14="http://schemas.microsoft.com/office/powerpoint/2010/main" val="1586079119"/>
              </p:ext>
            </p:extLst>
          </p:nvPr>
        </p:nvGraphicFramePr>
        <p:xfrm>
          <a:off x="4861305" y="47544"/>
          <a:ext cx="7227589" cy="681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551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Types of blockchain</a:t>
            </a:r>
          </a:p>
        </p:txBody>
      </p:sp>
      <p:pic>
        <p:nvPicPr>
          <p:cNvPr id="6" name="Picture 5" descr="Close-up of chain link">
            <a:extLst>
              <a:ext uri="{FF2B5EF4-FFF2-40B4-BE49-F238E27FC236}">
                <a16:creationId xmlns:a16="http://schemas.microsoft.com/office/drawing/2014/main" id="{9CBD7960-E116-A710-C760-275A8BD05457}"/>
              </a:ext>
            </a:extLst>
          </p:cNvPr>
          <p:cNvPicPr>
            <a:picLocks noChangeAspect="1"/>
          </p:cNvPicPr>
          <p:nvPr/>
        </p:nvPicPr>
        <p:blipFill rotWithShape="1">
          <a:blip r:embed="rId2"/>
          <a:srcRect l="19247" r="35488" b="-3"/>
          <a:stretch/>
        </p:blipFill>
        <p:spPr>
          <a:xfrm>
            <a:off x="20" y="10"/>
            <a:ext cx="4657324" cy="6857990"/>
          </a:xfrm>
          <a:prstGeom prst="rect">
            <a:avLst/>
          </a:prstGeom>
        </p:spPr>
      </p:pic>
      <p:sp>
        <p:nvSpPr>
          <p:cNvPr id="3" name="Content Placeholder"/>
          <p:cNvSpPr>
            <a:spLocks noGrp="1"/>
          </p:cNvSpPr>
          <p:nvPr>
            <p:ph idx="1"/>
          </p:nvPr>
        </p:nvSpPr>
        <p:spPr>
          <a:xfrm>
            <a:off x="4813977" y="2587625"/>
            <a:ext cx="7176410" cy="3837516"/>
          </a:xfrm>
        </p:spPr>
        <p:txBody>
          <a:bodyPr anchor="t">
            <a:normAutofit/>
          </a:bodyPr>
          <a:lstStyle/>
          <a:p>
            <a:pPr lvl="0" algn="just"/>
            <a:r>
              <a:rPr lang="en-US" sz="3200" dirty="0"/>
              <a:t>Based on the way blockchain has evolved over the last few years, it can be divided into multiple types with distinct but sometimes partly overlapping attributes</a:t>
            </a:r>
            <a:endParaRPr lang="en-US"/>
          </a:p>
        </p:txBody>
      </p:sp>
    </p:spTree>
    <p:extLst>
      <p:ext uri="{BB962C8B-B14F-4D97-AF65-F5344CB8AC3E}">
        <p14:creationId xmlns:p14="http://schemas.microsoft.com/office/powerpoint/2010/main" val="6787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3600" dirty="0"/>
              <a:t>Public blockchains</a:t>
            </a:r>
          </a:p>
        </p:txBody>
      </p:sp>
      <p:graphicFrame>
        <p:nvGraphicFramePr>
          <p:cNvPr id="6" name="Content Placeholder">
            <a:extLst>
              <a:ext uri="{FF2B5EF4-FFF2-40B4-BE49-F238E27FC236}">
                <a16:creationId xmlns:a16="http://schemas.microsoft.com/office/drawing/2014/main" id="{484725B2-DCDD-78D8-7825-E31D9A5963A0}"/>
              </a:ext>
            </a:extLst>
          </p:cNvPr>
          <p:cNvGraphicFramePr>
            <a:graphicFrameLocks noGrp="1"/>
          </p:cNvGraphicFramePr>
          <p:nvPr>
            <p:ph idx="1"/>
            <p:extLst>
              <p:ext uri="{D42A27DB-BD31-4B8C-83A1-F6EECF244321}">
                <p14:modId xmlns:p14="http://schemas.microsoft.com/office/powerpoint/2010/main" val="2873971949"/>
              </p:ext>
            </p:extLst>
          </p:nvPr>
        </p:nvGraphicFramePr>
        <p:xfrm>
          <a:off x="4861305" y="177801"/>
          <a:ext cx="7234916" cy="6407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01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Private blockchains</a:t>
            </a:r>
          </a:p>
        </p:txBody>
      </p:sp>
      <p:pic>
        <p:nvPicPr>
          <p:cNvPr id="6" name="Picture 5" descr="Top view of cubes connected with black lines">
            <a:extLst>
              <a:ext uri="{FF2B5EF4-FFF2-40B4-BE49-F238E27FC236}">
                <a16:creationId xmlns:a16="http://schemas.microsoft.com/office/drawing/2014/main" id="{DD1FF3D5-0AA9-7755-BDDF-C6E2ABCAD148}"/>
              </a:ext>
            </a:extLst>
          </p:cNvPr>
          <p:cNvPicPr>
            <a:picLocks noChangeAspect="1"/>
          </p:cNvPicPr>
          <p:nvPr/>
        </p:nvPicPr>
        <p:blipFill rotWithShape="1">
          <a:blip r:embed="rId2"/>
          <a:srcRect l="29686" r="19383" b="4"/>
          <a:stretch/>
        </p:blipFill>
        <p:spPr>
          <a:xfrm>
            <a:off x="20" y="10"/>
            <a:ext cx="4657324" cy="6857990"/>
          </a:xfrm>
          <a:prstGeom prst="rect">
            <a:avLst/>
          </a:prstGeom>
        </p:spPr>
      </p:pic>
      <p:sp>
        <p:nvSpPr>
          <p:cNvPr id="3" name="Content Placeholder"/>
          <p:cNvSpPr>
            <a:spLocks noGrp="1"/>
          </p:cNvSpPr>
          <p:nvPr>
            <p:ph idx="1"/>
          </p:nvPr>
        </p:nvSpPr>
        <p:spPr>
          <a:xfrm>
            <a:off x="4813977" y="2587625"/>
            <a:ext cx="7197576" cy="3594100"/>
          </a:xfrm>
        </p:spPr>
        <p:txBody>
          <a:bodyPr anchor="t">
            <a:normAutofit/>
          </a:bodyPr>
          <a:lstStyle/>
          <a:p>
            <a:pPr lvl="0" algn="just"/>
            <a:r>
              <a:rPr lang="en-US" sz="3200" dirty="0"/>
              <a:t>Private blockchains as the name implies are private and are open only to a consortium or group of individuals or organizations that has decided to share the ledger among themselves</a:t>
            </a:r>
            <a:endParaRPr lang="en-US" sz="3200"/>
          </a:p>
        </p:txBody>
      </p:sp>
    </p:spTree>
    <p:extLst>
      <p:ext uri="{BB962C8B-B14F-4D97-AF65-F5344CB8AC3E}">
        <p14:creationId xmlns:p14="http://schemas.microsoft.com/office/powerpoint/2010/main" val="2163655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Semi-private blockchains</a:t>
            </a:r>
          </a:p>
        </p:txBody>
      </p:sp>
      <p:pic>
        <p:nvPicPr>
          <p:cNvPr id="6" name="Picture 5" descr="Top view of cubes connected with black lines">
            <a:extLst>
              <a:ext uri="{FF2B5EF4-FFF2-40B4-BE49-F238E27FC236}">
                <a16:creationId xmlns:a16="http://schemas.microsoft.com/office/drawing/2014/main" id="{56D6B154-BE05-7CFD-8405-38B13CF2D738}"/>
              </a:ext>
            </a:extLst>
          </p:cNvPr>
          <p:cNvPicPr>
            <a:picLocks noChangeAspect="1"/>
          </p:cNvPicPr>
          <p:nvPr/>
        </p:nvPicPr>
        <p:blipFill rotWithShape="1">
          <a:blip r:embed="rId2"/>
          <a:srcRect l="29686" r="19383" b="4"/>
          <a:stretch/>
        </p:blipFill>
        <p:spPr>
          <a:xfrm>
            <a:off x="20" y="10"/>
            <a:ext cx="4657324" cy="6857990"/>
          </a:xfrm>
          <a:prstGeom prst="rect">
            <a:avLst/>
          </a:prstGeom>
        </p:spPr>
      </p:pic>
      <p:sp>
        <p:nvSpPr>
          <p:cNvPr id="3" name="Content Placeholder"/>
          <p:cNvSpPr>
            <a:spLocks noGrp="1"/>
          </p:cNvSpPr>
          <p:nvPr>
            <p:ph idx="1"/>
          </p:nvPr>
        </p:nvSpPr>
        <p:spPr>
          <a:xfrm>
            <a:off x="4792810" y="2587625"/>
            <a:ext cx="7197577" cy="4017433"/>
          </a:xfrm>
        </p:spPr>
        <p:txBody>
          <a:bodyPr anchor="t">
            <a:normAutofit/>
          </a:bodyPr>
          <a:lstStyle/>
          <a:p>
            <a:pPr lvl="0" algn="just"/>
            <a:r>
              <a:rPr lang="en-US" sz="3200" dirty="0"/>
              <a:t>Here part of the blockchain is private and part of it is public</a:t>
            </a:r>
            <a:endParaRPr lang="en-US"/>
          </a:p>
          <a:p>
            <a:pPr lvl="0" algn="just"/>
            <a:r>
              <a:rPr lang="en-US" sz="3200" dirty="0"/>
              <a:t>The private part is controlled by a group of individuals whereas the public part is open for participation by anyone</a:t>
            </a:r>
          </a:p>
        </p:txBody>
      </p:sp>
    </p:spTree>
    <p:extLst>
      <p:ext uri="{BB962C8B-B14F-4D97-AF65-F5344CB8AC3E}">
        <p14:creationId xmlns:p14="http://schemas.microsoft.com/office/powerpoint/2010/main" val="4193846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a:t>Sidechains</a:t>
            </a:r>
          </a:p>
        </p:txBody>
      </p:sp>
      <p:graphicFrame>
        <p:nvGraphicFramePr>
          <p:cNvPr id="6" name="Content Placeholder">
            <a:extLst>
              <a:ext uri="{FF2B5EF4-FFF2-40B4-BE49-F238E27FC236}">
                <a16:creationId xmlns:a16="http://schemas.microsoft.com/office/drawing/2014/main" id="{849D49D7-E24B-2D15-7244-78F101E0AE71}"/>
              </a:ext>
            </a:extLst>
          </p:cNvPr>
          <p:cNvGraphicFramePr>
            <a:graphicFrameLocks noGrp="1"/>
          </p:cNvGraphicFramePr>
          <p:nvPr>
            <p:ph idx="1"/>
            <p:extLst>
              <p:ext uri="{D42A27DB-BD31-4B8C-83A1-F6EECF244321}">
                <p14:modId xmlns:p14="http://schemas.microsoft.com/office/powerpoint/2010/main" val="3683214980"/>
              </p:ext>
            </p:extLst>
          </p:nvPr>
        </p:nvGraphicFramePr>
        <p:xfrm>
          <a:off x="188000" y="2401080"/>
          <a:ext cx="11833702" cy="4335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86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a:t>Permissioned ledger</a:t>
            </a:r>
          </a:p>
        </p:txBody>
      </p:sp>
      <p:graphicFrame>
        <p:nvGraphicFramePr>
          <p:cNvPr id="6" name="Content Placeholder">
            <a:extLst>
              <a:ext uri="{FF2B5EF4-FFF2-40B4-BE49-F238E27FC236}">
                <a16:creationId xmlns:a16="http://schemas.microsoft.com/office/drawing/2014/main" id="{11906162-2343-3803-86C6-68712F3BEF07}"/>
              </a:ext>
            </a:extLst>
          </p:cNvPr>
          <p:cNvGraphicFramePr>
            <a:graphicFrameLocks noGrp="1"/>
          </p:cNvGraphicFramePr>
          <p:nvPr>
            <p:ph idx="1"/>
            <p:extLst>
              <p:ext uri="{D42A27DB-BD31-4B8C-83A1-F6EECF244321}">
                <p14:modId xmlns:p14="http://schemas.microsoft.com/office/powerpoint/2010/main" val="2967244519"/>
              </p:ext>
            </p:extLst>
          </p:nvPr>
        </p:nvGraphicFramePr>
        <p:xfrm>
          <a:off x="344575" y="2432395"/>
          <a:ext cx="11583182" cy="4189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a:t>Distributed ledger</a:t>
            </a:r>
          </a:p>
        </p:txBody>
      </p:sp>
      <p:graphicFrame>
        <p:nvGraphicFramePr>
          <p:cNvPr id="6" name="Content Placeholder">
            <a:extLst>
              <a:ext uri="{FF2B5EF4-FFF2-40B4-BE49-F238E27FC236}">
                <a16:creationId xmlns:a16="http://schemas.microsoft.com/office/drawing/2014/main" id="{A3901714-90FA-7051-AD8C-F04E19C859BA}"/>
              </a:ext>
            </a:extLst>
          </p:cNvPr>
          <p:cNvGraphicFramePr>
            <a:graphicFrameLocks noGrp="1"/>
          </p:cNvGraphicFramePr>
          <p:nvPr>
            <p:ph idx="1"/>
            <p:extLst>
              <p:ext uri="{D42A27DB-BD31-4B8C-83A1-F6EECF244321}">
                <p14:modId xmlns:p14="http://schemas.microsoft.com/office/powerpoint/2010/main" val="1994417337"/>
              </p:ext>
            </p:extLst>
          </p:nvPr>
        </p:nvGraphicFramePr>
        <p:xfrm>
          <a:off x="250630" y="2369765"/>
          <a:ext cx="11698004" cy="4366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19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dirty="0"/>
              <a:t>Shared ledger</a:t>
            </a:r>
          </a:p>
        </p:txBody>
      </p:sp>
      <p:pic>
        <p:nvPicPr>
          <p:cNvPr id="6" name="Picture 5" descr="Different coloured organisers">
            <a:extLst>
              <a:ext uri="{FF2B5EF4-FFF2-40B4-BE49-F238E27FC236}">
                <a16:creationId xmlns:a16="http://schemas.microsoft.com/office/drawing/2014/main" id="{CBCEE032-C668-6298-1591-199CB3C6DEF6}"/>
              </a:ext>
            </a:extLst>
          </p:cNvPr>
          <p:cNvPicPr>
            <a:picLocks noChangeAspect="1"/>
          </p:cNvPicPr>
          <p:nvPr/>
        </p:nvPicPr>
        <p:blipFill rotWithShape="1">
          <a:blip r:embed="rId2"/>
          <a:srcRect l="29666" r="29248" b="-2"/>
          <a:stretch/>
        </p:blipFill>
        <p:spPr>
          <a:xfrm>
            <a:off x="20" y="10"/>
            <a:ext cx="4657324" cy="6857990"/>
          </a:xfrm>
          <a:prstGeom prst="rect">
            <a:avLst/>
          </a:prstGeom>
        </p:spPr>
      </p:pic>
      <p:sp>
        <p:nvSpPr>
          <p:cNvPr id="3" name="Content Placeholder"/>
          <p:cNvSpPr>
            <a:spLocks noGrp="1"/>
          </p:cNvSpPr>
          <p:nvPr>
            <p:ph idx="1"/>
          </p:nvPr>
        </p:nvSpPr>
        <p:spPr>
          <a:xfrm>
            <a:off x="4962144" y="2587625"/>
            <a:ext cx="6922409" cy="3594100"/>
          </a:xfrm>
        </p:spPr>
        <p:txBody>
          <a:bodyPr anchor="t">
            <a:normAutofit/>
          </a:bodyPr>
          <a:lstStyle/>
          <a:p>
            <a:pPr lvl="0"/>
            <a:r>
              <a:rPr lang="en-US" dirty="0"/>
              <a:t>This is generic term that is used to describe any application or database that is shared by the public or a consortium.</a:t>
            </a:r>
          </a:p>
        </p:txBody>
      </p:sp>
    </p:spTree>
    <p:extLst>
      <p:ext uri="{BB962C8B-B14F-4D97-AF65-F5344CB8AC3E}">
        <p14:creationId xmlns:p14="http://schemas.microsoft.com/office/powerpoint/2010/main" val="131699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sz="5600"/>
              <a:t>Fully private and proprietary blockchains</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544460574"/>
              </p:ext>
            </p:extLst>
          </p:nvPr>
        </p:nvGraphicFramePr>
        <p:xfrm>
          <a:off x="208877" y="2338450"/>
          <a:ext cx="11791949" cy="4303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4096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Tokenized blockchains</a:t>
            </a:r>
          </a:p>
        </p:txBody>
      </p:sp>
      <p:pic>
        <p:nvPicPr>
          <p:cNvPr id="6" name="Picture 5" descr="Web of wires connecting pins">
            <a:extLst>
              <a:ext uri="{FF2B5EF4-FFF2-40B4-BE49-F238E27FC236}">
                <a16:creationId xmlns:a16="http://schemas.microsoft.com/office/drawing/2014/main" id="{05B77EFA-D899-3C24-E65C-F8436962B547}"/>
              </a:ext>
            </a:extLst>
          </p:cNvPr>
          <p:cNvPicPr>
            <a:picLocks noChangeAspect="1"/>
          </p:cNvPicPr>
          <p:nvPr/>
        </p:nvPicPr>
        <p:blipFill rotWithShape="1">
          <a:blip r:embed="rId2"/>
          <a:srcRect l="12048" r="42624" b="4"/>
          <a:stretch/>
        </p:blipFill>
        <p:spPr>
          <a:xfrm>
            <a:off x="20" y="10"/>
            <a:ext cx="4657324" cy="6857990"/>
          </a:xfrm>
          <a:prstGeom prst="rect">
            <a:avLst/>
          </a:prstGeom>
        </p:spPr>
      </p:pic>
      <p:sp>
        <p:nvSpPr>
          <p:cNvPr id="3" name="Content Placeholder"/>
          <p:cNvSpPr>
            <a:spLocks noGrp="1"/>
          </p:cNvSpPr>
          <p:nvPr>
            <p:ph idx="1"/>
          </p:nvPr>
        </p:nvSpPr>
        <p:spPr>
          <a:xfrm>
            <a:off x="4877477" y="2587625"/>
            <a:ext cx="7123493" cy="3594100"/>
          </a:xfrm>
        </p:spPr>
        <p:txBody>
          <a:bodyPr anchor="t">
            <a:normAutofit/>
          </a:bodyPr>
          <a:lstStyle/>
          <a:p>
            <a:pPr lvl="0" algn="just"/>
            <a:r>
              <a:rPr lang="en-US" sz="3200" dirty="0"/>
              <a:t>These blockchains are standard blockchains that generate cryptocurrency as a result of a consensus process via mining or via initial distribution</a:t>
            </a:r>
            <a:endParaRPr lang="en-US"/>
          </a:p>
        </p:txBody>
      </p:sp>
    </p:spTree>
    <p:extLst>
      <p:ext uri="{BB962C8B-B14F-4D97-AF65-F5344CB8AC3E}">
        <p14:creationId xmlns:p14="http://schemas.microsoft.com/office/powerpoint/2010/main" val="160871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dirty="0"/>
              <a:t>Immutability</a:t>
            </a:r>
          </a:p>
        </p:txBody>
      </p:sp>
      <p:pic>
        <p:nvPicPr>
          <p:cNvPr id="6" name="Picture 5" descr="A 3D pattern of ring shapes connected by lines">
            <a:extLst>
              <a:ext uri="{FF2B5EF4-FFF2-40B4-BE49-F238E27FC236}">
                <a16:creationId xmlns:a16="http://schemas.microsoft.com/office/drawing/2014/main" id="{866A50DF-6704-6871-683F-9A4D76BFADF5}"/>
              </a:ext>
            </a:extLst>
          </p:cNvPr>
          <p:cNvPicPr>
            <a:picLocks noChangeAspect="1"/>
          </p:cNvPicPr>
          <p:nvPr/>
        </p:nvPicPr>
        <p:blipFill rotWithShape="1">
          <a:blip r:embed="rId2"/>
          <a:srcRect l="13484" r="48315" b="-2"/>
          <a:stretch/>
        </p:blipFill>
        <p:spPr>
          <a:xfrm>
            <a:off x="20" y="10"/>
            <a:ext cx="4657324" cy="6857990"/>
          </a:xfrm>
          <a:prstGeom prst="rect">
            <a:avLst/>
          </a:prstGeom>
        </p:spPr>
      </p:pic>
      <p:sp>
        <p:nvSpPr>
          <p:cNvPr id="3" name="Content Placeholder"/>
          <p:cNvSpPr>
            <a:spLocks noGrp="1"/>
          </p:cNvSpPr>
          <p:nvPr>
            <p:ph idx="1"/>
          </p:nvPr>
        </p:nvSpPr>
        <p:spPr>
          <a:xfrm>
            <a:off x="4812349" y="2372702"/>
            <a:ext cx="7305038" cy="4268176"/>
          </a:xfrm>
        </p:spPr>
        <p:txBody>
          <a:bodyPr anchor="t">
            <a:normAutofit/>
          </a:bodyPr>
          <a:lstStyle/>
          <a:p>
            <a:pPr lvl="0" algn="just">
              <a:lnSpc>
                <a:spcPct val="91000"/>
              </a:lnSpc>
            </a:pPr>
            <a:r>
              <a:rPr lang="en-US" dirty="0"/>
              <a:t>Once data is recorded on a blockchain, it cannot be altered or tampered with due to cryptographic hashing and consensus mechanisms.</a:t>
            </a:r>
          </a:p>
          <a:p>
            <a:pPr lvl="0" algn="just">
              <a:lnSpc>
                <a:spcPct val="91000"/>
              </a:lnSpc>
            </a:pPr>
            <a:r>
              <a:rPr lang="en-US" dirty="0"/>
              <a:t>This immutability ensures the integrity and security of transactions, making blockchain suitable for applications requiring secure and tamper-proof record-keeping.</a:t>
            </a:r>
          </a:p>
        </p:txBody>
      </p:sp>
    </p:spTree>
    <p:extLst>
      <p:ext uri="{BB962C8B-B14F-4D97-AF65-F5344CB8AC3E}">
        <p14:creationId xmlns:p14="http://schemas.microsoft.com/office/powerpoint/2010/main" val="1569659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Tokenless blockchains</a:t>
            </a:r>
          </a:p>
        </p:txBody>
      </p:sp>
      <p:pic>
        <p:nvPicPr>
          <p:cNvPr id="6" name="Picture 5" descr="Top view of cubes connected with black lines">
            <a:extLst>
              <a:ext uri="{FF2B5EF4-FFF2-40B4-BE49-F238E27FC236}">
                <a16:creationId xmlns:a16="http://schemas.microsoft.com/office/drawing/2014/main" id="{9351845A-DFF2-178C-8FCF-E59680820330}"/>
              </a:ext>
            </a:extLst>
          </p:cNvPr>
          <p:cNvPicPr>
            <a:picLocks noChangeAspect="1"/>
          </p:cNvPicPr>
          <p:nvPr/>
        </p:nvPicPr>
        <p:blipFill rotWithShape="1">
          <a:blip r:embed="rId2"/>
          <a:srcRect l="29686" r="19383" b="4"/>
          <a:stretch/>
        </p:blipFill>
        <p:spPr>
          <a:xfrm>
            <a:off x="20" y="10"/>
            <a:ext cx="4657324" cy="6857990"/>
          </a:xfrm>
          <a:prstGeom prst="rect">
            <a:avLst/>
          </a:prstGeom>
        </p:spPr>
      </p:pic>
      <p:sp>
        <p:nvSpPr>
          <p:cNvPr id="3" name="Content Placeholder"/>
          <p:cNvSpPr>
            <a:spLocks noGrp="1"/>
          </p:cNvSpPr>
          <p:nvPr>
            <p:ph idx="1"/>
          </p:nvPr>
        </p:nvSpPr>
        <p:spPr>
          <a:xfrm>
            <a:off x="4824560" y="2587625"/>
            <a:ext cx="7165827" cy="4070350"/>
          </a:xfrm>
        </p:spPr>
        <p:txBody>
          <a:bodyPr anchor="t">
            <a:noAutofit/>
          </a:bodyPr>
          <a:lstStyle/>
          <a:p>
            <a:pPr lvl="0" algn="just"/>
            <a:r>
              <a:rPr lang="en-US" sz="3200" dirty="0"/>
              <a:t>These are probably not real blockchains because they lack the basic unit of transfer of value but are still valuable in situations where there is no need to transfer value between nodes and only sharing some data among various already trusted parties is required</a:t>
            </a:r>
            <a:endParaRPr lang="en-US"/>
          </a:p>
        </p:txBody>
      </p:sp>
    </p:spTree>
    <p:extLst>
      <p:ext uri="{BB962C8B-B14F-4D97-AF65-F5344CB8AC3E}">
        <p14:creationId xmlns:p14="http://schemas.microsoft.com/office/powerpoint/2010/main" val="173850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sz="5600">
                <a:ea typeface="+mj-lt"/>
                <a:cs typeface="+mj-lt"/>
              </a:rPr>
              <a:t>Digital goals for cryptocurrency</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3778131043"/>
              </p:ext>
            </p:extLst>
          </p:nvPr>
        </p:nvGraphicFramePr>
        <p:xfrm>
          <a:off x="302822" y="2401080"/>
          <a:ext cx="11687566" cy="4147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216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sz="5600">
                <a:ea typeface="+mj-lt"/>
                <a:cs typeface="+mj-lt"/>
              </a:rPr>
              <a:t>Digital goals for cryptocurrency</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2606450800"/>
              </p:ext>
            </p:extLst>
          </p:nvPr>
        </p:nvGraphicFramePr>
        <p:xfrm>
          <a:off x="250630" y="2547217"/>
          <a:ext cx="11750196" cy="4001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740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sz="5600">
                <a:ea typeface="+mj-lt"/>
                <a:cs typeface="+mj-lt"/>
              </a:rPr>
              <a:t>Digital goals for cryptocurrency</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1080365929"/>
              </p:ext>
            </p:extLst>
          </p:nvPr>
        </p:nvGraphicFramePr>
        <p:xfrm>
          <a:off x="188000" y="2463710"/>
          <a:ext cx="11885895" cy="4262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5211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2600" dirty="0">
                <a:ea typeface="+mj-lt"/>
                <a:cs typeface="+mj-lt"/>
              </a:rPr>
              <a:t>Cryptocurrency </a:t>
            </a:r>
            <a:r>
              <a:rPr lang="en-US" sz="2600">
                <a:ea typeface="+mj-lt"/>
                <a:cs typeface="+mj-lt"/>
              </a:rPr>
              <a:t>wallets                 </a:t>
            </a:r>
            <a:r>
              <a:rPr lang="en-US" sz="2600" b="1" dirty="0">
                <a:ea typeface="+mj-lt"/>
                <a:cs typeface="+mj-lt"/>
              </a:rPr>
              <a:t>Hot Wallets</a:t>
            </a:r>
            <a:r>
              <a:rPr lang="en-US" sz="2600" dirty="0">
                <a:ea typeface="+mj-lt"/>
                <a:cs typeface="+mj-lt"/>
              </a:rPr>
              <a:t>:</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3179125345"/>
              </p:ext>
            </p:extLst>
          </p:nvPr>
        </p:nvGraphicFramePr>
        <p:xfrm>
          <a:off x="4660077" y="163303"/>
          <a:ext cx="7382501" cy="669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982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vert="horz" lIns="91440" tIns="45720" rIns="91440" bIns="45720" rtlCol="0">
            <a:normAutofit/>
          </a:bodyPr>
          <a:lstStyle/>
          <a:p>
            <a:r>
              <a:rPr lang="en-US" sz="5600"/>
              <a:t>Cryptocurrency wallets                 </a:t>
            </a:r>
            <a:r>
              <a:rPr lang="en-US" sz="5600" b="1"/>
              <a:t>Hot Wallets</a:t>
            </a:r>
            <a:r>
              <a:rPr lang="en-US" sz="5600"/>
              <a:t>:</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2476490834"/>
              </p:ext>
            </p:extLst>
          </p:nvPr>
        </p:nvGraphicFramePr>
        <p:xfrm>
          <a:off x="209324" y="2462517"/>
          <a:ext cx="11770178" cy="4311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137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vert="horz" lIns="91440" tIns="45720" rIns="91440" bIns="45720" rtlCol="0">
            <a:normAutofit/>
          </a:bodyPr>
          <a:lstStyle/>
          <a:p>
            <a:r>
              <a:rPr lang="en-US" sz="5600"/>
              <a:t>Cryptocurrency wallets               </a:t>
            </a:r>
            <a:r>
              <a:rPr lang="en-US" sz="5600" b="1"/>
              <a:t>Cold Wallets</a:t>
            </a:r>
            <a:r>
              <a:rPr lang="en-US" sz="5600"/>
              <a:t>:</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3859138053"/>
              </p:ext>
            </p:extLst>
          </p:nvPr>
        </p:nvGraphicFramePr>
        <p:xfrm>
          <a:off x="188000" y="2405371"/>
          <a:ext cx="11823264" cy="432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08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vert="horz" lIns="91440" tIns="45720" rIns="91440" bIns="45720" rtlCol="0">
            <a:normAutofit/>
          </a:bodyPr>
          <a:lstStyle/>
          <a:p>
            <a:r>
              <a:rPr lang="en-US" sz="5600"/>
              <a:t>Cryptocurrency wallets               </a:t>
            </a:r>
            <a:r>
              <a:rPr lang="en-US" sz="5600" b="1"/>
              <a:t>Cold Wallets</a:t>
            </a:r>
            <a:r>
              <a:rPr lang="en-US" sz="5600"/>
              <a:t>:</a:t>
            </a:r>
          </a:p>
        </p:txBody>
      </p:sp>
      <p:graphicFrame>
        <p:nvGraphicFramePr>
          <p:cNvPr id="6" name="Content Placeholder">
            <a:extLst>
              <a:ext uri="{FF2B5EF4-FFF2-40B4-BE49-F238E27FC236}">
                <a16:creationId xmlns:a16="http://schemas.microsoft.com/office/drawing/2014/main" id="{E945C820-65A8-1131-A312-A92A778D12FA}"/>
              </a:ext>
            </a:extLst>
          </p:cNvPr>
          <p:cNvGraphicFramePr>
            <a:graphicFrameLocks noGrp="1"/>
          </p:cNvGraphicFramePr>
          <p:nvPr>
            <p:ph idx="1"/>
            <p:extLst>
              <p:ext uri="{D42A27DB-BD31-4B8C-83A1-F6EECF244321}">
                <p14:modId xmlns:p14="http://schemas.microsoft.com/office/powerpoint/2010/main" val="3585448855"/>
              </p:ext>
            </p:extLst>
          </p:nvPr>
        </p:nvGraphicFramePr>
        <p:xfrm>
          <a:off x="188000" y="2265381"/>
          <a:ext cx="11854580" cy="4909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54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3600" dirty="0"/>
              <a:t>Transparency</a:t>
            </a:r>
          </a:p>
        </p:txBody>
      </p:sp>
      <p:graphicFrame>
        <p:nvGraphicFramePr>
          <p:cNvPr id="6" name="Content Placeholder">
            <a:extLst>
              <a:ext uri="{FF2B5EF4-FFF2-40B4-BE49-F238E27FC236}">
                <a16:creationId xmlns:a16="http://schemas.microsoft.com/office/drawing/2014/main" id="{93BF5CB9-5F4D-BC4C-C63C-562B4EEB06DE}"/>
              </a:ext>
            </a:extLst>
          </p:cNvPr>
          <p:cNvGraphicFramePr>
            <a:graphicFrameLocks noGrp="1"/>
          </p:cNvGraphicFramePr>
          <p:nvPr>
            <p:ph idx="1"/>
            <p:extLst>
              <p:ext uri="{D42A27DB-BD31-4B8C-83A1-F6EECF244321}">
                <p14:modId xmlns:p14="http://schemas.microsoft.com/office/powerpoint/2010/main" val="2588658463"/>
              </p:ext>
            </p:extLst>
          </p:nvPr>
        </p:nvGraphicFramePr>
        <p:xfrm>
          <a:off x="4825485" y="174544"/>
          <a:ext cx="7243056" cy="6645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20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sz="5600" dirty="0"/>
              <a:t>Security</a:t>
            </a:r>
          </a:p>
        </p:txBody>
      </p:sp>
      <p:graphicFrame>
        <p:nvGraphicFramePr>
          <p:cNvPr id="6" name="Content Placeholder">
            <a:extLst>
              <a:ext uri="{FF2B5EF4-FFF2-40B4-BE49-F238E27FC236}">
                <a16:creationId xmlns:a16="http://schemas.microsoft.com/office/drawing/2014/main" id="{A9573AF4-7780-156F-7C8D-B01475E01434}"/>
              </a:ext>
            </a:extLst>
          </p:cNvPr>
          <p:cNvGraphicFramePr>
            <a:graphicFrameLocks noGrp="1"/>
          </p:cNvGraphicFramePr>
          <p:nvPr>
            <p:ph idx="1"/>
            <p:extLst>
              <p:ext uri="{D42A27DB-BD31-4B8C-83A1-F6EECF244321}">
                <p14:modId xmlns:p14="http://schemas.microsoft.com/office/powerpoint/2010/main" val="1752975338"/>
              </p:ext>
            </p:extLst>
          </p:nvPr>
        </p:nvGraphicFramePr>
        <p:xfrm>
          <a:off x="4923177" y="135467"/>
          <a:ext cx="7057441" cy="646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47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Consensus Mechanisms</a:t>
            </a:r>
          </a:p>
        </p:txBody>
      </p:sp>
      <p:pic>
        <p:nvPicPr>
          <p:cNvPr id="6" name="Picture 5" descr="Metallic spheres connected in mesh">
            <a:extLst>
              <a:ext uri="{FF2B5EF4-FFF2-40B4-BE49-F238E27FC236}">
                <a16:creationId xmlns:a16="http://schemas.microsoft.com/office/drawing/2014/main" id="{60AFECFB-7767-F0F0-6E3D-5ECFBA8802EE}"/>
              </a:ext>
            </a:extLst>
          </p:cNvPr>
          <p:cNvPicPr>
            <a:picLocks noChangeAspect="1"/>
          </p:cNvPicPr>
          <p:nvPr/>
        </p:nvPicPr>
        <p:blipFill rotWithShape="1">
          <a:blip r:embed="rId2"/>
          <a:srcRect l="27933" r="26802" b="-3"/>
          <a:stretch/>
        </p:blipFill>
        <p:spPr>
          <a:xfrm>
            <a:off x="20" y="10"/>
            <a:ext cx="4657324" cy="6857990"/>
          </a:xfrm>
          <a:prstGeom prst="rect">
            <a:avLst/>
          </a:prstGeom>
        </p:spPr>
      </p:pic>
      <p:sp>
        <p:nvSpPr>
          <p:cNvPr id="3" name="Content Placeholder"/>
          <p:cNvSpPr>
            <a:spLocks noGrp="1"/>
          </p:cNvSpPr>
          <p:nvPr>
            <p:ph idx="1"/>
          </p:nvPr>
        </p:nvSpPr>
        <p:spPr>
          <a:xfrm>
            <a:off x="5300810" y="2587625"/>
            <a:ext cx="5927577" cy="3594100"/>
          </a:xfrm>
        </p:spPr>
        <p:txBody>
          <a:bodyPr anchor="t">
            <a:normAutofit/>
          </a:bodyPr>
          <a:lstStyle/>
          <a:p>
            <a:pPr lvl="0" algn="just"/>
            <a:r>
              <a:rPr lang="en-US" sz="3200" dirty="0"/>
              <a:t>Consensus mechanisms are algorithms used to achieve agreement among nodes in a blockchain network.</a:t>
            </a:r>
          </a:p>
        </p:txBody>
      </p:sp>
    </p:spTree>
    <p:extLst>
      <p:ext uri="{BB962C8B-B14F-4D97-AF65-F5344CB8AC3E}">
        <p14:creationId xmlns:p14="http://schemas.microsoft.com/office/powerpoint/2010/main" val="163115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Smart Contracts</a:t>
            </a:r>
          </a:p>
        </p:txBody>
      </p:sp>
      <p:pic>
        <p:nvPicPr>
          <p:cNvPr id="6" name="Picture 5" descr="Graph on document with pen">
            <a:extLst>
              <a:ext uri="{FF2B5EF4-FFF2-40B4-BE49-F238E27FC236}">
                <a16:creationId xmlns:a16="http://schemas.microsoft.com/office/drawing/2014/main" id="{8BF92B6D-D96D-BBA6-32F3-493AF065CB23}"/>
              </a:ext>
            </a:extLst>
          </p:cNvPr>
          <p:cNvPicPr>
            <a:picLocks noChangeAspect="1"/>
          </p:cNvPicPr>
          <p:nvPr/>
        </p:nvPicPr>
        <p:blipFill rotWithShape="1">
          <a:blip r:embed="rId2"/>
          <a:srcRect l="34394" r="20342" b="-3"/>
          <a:stretch/>
        </p:blipFill>
        <p:spPr>
          <a:xfrm>
            <a:off x="20" y="10"/>
            <a:ext cx="4051632" cy="6857990"/>
          </a:xfrm>
          <a:prstGeom prst="rect">
            <a:avLst/>
          </a:prstGeom>
        </p:spPr>
      </p:pic>
      <p:sp>
        <p:nvSpPr>
          <p:cNvPr id="3" name="Content Placeholder"/>
          <p:cNvSpPr>
            <a:spLocks noGrp="1"/>
          </p:cNvSpPr>
          <p:nvPr>
            <p:ph idx="1"/>
          </p:nvPr>
        </p:nvSpPr>
        <p:spPr>
          <a:xfrm>
            <a:off x="4265273" y="2587625"/>
            <a:ext cx="7881421" cy="4004407"/>
          </a:xfrm>
        </p:spPr>
        <p:txBody>
          <a:bodyPr anchor="t">
            <a:normAutofit/>
          </a:bodyPr>
          <a:lstStyle/>
          <a:p>
            <a:pPr lvl="0" algn="just">
              <a:lnSpc>
                <a:spcPct val="91000"/>
              </a:lnSpc>
            </a:pPr>
            <a:r>
              <a:rPr lang="en-US" dirty="0"/>
              <a:t>Smart contracts are self-executing contracts with predefined rules and conditions encoded on the blockchain.</a:t>
            </a:r>
          </a:p>
          <a:p>
            <a:pPr lvl="0" algn="just">
              <a:lnSpc>
                <a:spcPct val="91000"/>
              </a:lnSpc>
            </a:pPr>
            <a:r>
              <a:rPr lang="en-US" dirty="0"/>
              <a:t>These contracts automatically execute and enforce agreements when predefined conditions are met, eliminating the need for intermediaries and reducing the risk of fraud or manipulation.</a:t>
            </a:r>
          </a:p>
        </p:txBody>
      </p:sp>
    </p:spTree>
    <p:extLst>
      <p:ext uri="{BB962C8B-B14F-4D97-AF65-F5344CB8AC3E}">
        <p14:creationId xmlns:p14="http://schemas.microsoft.com/office/powerpoint/2010/main" val="301956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dirty="0"/>
              <a:t>Scalability</a:t>
            </a:r>
          </a:p>
        </p:txBody>
      </p:sp>
      <p:pic>
        <p:nvPicPr>
          <p:cNvPr id="6" name="Picture 5" descr="Abstract pcb board">
            <a:extLst>
              <a:ext uri="{FF2B5EF4-FFF2-40B4-BE49-F238E27FC236}">
                <a16:creationId xmlns:a16="http://schemas.microsoft.com/office/drawing/2014/main" id="{7A25BF1C-B31E-FA67-0435-9D1F4B96379D}"/>
              </a:ext>
            </a:extLst>
          </p:cNvPr>
          <p:cNvPicPr>
            <a:picLocks noChangeAspect="1"/>
          </p:cNvPicPr>
          <p:nvPr/>
        </p:nvPicPr>
        <p:blipFill rotWithShape="1">
          <a:blip r:embed="rId2"/>
          <a:srcRect l="15651" r="39084" b="-3"/>
          <a:stretch/>
        </p:blipFill>
        <p:spPr>
          <a:xfrm>
            <a:off x="20" y="10"/>
            <a:ext cx="4657324" cy="6857990"/>
          </a:xfrm>
          <a:prstGeom prst="rect">
            <a:avLst/>
          </a:prstGeom>
        </p:spPr>
      </p:pic>
      <p:sp>
        <p:nvSpPr>
          <p:cNvPr id="3" name="Content Placeholder"/>
          <p:cNvSpPr>
            <a:spLocks noGrp="1"/>
          </p:cNvSpPr>
          <p:nvPr>
            <p:ph idx="1"/>
          </p:nvPr>
        </p:nvSpPr>
        <p:spPr>
          <a:xfrm>
            <a:off x="4841657" y="2587625"/>
            <a:ext cx="7217114" cy="4004407"/>
          </a:xfrm>
        </p:spPr>
        <p:txBody>
          <a:bodyPr vert="horz" lIns="91440" tIns="45720" rIns="91440" bIns="45720" rtlCol="0" anchor="t">
            <a:noAutofit/>
          </a:bodyPr>
          <a:lstStyle/>
          <a:p>
            <a:pPr lvl="0" algn="just"/>
            <a:r>
              <a:rPr lang="en-US" sz="2800" dirty="0"/>
              <a:t>Scalability refers to the ability of a blockchain network to handle an increasing number of transactions without compromising performance or efficiency.</a:t>
            </a:r>
          </a:p>
          <a:p>
            <a:pPr lvl="0" algn="just"/>
            <a:r>
              <a:rPr lang="en-US" sz="2800" dirty="0"/>
              <a:t>Improving scalability is a significant challenge for blockchain networks, as they must balance transaction throughput with decentralization and security.</a:t>
            </a:r>
          </a:p>
        </p:txBody>
      </p:sp>
    </p:spTree>
    <p:extLst>
      <p:ext uri="{BB962C8B-B14F-4D97-AF65-F5344CB8AC3E}">
        <p14:creationId xmlns:p14="http://schemas.microsoft.com/office/powerpoint/2010/main" val="296508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Interoperability</a:t>
            </a:r>
          </a:p>
        </p:txBody>
      </p:sp>
      <p:pic>
        <p:nvPicPr>
          <p:cNvPr id="6" name="Picture 5" descr="A 3D pattern of ring shapes connected by lines">
            <a:extLst>
              <a:ext uri="{FF2B5EF4-FFF2-40B4-BE49-F238E27FC236}">
                <a16:creationId xmlns:a16="http://schemas.microsoft.com/office/drawing/2014/main" id="{7746CC4C-64F4-7B0C-D450-A130C67DEF2E}"/>
              </a:ext>
            </a:extLst>
          </p:cNvPr>
          <p:cNvPicPr>
            <a:picLocks noChangeAspect="1"/>
          </p:cNvPicPr>
          <p:nvPr/>
        </p:nvPicPr>
        <p:blipFill rotWithShape="1">
          <a:blip r:embed="rId2"/>
          <a:srcRect l="13484" r="48315" b="-2"/>
          <a:stretch/>
        </p:blipFill>
        <p:spPr>
          <a:xfrm>
            <a:off x="20" y="10"/>
            <a:ext cx="4657324" cy="6857990"/>
          </a:xfrm>
          <a:prstGeom prst="rect">
            <a:avLst/>
          </a:prstGeom>
        </p:spPr>
      </p:pic>
      <p:sp>
        <p:nvSpPr>
          <p:cNvPr id="3" name="Content Placeholder"/>
          <p:cNvSpPr>
            <a:spLocks noGrp="1"/>
          </p:cNvSpPr>
          <p:nvPr>
            <p:ph idx="1"/>
          </p:nvPr>
        </p:nvSpPr>
        <p:spPr>
          <a:xfrm>
            <a:off x="4841657" y="2441087"/>
            <a:ext cx="7109653" cy="4219330"/>
          </a:xfrm>
        </p:spPr>
        <p:txBody>
          <a:bodyPr anchor="t">
            <a:normAutofit/>
          </a:bodyPr>
          <a:lstStyle/>
          <a:p>
            <a:pPr lvl="0" algn="just">
              <a:lnSpc>
                <a:spcPct val="91000"/>
              </a:lnSpc>
            </a:pPr>
            <a:r>
              <a:rPr lang="en-US" sz="2800" dirty="0"/>
              <a:t>Interoperability refers to the ability of different blockchain networks to communicate and interact with each other seamlessly.</a:t>
            </a:r>
          </a:p>
          <a:p>
            <a:pPr lvl="0" algn="just">
              <a:lnSpc>
                <a:spcPct val="91000"/>
              </a:lnSpc>
            </a:pPr>
            <a:r>
              <a:rPr lang="en-US" sz="2800" dirty="0"/>
              <a:t>Achieving interoperability enables the exchange of assets and data across multiple blockchain platforms, enhancing the usability and utility of blockchain technology.</a:t>
            </a:r>
          </a:p>
        </p:txBody>
      </p:sp>
    </p:spTree>
    <p:extLst>
      <p:ext uri="{BB962C8B-B14F-4D97-AF65-F5344CB8AC3E}">
        <p14:creationId xmlns:p14="http://schemas.microsoft.com/office/powerpoint/2010/main" val="3036891360"/>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B2830"/>
      </a:dk2>
      <a:lt2>
        <a:srgbClr val="F0F1F3"/>
      </a:lt2>
      <a:accent1>
        <a:srgbClr val="D69526"/>
      </a:accent1>
      <a:accent2>
        <a:srgbClr val="D54017"/>
      </a:accent2>
      <a:accent3>
        <a:srgbClr val="E72950"/>
      </a:accent3>
      <a:accent4>
        <a:srgbClr val="D5178D"/>
      </a:accent4>
      <a:accent5>
        <a:srgbClr val="E029E7"/>
      </a:accent5>
      <a:accent6>
        <a:srgbClr val="7F17D5"/>
      </a:accent6>
      <a:hlink>
        <a:srgbClr val="4371C0"/>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E20820B78AF44A901B1874EDAB6208" ma:contentTypeVersion="4" ma:contentTypeDescription="Create a new document." ma:contentTypeScope="" ma:versionID="b533c82421fadd0c0f886e29c16a59c9">
  <xsd:schema xmlns:xsd="http://www.w3.org/2001/XMLSchema" xmlns:xs="http://www.w3.org/2001/XMLSchema" xmlns:p="http://schemas.microsoft.com/office/2006/metadata/properties" xmlns:ns2="44127b1b-4953-4673-a565-cb21d97be56a" targetNamespace="http://schemas.microsoft.com/office/2006/metadata/properties" ma:root="true" ma:fieldsID="c5d82e2917f9c4c5bf4c89bdec15c05e" ns2:_="">
    <xsd:import namespace="44127b1b-4953-4673-a565-cb21d97be5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127b1b-4953-4673-a565-cb21d97be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EB7169-7719-4217-B9BA-9D3F6A6ED13B}"/>
</file>

<file path=customXml/itemProps2.xml><?xml version="1.0" encoding="utf-8"?>
<ds:datastoreItem xmlns:ds="http://schemas.openxmlformats.org/officeDocument/2006/customXml" ds:itemID="{8F64E16A-28B5-4E80-A3EF-E4937157D2D5}"/>
</file>

<file path=customXml/itemProps3.xml><?xml version="1.0" encoding="utf-8"?>
<ds:datastoreItem xmlns:ds="http://schemas.openxmlformats.org/officeDocument/2006/customXml" ds:itemID="{7FC3D188-1B94-4F81-85B0-2077C715B1E0}"/>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Widescreen</PresentationFormat>
  <Paragraphs>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JuxtaposeVTI</vt:lpstr>
      <vt:lpstr>Properties of blockchain</vt:lpstr>
      <vt:lpstr>Decentralization</vt:lpstr>
      <vt:lpstr>Immutability</vt:lpstr>
      <vt:lpstr>Transparency</vt:lpstr>
      <vt:lpstr>Security</vt:lpstr>
      <vt:lpstr>Consensus Mechanisms</vt:lpstr>
      <vt:lpstr>Smart Contracts</vt:lpstr>
      <vt:lpstr>Scalability</vt:lpstr>
      <vt:lpstr>Interoperability</vt:lpstr>
      <vt:lpstr>Generic elements of a blockchain</vt:lpstr>
      <vt:lpstr>Addresses</vt:lpstr>
      <vt:lpstr>Transaction</vt:lpstr>
      <vt:lpstr>Peer-to-peer network</vt:lpstr>
      <vt:lpstr>Block</vt:lpstr>
      <vt:lpstr>Block Header:</vt:lpstr>
      <vt:lpstr>Block Header:</vt:lpstr>
      <vt:lpstr>Transactions: </vt:lpstr>
      <vt:lpstr>Block Hash: </vt:lpstr>
      <vt:lpstr>Nonce:  </vt:lpstr>
      <vt:lpstr>Types of blockchain</vt:lpstr>
      <vt:lpstr>Public blockchains</vt:lpstr>
      <vt:lpstr>Private blockchains</vt:lpstr>
      <vt:lpstr>Semi-private blockchains</vt:lpstr>
      <vt:lpstr>Sidechains</vt:lpstr>
      <vt:lpstr>Permissioned ledger</vt:lpstr>
      <vt:lpstr>Distributed ledger</vt:lpstr>
      <vt:lpstr>Shared ledger</vt:lpstr>
      <vt:lpstr>Fully private and proprietary blockchains</vt:lpstr>
      <vt:lpstr>Tokenized blockchains</vt:lpstr>
      <vt:lpstr>Tokenless blockchains</vt:lpstr>
      <vt:lpstr>Digital goals for cryptocurrency</vt:lpstr>
      <vt:lpstr>Digital goals for cryptocurrency</vt:lpstr>
      <vt:lpstr>Digital goals for cryptocurrency</vt:lpstr>
      <vt:lpstr>Cryptocurrency wallets                 Hot Wallets:</vt:lpstr>
      <vt:lpstr>Cryptocurrency wallets                 Hot Wallets:</vt:lpstr>
      <vt:lpstr>Cryptocurrency wallets               Cold Wallets:</vt:lpstr>
      <vt:lpstr>Cryptocurrency wallets               Cold Wallets: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c:creator>
  <cp:lastModifiedBy>-</cp:lastModifiedBy>
  <cp:revision>256</cp:revision>
  <dcterms:created xsi:type="dcterms:W3CDTF">2024-03-28T03:33:53Z</dcterms:created>
  <dcterms:modified xsi:type="dcterms:W3CDTF">2024-04-03T15:45:16Z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0x010100D8E20820B78AF44A901B1874EDAB6208</vt:lpwstr>
  </property>
  <property fmtid="{D5CDD505-2E9C-101B-9397-08002B2CF9AE}" pid="3" name="Order">
    <vt:r8>43900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