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F1AFC-96EA-49D5-8B86-697734673E2C}" v="427" dt="2020-07-22T15:29:5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DAF1F05-A72A-4E0E-BABC-8CA09701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6" y="308430"/>
            <a:ext cx="10806896" cy="5893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63E5ED4-F26C-4728-9A9B-ACB16074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628" y="1796910"/>
            <a:ext cx="5665807" cy="2933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07B7BC4-E3C8-40D1-94DC-02D62602D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628" y="2232191"/>
            <a:ext cx="5636870" cy="2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12206A-1C21-454A-8093-73DD778B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8" y="503097"/>
            <a:ext cx="10401781" cy="574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DCBEA5-8A1E-466D-8DD0-0A7AE0C7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91316"/>
            <a:ext cx="6665258" cy="6271956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BEC30-C7AF-4B1A-B4C3-517F72D1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49" y="697022"/>
            <a:ext cx="5058136" cy="3351575"/>
          </a:xfrm>
          <a:prstGeom prst="rect">
            <a:avLst/>
          </a:prstGeom>
        </p:spPr>
      </p:pic>
      <p:pic>
        <p:nvPicPr>
          <p:cNvPr id="6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A3E3A5F5-0457-4C65-A85E-9115C1A8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856" y="4311754"/>
            <a:ext cx="4122515" cy="742340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D555B-3BB6-4C65-96E6-A606EF88A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43" y="5134290"/>
            <a:ext cx="4286491" cy="10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570E-58D0-4827-8CD7-1CBB7F23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13" y="1351955"/>
            <a:ext cx="5107641" cy="32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501D395E-0D42-4C41-A8C9-D1361C33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9" y="348056"/>
            <a:ext cx="5193174" cy="2062519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ECEF10-DEA1-40CA-B68C-8A20427B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3" y="2556157"/>
            <a:ext cx="4276845" cy="3684445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9857E6E-0339-40EE-991D-E97C5CECD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59" y="-20080"/>
            <a:ext cx="5193175" cy="2432263"/>
          </a:xfrm>
          <a:prstGeom prst="rect">
            <a:avLst/>
          </a:prstGeom>
        </p:spPr>
      </p:pic>
      <p:pic>
        <p:nvPicPr>
          <p:cNvPr id="6" name="Picture 6" descr="A display in a room&#10;&#10;Description automatically generated">
            <a:extLst>
              <a:ext uri="{FF2B5EF4-FFF2-40B4-BE49-F238E27FC236}">
                <a16:creationId xmlns:a16="http://schemas.microsoft.com/office/drawing/2014/main" id="{C4B5B155-0F6C-4010-865B-6686CAB0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526" y="5097425"/>
            <a:ext cx="4199681" cy="1669201"/>
          </a:xfrm>
          <a:prstGeom prst="rect">
            <a:avLst/>
          </a:prstGeom>
        </p:spPr>
      </p:pic>
      <p:pic>
        <p:nvPicPr>
          <p:cNvPr id="8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A6EDC9F-1F83-4878-99D0-D4F51C77F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678" y="2108610"/>
            <a:ext cx="4489048" cy="29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870B2-0B8E-403C-B6D3-7B224D3E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89" y="471007"/>
            <a:ext cx="6688237" cy="2617201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23BD72-8A7D-476B-A9CA-3D28969C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14" y="3081494"/>
            <a:ext cx="3919959" cy="3704431"/>
          </a:xfrm>
          <a:prstGeom prst="rect">
            <a:avLst/>
          </a:prstGeom>
        </p:spPr>
      </p:pic>
      <p:pic>
        <p:nvPicPr>
          <p:cNvPr id="5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6DEF9FA-D419-474D-9F00-83D56265E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52" y="3197159"/>
            <a:ext cx="3592010" cy="33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16FC6-F76E-4BF6-AD30-798A3622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93" y="685876"/>
            <a:ext cx="4580397" cy="2432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D99E9-A790-4AB7-83FB-7BFEA07381D0}"/>
              </a:ext>
            </a:extLst>
          </p:cNvPr>
          <p:cNvSpPr txBox="1"/>
          <p:nvPr/>
        </p:nvSpPr>
        <p:spPr>
          <a:xfrm>
            <a:off x="5673211" y="1021778"/>
            <a:ext cx="2743200" cy="195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Pretraining:</a:t>
            </a:r>
          </a:p>
          <a:p>
            <a:r>
              <a:rPr lang="en-US" sz="1200" dirty="0">
                <a:cs typeface="Calibri"/>
              </a:rPr>
              <a:t>                                               </a:t>
            </a:r>
          </a:p>
          <a:p>
            <a:r>
              <a:rPr lang="en-US" sz="1400" dirty="0">
                <a:cs typeface="Calibri"/>
              </a:rPr>
              <a:t>Sports1M</a:t>
            </a:r>
          </a:p>
          <a:p>
            <a:r>
              <a:rPr lang="en-US" sz="1400" dirty="0">
                <a:ea typeface="+mn-lt"/>
                <a:cs typeface="+mn-lt"/>
              </a:rPr>
              <a:t>Sports1M</a:t>
            </a:r>
          </a:p>
          <a:p>
            <a:r>
              <a:rPr lang="en-US" sz="1400" dirty="0">
                <a:cs typeface="Calibri" panose="020F0502020204030204"/>
              </a:rPr>
              <a:t>Ucf-101</a:t>
            </a:r>
          </a:p>
          <a:p>
            <a:r>
              <a:rPr lang="en-US" sz="1400" dirty="0">
                <a:ea typeface="+mn-lt"/>
                <a:cs typeface="+mn-lt"/>
              </a:rPr>
              <a:t>Sports1M</a:t>
            </a:r>
          </a:p>
          <a:p>
            <a:r>
              <a:rPr lang="en-US" sz="700" dirty="0">
                <a:ea typeface="+mn-lt"/>
                <a:cs typeface="+mn-lt"/>
              </a:rPr>
              <a:t>        </a:t>
            </a:r>
          </a:p>
          <a:p>
            <a:r>
              <a:rPr lang="en-US" sz="1400" dirty="0">
                <a:ea typeface="+mn-lt"/>
                <a:cs typeface="+mn-lt"/>
              </a:rPr>
              <a:t>Ucf-101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Sports1M</a:t>
            </a:r>
            <a:endParaRPr lang="en-US" sz="1400" dirty="0">
              <a:cs typeface="Calibri" panose="020F0502020204030204"/>
            </a:endParaRPr>
          </a:p>
        </p:txBody>
      </p:sp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A31FF9-B60D-4337-A66D-01E0425A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2" y="4156347"/>
            <a:ext cx="6160994" cy="1212303"/>
          </a:xfrm>
          <a:prstGeom prst="rect">
            <a:avLst/>
          </a:prstGeom>
        </p:spPr>
      </p:pic>
      <p:pic>
        <p:nvPicPr>
          <p:cNvPr id="8" name="Picture 8" descr="A picture containing wooden, holding, room, bird&#10;&#10;Description automatically generated">
            <a:extLst>
              <a:ext uri="{FF2B5EF4-FFF2-40B4-BE49-F238E27FC236}">
                <a16:creationId xmlns:a16="http://schemas.microsoft.com/office/drawing/2014/main" id="{CBB543E6-C1F4-4946-A8D2-E894B2EC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547" y="4055332"/>
            <a:ext cx="5936876" cy="13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177</cp:revision>
  <dcterms:created xsi:type="dcterms:W3CDTF">2013-07-15T20:26:40Z</dcterms:created>
  <dcterms:modified xsi:type="dcterms:W3CDTF">2020-07-22T15:33:03Z</dcterms:modified>
</cp:coreProperties>
</file>