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57" r:id="rId7"/>
    <p:sldId id="287" r:id="rId8"/>
    <p:sldId id="288" r:id="rId9"/>
    <p:sldId id="278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4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9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0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0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Project Proposal DSCI6612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Team Members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04DAC4-CB70-0658-89C0-B67A20500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978400" cy="28501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/>
                <a:cs typeface="Calibri"/>
              </a:rPr>
              <a:t>Farabi Hasan </a:t>
            </a:r>
            <a:r>
              <a:rPr lang="en-US" sz="2400" dirty="0" err="1">
                <a:latin typeface="Calibri"/>
                <a:cs typeface="Calibri"/>
              </a:rPr>
              <a:t>Chadni</a:t>
            </a:r>
            <a:r>
              <a:rPr lang="en-US" sz="2400" dirty="0">
                <a:latin typeface="Calibri"/>
                <a:cs typeface="Calibri"/>
              </a:rPr>
              <a:t> (00902380)</a:t>
            </a:r>
          </a:p>
          <a:p>
            <a:r>
              <a:rPr lang="en-US" sz="2400" dirty="0">
                <a:latin typeface="Calibri"/>
                <a:cs typeface="Calibri"/>
              </a:rPr>
              <a:t>2. </a:t>
            </a:r>
            <a:r>
              <a:rPr lang="en-US" sz="2400" dirty="0" err="1">
                <a:latin typeface="Calibri"/>
                <a:cs typeface="Calibri"/>
              </a:rPr>
              <a:t>Sadeeduddin</a:t>
            </a:r>
            <a:r>
              <a:rPr lang="en-US" sz="2400" dirty="0">
                <a:latin typeface="Calibri"/>
                <a:cs typeface="Calibri"/>
              </a:rPr>
              <a:t> Gulam (00908340)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806D-204C-B0B3-53C4-9D846D66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6AB38-B62B-945C-C3BA-A0500CD5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182C-779D-4664-9862-F033B6CE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1648140"/>
            <a:ext cx="8420100" cy="1780860"/>
          </a:xfrm>
        </p:spPr>
        <p:txBody>
          <a:bodyPr>
            <a:normAutofit/>
          </a:bodyPr>
          <a:lstStyle/>
          <a:p>
            <a:r>
              <a:rPr lang="en-US" sz="4000" dirty="0"/>
              <a:t>THANK YOU!!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23A37E-0B28-1431-D8BA-B3714913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Proposal DSCI6612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7D76A3-419C-3027-FFF2-EEB353EB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Calibri"/>
                <a:cs typeface="Calibri"/>
              </a:rPr>
              <a:t>Project Topic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04DAC4-CB70-0658-89C0-B67A2050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Personalized News Recommendation System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91C4528-A7EA-D681-6668-578AB237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587FF-34CD-10D3-4743-888EE18C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954724"/>
            <a:ext cx="4179570" cy="1524735"/>
          </a:xfrm>
        </p:spPr>
        <p:txBody>
          <a:bodyPr anchor="b"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Statement of the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714802"/>
            <a:ext cx="6832798" cy="336430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Calibri"/>
                <a:cs typeface="Calibri"/>
              </a:rPr>
              <a:t>To develop a </a:t>
            </a:r>
            <a:r>
              <a:rPr lang="en-US" sz="2400" b="1" dirty="0">
                <a:latin typeface="Calibri"/>
                <a:cs typeface="Calibri"/>
              </a:rPr>
              <a:t>Personalized News Recommendation System</a:t>
            </a:r>
            <a:r>
              <a:rPr lang="en-US" sz="2400" dirty="0">
                <a:latin typeface="Calibri"/>
                <a:cs typeface="Calibri"/>
              </a:rPr>
              <a:t> using </a:t>
            </a:r>
            <a:r>
              <a:rPr lang="en-US" sz="2400" b="1" dirty="0">
                <a:latin typeface="Calibri"/>
                <a:cs typeface="Calibri"/>
              </a:rPr>
              <a:t>Reinforcement Learning (RL)</a:t>
            </a:r>
            <a:r>
              <a:rPr lang="en-US" sz="2400" dirty="0">
                <a:latin typeface="Calibri"/>
                <a:cs typeface="Calibri"/>
              </a:rPr>
              <a:t> that dynamically learns user preferences to maximize </a:t>
            </a:r>
            <a:r>
              <a:rPr lang="en-US" sz="2400" b="1" dirty="0">
                <a:latin typeface="Calibri"/>
                <a:cs typeface="Calibri"/>
              </a:rPr>
              <a:t>engagement </a:t>
            </a:r>
            <a:r>
              <a:rPr lang="en-US" sz="2400" dirty="0">
                <a:latin typeface="Calibri"/>
                <a:cs typeface="Calibri"/>
              </a:rPr>
              <a:t>(e.g., click-through rate). The system will recommend articles based on user profiles, simulate interactions, and evaluate performance using metrics like CTR, diversity, and novelty.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58C1-7CA4-C7BD-9BDE-85FF002A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9A067-1554-5336-701D-3CF5A79C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Calibri"/>
                <a:cs typeface="Calibri"/>
              </a:rPr>
              <a:t>Introduction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986" y="2335060"/>
            <a:ext cx="10509814" cy="3851840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indent="0">
              <a:spcBef>
                <a:spcPts val="600"/>
              </a:spcBef>
              <a:buNone/>
            </a:pPr>
            <a:endParaRPr lang="en-US" sz="1800" b="1" dirty="0">
              <a:solidFill>
                <a:srgbClr val="ED7D3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project creates a personalized news recommendation system using </a:t>
            </a:r>
            <a:r>
              <a:rPr lang="en-US" sz="3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Reinforcement Learning (RL)</a:t>
            </a: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The RL agent learns by:</a:t>
            </a:r>
            <a:endParaRPr lang="en-US" sz="3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Interacting with simulated users and news articles.</a:t>
            </a:r>
            <a:endParaRPr lang="en-US" sz="3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Receiving feedback (rewards) based on user engagement (e.g., clicking on articles).</a:t>
            </a:r>
            <a:endParaRPr lang="en-US" sz="3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Improving its strategy to maximize the </a:t>
            </a:r>
            <a:r>
              <a:rPr lang="en-US" sz="3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Click-Through Rate (CTR)</a:t>
            </a: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3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project uses a subset of the </a:t>
            </a:r>
            <a:r>
              <a:rPr lang="en-US" sz="3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MIND-small dataset (Microsoft News Dataset)</a:t>
            </a:r>
            <a:r>
              <a:rPr lang="en-US" sz="3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simulate real-world user-article interactions.</a:t>
            </a:r>
            <a:endParaRPr lang="en-US" sz="3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004316-9533-71E0-8E8E-22B07626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02AB-DADF-72A0-F266-CA0948AE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Project Works</a:t>
            </a:r>
            <a:br>
              <a:rPr lang="en-US" sz="3600" b="1" dirty="0">
                <a:solidFill>
                  <a:srgbClr val="ED7D3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1B27C-1184-465E-9D68-7D96AC98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787EFA-D3AD-46FC-87C6-6AB1B080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8B4D3-3B94-6093-5643-261FC5F0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082801"/>
            <a:ext cx="10632441" cy="363728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project consists of three main phases: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Simulation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Preparing a dataset of articles and user profiles.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 the Agent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Teaching the agent to recommend articles using RL.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Evaluating the Agent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Testing the agent’s performance and comparing it to random recommendations.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Each phase is implemented in separate scripts, explained below with detailed code snippets.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3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317" y="568961"/>
            <a:ext cx="8397688" cy="783537"/>
          </a:xfrm>
        </p:spPr>
        <p:txBody>
          <a:bodyPr>
            <a:normAutofit/>
          </a:bodyPr>
          <a:lstStyle/>
          <a:p>
            <a:pPr marL="0" marR="0">
              <a:spcBef>
                <a:spcPts val="600"/>
              </a:spcBef>
            </a:pPr>
            <a:r>
              <a:rPr lang="en-US" sz="3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1: Data Simulation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B10D8-53FE-9B7D-9648-A7D03E2B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994780-9D3F-9848-339B-5891CCC2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46DFE-1F12-FC9C-8B4B-3B7DB29273C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92960" y="1615440"/>
            <a:ext cx="9418320" cy="4870420"/>
          </a:xfrm>
        </p:spPr>
        <p:txBody>
          <a:bodyPr/>
          <a:lstStyle/>
          <a:p>
            <a:pPr marL="0" marR="0">
              <a:spcBef>
                <a:spcPts val="400"/>
              </a:spcBef>
            </a:pPr>
            <a:r>
              <a:rPr lang="en-US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create a simulated dataset of articles and users, making the environment realistic for training and evaluation.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400"/>
              </a:spcBef>
            </a:pP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Script: data_simulation.py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script processes the MIND-small dataset and generates: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list of articles with their metadata (e.g., topics, quality).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profiles with preferences for different topics.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8C93-33AB-99CF-F610-9023D1A5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74167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Load the Dataset</a:t>
            </a:r>
            <a:br>
              <a:rPr lang="en-US" b="1" dirty="0">
                <a:solidFill>
                  <a:srgbClr val="C4591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F47A-2257-D198-61C6-BF4B4003F9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47382" y="1549400"/>
            <a:ext cx="9113520" cy="4089400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news.tsv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behaviors.tsv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files are read to extract article metadata and user interactions.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import pandas as pd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def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load_mind_data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news_path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behaviors_path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):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# Load articles and user interactions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news_df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pd.read_csv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news_path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sep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='\t', names=['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news_id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', 'category', 'subcategory', 'title', 'abstract'])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behaviors_df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pd.read_csv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behaviors_path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sep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='\t', names=['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impression_id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', '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user_id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', 'time', 'history', 'impressions'])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return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news_df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behaviors_df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523271-7628-F66A-4069-97DD0CC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5B170B-86D2-EA99-D970-2B191C9F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0207-B66B-F149-13EC-105C9502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293100" cy="9042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Generate Articles</a:t>
            </a:r>
            <a:br>
              <a:rPr lang="en-US" sz="1800" b="1" dirty="0">
                <a:solidFill>
                  <a:srgbClr val="C4591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83241-1259-7F4D-8C6D-59C56F826E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71040" y="1360980"/>
            <a:ext cx="9479280" cy="5360494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generate_articles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news_df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articles = []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 _, row in 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news_df.iterrows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articles.append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'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article_id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': row['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news_id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'],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'topic': row['category'],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'quality': 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np.random.uniform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(0.5, 1.0)  # Random quality score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})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return articles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820BD3-4E27-3609-BA67-6A71B827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Proposal DSCI6612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5DBD7A-D812-A7F9-119A-C98B6E7A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FA8E-F9CF-A818-A9FC-02CA7155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650239"/>
          </a:xfrm>
        </p:spPr>
        <p:txBody>
          <a:bodyPr/>
          <a:lstStyle/>
          <a:p>
            <a:r>
              <a:rPr lang="en-US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Generate users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97921-785C-5432-99A3-89C96A3C54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479040" y="1554480"/>
            <a:ext cx="8881862" cy="49313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 </a:t>
            </a:r>
            <a:r>
              <a:rPr lang="en-US" dirty="0" err="1"/>
              <a:t>generate_users</a:t>
            </a:r>
            <a:r>
              <a:rPr lang="en-US" dirty="0"/>
              <a:t>(</a:t>
            </a:r>
            <a:r>
              <a:rPr lang="en-US" dirty="0" err="1"/>
              <a:t>behaviors_df</a:t>
            </a:r>
            <a:r>
              <a:rPr lang="en-US" dirty="0"/>
              <a:t>):</a:t>
            </a:r>
          </a:p>
          <a:p>
            <a:r>
              <a:rPr lang="en-US" dirty="0"/>
              <a:t>    topics = ['Sports', 'Politics', 'Technology']</a:t>
            </a:r>
          </a:p>
          <a:p>
            <a:r>
              <a:rPr lang="en-US" dirty="0"/>
              <a:t>    users = []</a:t>
            </a:r>
          </a:p>
          <a:p>
            <a:r>
              <a:rPr lang="en-US" dirty="0"/>
              <a:t>    for </a:t>
            </a:r>
            <a:r>
              <a:rPr lang="en-US" dirty="0" err="1"/>
              <a:t>user_id</a:t>
            </a:r>
            <a:r>
              <a:rPr lang="en-US" dirty="0"/>
              <a:t> in </a:t>
            </a:r>
            <a:r>
              <a:rPr lang="en-US" dirty="0" err="1"/>
              <a:t>behaviors_df</a:t>
            </a:r>
            <a:r>
              <a:rPr lang="en-US" dirty="0"/>
              <a:t>['</a:t>
            </a:r>
            <a:r>
              <a:rPr lang="en-US" dirty="0" err="1"/>
              <a:t>user_id</a:t>
            </a:r>
            <a:r>
              <a:rPr lang="en-US" dirty="0"/>
              <a:t>'].unique():</a:t>
            </a:r>
          </a:p>
          <a:p>
            <a:r>
              <a:rPr lang="en-US" dirty="0"/>
              <a:t>        preferences = </a:t>
            </a:r>
            <a:r>
              <a:rPr lang="en-US" dirty="0" err="1"/>
              <a:t>np.random.dirichlet</a:t>
            </a:r>
            <a:r>
              <a:rPr lang="en-US" dirty="0"/>
              <a:t>(</a:t>
            </a:r>
            <a:r>
              <a:rPr lang="en-US" dirty="0" err="1"/>
              <a:t>np.ones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(topics)))  # Random preference distribution</a:t>
            </a:r>
          </a:p>
          <a:p>
            <a:r>
              <a:rPr lang="en-US" dirty="0"/>
              <a:t>        </a:t>
            </a:r>
            <a:r>
              <a:rPr lang="en-US" dirty="0" err="1"/>
              <a:t>users.append</a:t>
            </a:r>
            <a:r>
              <a:rPr lang="en-US" dirty="0"/>
              <a:t>({</a:t>
            </a:r>
          </a:p>
          <a:p>
            <a:r>
              <a:rPr lang="en-US" dirty="0"/>
              <a:t>            '</a:t>
            </a:r>
            <a:r>
              <a:rPr lang="en-US" dirty="0" err="1"/>
              <a:t>user_id</a:t>
            </a:r>
            <a:r>
              <a:rPr lang="en-US" dirty="0"/>
              <a:t>': </a:t>
            </a:r>
            <a:r>
              <a:rPr lang="en-US" dirty="0" err="1"/>
              <a:t>user_id</a:t>
            </a:r>
            <a:r>
              <a:rPr lang="en-US" dirty="0"/>
              <a:t>,</a:t>
            </a:r>
          </a:p>
          <a:p>
            <a:r>
              <a:rPr lang="en-US" dirty="0"/>
              <a:t>            'preferences': </a:t>
            </a:r>
            <a:r>
              <a:rPr lang="en-US" dirty="0" err="1"/>
              <a:t>dict</a:t>
            </a:r>
            <a:r>
              <a:rPr lang="en-US" dirty="0"/>
              <a:t>(zip(topics, preferences))</a:t>
            </a:r>
          </a:p>
          <a:p>
            <a:r>
              <a:rPr lang="en-US" dirty="0"/>
              <a:t>        })</a:t>
            </a:r>
          </a:p>
          <a:p>
            <a:r>
              <a:rPr lang="en-US" dirty="0"/>
              <a:t>    return users</a:t>
            </a:r>
          </a:p>
          <a:p>
            <a:r>
              <a:rPr lang="en-US" dirty="0"/>
              <a:t>• </a:t>
            </a:r>
            <a:r>
              <a:rPr lang="en-US" b="1" dirty="0"/>
              <a:t>Example Output: </a:t>
            </a:r>
          </a:p>
          <a:p>
            <a:r>
              <a:rPr lang="en-US" dirty="0"/>
              <a:t>• [{'</a:t>
            </a:r>
            <a:r>
              <a:rPr lang="en-US" dirty="0" err="1"/>
              <a:t>user_id</a:t>
            </a:r>
            <a:r>
              <a:rPr lang="en-US" dirty="0"/>
              <a:t>': 'u1', 'preferences': {'Sports': 0.7, 'Politics': 0.2, 'Technology': 0.1}},</a:t>
            </a:r>
          </a:p>
          <a:p>
            <a:r>
              <a:rPr lang="en-US" dirty="0"/>
              <a:t>• {'</a:t>
            </a:r>
            <a:r>
              <a:rPr lang="en-US" dirty="0" err="1"/>
              <a:t>user_id</a:t>
            </a:r>
            <a:r>
              <a:rPr lang="en-US" dirty="0"/>
              <a:t>': 'u2', 'preferences': {'Sports': 0.5, 'Politics': 0.3, 'Technology': 0.2}}]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DF8C7D-D17C-F2E5-CB43-5BAE53E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Proposal DSCI6612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E99981-FC96-7E26-C16D-8D8C8A0A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893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693</Words>
  <Application>Microsoft Office PowerPoint</Application>
  <PresentationFormat>Widescreen</PresentationFormat>
  <Paragraphs>87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Symbol</vt:lpstr>
      <vt:lpstr>Tenorite</vt:lpstr>
      <vt:lpstr>Custom</vt:lpstr>
      <vt:lpstr>Team Members</vt:lpstr>
      <vt:lpstr>Project Topic</vt:lpstr>
      <vt:lpstr>Statement of the Project Objectives</vt:lpstr>
      <vt:lpstr>Introduction </vt:lpstr>
      <vt:lpstr>How the Project Works </vt:lpstr>
      <vt:lpstr>Phase 1: Data Simulation</vt:lpstr>
      <vt:lpstr>Step 1: Load the Dataset </vt:lpstr>
      <vt:lpstr>Step 2: Generate Articles </vt:lpstr>
      <vt:lpstr>Step 3: Generate users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Farabi Hasan</dc:creator>
  <cp:lastModifiedBy>Farabi Hasan</cp:lastModifiedBy>
  <cp:revision>297</cp:revision>
  <dcterms:created xsi:type="dcterms:W3CDTF">2024-11-19T12:34:18Z</dcterms:created>
  <dcterms:modified xsi:type="dcterms:W3CDTF">2024-12-08T04:56:36Z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