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5999738" cy="291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-798" y="-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772121"/>
            <a:ext cx="30599777" cy="10151721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5315332"/>
            <a:ext cx="26999804" cy="7040055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E6A2-8898-41E3-ACFC-421EF71E0340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5529-1795-4783-80CC-4B21A89FC9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641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E6A2-8898-41E3-ACFC-421EF71E0340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5529-1795-4783-80CC-4B21A89FC9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325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552457"/>
            <a:ext cx="7762444" cy="247110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552457"/>
            <a:ext cx="22837334" cy="247110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E6A2-8898-41E3-ACFC-421EF71E0340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5529-1795-4783-80CC-4B21A89FC9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752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E6A2-8898-41E3-ACFC-421EF71E0340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5529-1795-4783-80CC-4B21A89FC9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417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7269559"/>
            <a:ext cx="31049774" cy="12129415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9513723"/>
            <a:ext cx="31049774" cy="6378573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E6A2-8898-41E3-ACFC-421EF71E0340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5529-1795-4783-80CC-4B21A89FC9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166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7762287"/>
            <a:ext cx="15299889" cy="185012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7762287"/>
            <a:ext cx="15299889" cy="185012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E6A2-8898-41E3-ACFC-421EF71E0340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5529-1795-4783-80CC-4B21A89FC9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252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552464"/>
            <a:ext cx="31049774" cy="5636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7148056"/>
            <a:ext cx="15229574" cy="3503152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0651208"/>
            <a:ext cx="15229574" cy="15666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7148056"/>
            <a:ext cx="15304578" cy="3503152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0651208"/>
            <a:ext cx="15304578" cy="15666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E6A2-8898-41E3-ACFC-421EF71E0340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5529-1795-4783-80CC-4B21A89FC9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167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E6A2-8898-41E3-ACFC-421EF71E0340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5529-1795-4783-80CC-4B21A89FC9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492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E6A2-8898-41E3-ACFC-421EF71E0340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5529-1795-4783-80CC-4B21A89FC9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105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43947"/>
            <a:ext cx="11610853" cy="6803813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4198391"/>
            <a:ext cx="18224867" cy="20721931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8747760"/>
            <a:ext cx="11610853" cy="16206307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E6A2-8898-41E3-ACFC-421EF71E0340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5529-1795-4783-80CC-4B21A89FC9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966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43947"/>
            <a:ext cx="11610853" cy="6803813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4198391"/>
            <a:ext cx="18224867" cy="20721931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8747760"/>
            <a:ext cx="11610853" cy="16206307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E6A2-8898-41E3-ACFC-421EF71E0340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5529-1795-4783-80CC-4B21A89FC9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044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552464"/>
            <a:ext cx="31049774" cy="5636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7762287"/>
            <a:ext cx="31049774" cy="1850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7026265"/>
            <a:ext cx="8099941" cy="15524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E6A2-8898-41E3-ACFC-421EF71E0340}" type="datetimeFigureOut">
              <a:rPr lang="en-ID" smtClean="0"/>
              <a:t>05/10/2023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7026265"/>
            <a:ext cx="12149912" cy="15524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7026265"/>
            <a:ext cx="8099941" cy="15524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05529-1795-4783-80CC-4B21A89FC9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187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C158A59-85BF-AEEC-FD74-170C78EC468C}"/>
              </a:ext>
            </a:extLst>
          </p:cNvPr>
          <p:cNvSpPr/>
          <p:nvPr/>
        </p:nvSpPr>
        <p:spPr>
          <a:xfrm>
            <a:off x="6617010" y="16501160"/>
            <a:ext cx="2612685" cy="32818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2000" b="1"/>
              <a:t>User</a:t>
            </a:r>
            <a:endParaRPr lang="en-ID" b="1"/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Id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Picture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Username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Email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Google_id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Email_verified_at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Password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Authority_id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Status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Timestamp</a:t>
            </a:r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9314B8-208E-676F-D484-462969E74CFE}"/>
              </a:ext>
            </a:extLst>
          </p:cNvPr>
          <p:cNvSpPr/>
          <p:nvPr/>
        </p:nvSpPr>
        <p:spPr>
          <a:xfrm>
            <a:off x="3360762" y="16447908"/>
            <a:ext cx="2329840" cy="74391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2000" b="1"/>
              <a:t>Profile</a:t>
            </a:r>
            <a:endParaRPr lang="en-ID" b="1"/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Id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Full name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Gender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Birth date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Role</a:t>
            </a:r>
          </a:p>
          <a:p>
            <a:pPr marL="743009" lvl="1" indent="-285773">
              <a:buFont typeface="Arial" panose="020B0604020202020204" pitchFamily="34" charset="0"/>
              <a:buChar char="•"/>
            </a:pPr>
            <a:r>
              <a:rPr lang="en-ID" sz="1600"/>
              <a:t>Student, teacher, staff, management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Grade_level</a:t>
            </a:r>
          </a:p>
          <a:p>
            <a:pPr marL="743009" lvl="1" indent="-285773">
              <a:buFont typeface="Arial" panose="020B0604020202020204" pitchFamily="34" charset="0"/>
              <a:buChar char="•"/>
            </a:pPr>
            <a:r>
              <a:rPr lang="en-ID" sz="1600"/>
              <a:t>Elementary, Junior high school, Senior high school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Year_join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Address_street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Address_city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Address_zip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Biodata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US" sz="1600"/>
              <a:t>Languange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US" sz="1600"/>
              <a:t>Interest</a:t>
            </a:r>
            <a:endParaRPr lang="en-ID" sz="1600"/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Email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Twitter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Instagram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Facebook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Linkedin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Whatsapp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User_id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Timestamp</a:t>
            </a:r>
            <a:endParaRPr lang="en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FAB2F8-341A-11D3-DD0A-AFAE78EBDA22}"/>
              </a:ext>
            </a:extLst>
          </p:cNvPr>
          <p:cNvSpPr/>
          <p:nvPr/>
        </p:nvSpPr>
        <p:spPr>
          <a:xfrm>
            <a:off x="11133185" y="14579600"/>
            <a:ext cx="2817288" cy="48758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2000" b="1"/>
              <a:t>Achievement</a:t>
            </a:r>
            <a:endParaRPr lang="en-ID" b="1"/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Id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Attainment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Competition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Start_date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End_date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Level</a:t>
            </a:r>
            <a:br>
              <a:rPr lang="en-ID" sz="1600"/>
            </a:br>
            <a:r>
              <a:rPr lang="en-ID" sz="1600"/>
              <a:t>(Local, National, International)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Grade level</a:t>
            </a:r>
            <a:br>
              <a:rPr lang="en-ID" sz="1600"/>
            </a:br>
            <a:r>
              <a:rPr lang="en-ID" sz="1600"/>
              <a:t>(Elementary, Junior High, Senior High)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Confirmed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User_id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Subject_id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Timestamp</a:t>
            </a:r>
            <a:endParaRPr lang="en-ID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469BA2A-E436-5691-0ED2-0EDBC7A19ED6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V="1">
            <a:off x="9229695" y="17017511"/>
            <a:ext cx="1903490" cy="1124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EA1C5FF-17CC-0E5D-5699-A82495EC4FEC}"/>
              </a:ext>
            </a:extLst>
          </p:cNvPr>
          <p:cNvSpPr/>
          <p:nvPr/>
        </p:nvSpPr>
        <p:spPr>
          <a:xfrm>
            <a:off x="7805920" y="21490132"/>
            <a:ext cx="2612685" cy="23969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2000" b="1"/>
              <a:t>Subject</a:t>
            </a:r>
            <a:endParaRPr lang="en-ID" b="1"/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Id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Name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Deskripsi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Timestamp</a:t>
            </a:r>
            <a:endParaRPr lang="en-ID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DCD6E75-AD0C-3E9A-4240-2B8A573AC866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rot="5400000">
            <a:off x="9809691" y="18757994"/>
            <a:ext cx="2034710" cy="3429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6B168E3-0D78-869D-BEB4-36D1CA2F9C4F}"/>
              </a:ext>
            </a:extLst>
          </p:cNvPr>
          <p:cNvSpPr/>
          <p:nvPr/>
        </p:nvSpPr>
        <p:spPr>
          <a:xfrm>
            <a:off x="16641819" y="16660574"/>
            <a:ext cx="2612685" cy="31224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2000" b="1"/>
              <a:t>Image</a:t>
            </a:r>
            <a:endParaRPr lang="en-ID" b="1"/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Id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Name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Caption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Description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Imageable_type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Imageable_id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Timestamp</a:t>
            </a:r>
            <a:endParaRPr lang="en-ID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9856905-B54D-9586-B77C-F8E099FC8EF4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13950473" y="17017511"/>
            <a:ext cx="2691346" cy="1204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DE863D6-D56A-7805-9F5D-3F55384E430B}"/>
              </a:ext>
            </a:extLst>
          </p:cNvPr>
          <p:cNvSpPr/>
          <p:nvPr/>
        </p:nvSpPr>
        <p:spPr>
          <a:xfrm>
            <a:off x="17136878" y="20663045"/>
            <a:ext cx="2612685" cy="2131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2000" b="1"/>
              <a:t>Like</a:t>
            </a:r>
            <a:endParaRPr lang="en-ID" b="1"/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Id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Likeable_type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Likeable _id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Timestamp</a:t>
            </a:r>
            <a:endParaRPr lang="en-ID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9B89DC-569A-1FB2-0813-4DD94278324A}"/>
              </a:ext>
            </a:extLst>
          </p:cNvPr>
          <p:cNvSpPr/>
          <p:nvPr/>
        </p:nvSpPr>
        <p:spPr>
          <a:xfrm>
            <a:off x="17136873" y="23245547"/>
            <a:ext cx="2612685" cy="2131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2000" b="1"/>
              <a:t>Comment</a:t>
            </a:r>
            <a:endParaRPr lang="en-ID" b="1"/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Id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Content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Commentable_type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Commentable _id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Timestamp</a:t>
            </a:r>
            <a:endParaRPr lang="en-ID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54AE171-63EF-6034-F4F1-FEFB2AF96D40}"/>
              </a:ext>
            </a:extLst>
          </p:cNvPr>
          <p:cNvCxnSpPr>
            <a:cxnSpLocks/>
            <a:stCxn id="40" idx="1"/>
            <a:endCxn id="26" idx="2"/>
          </p:cNvCxnSpPr>
          <p:nvPr/>
        </p:nvCxnSpPr>
        <p:spPr>
          <a:xfrm rot="10800000">
            <a:off x="12541830" y="19455422"/>
            <a:ext cx="4595049" cy="2273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38B12AF-CB99-297B-6143-A2C7510DB8FF}"/>
              </a:ext>
            </a:extLst>
          </p:cNvPr>
          <p:cNvCxnSpPr>
            <a:cxnSpLocks/>
            <a:stCxn id="41" idx="1"/>
            <a:endCxn id="26" idx="2"/>
          </p:cNvCxnSpPr>
          <p:nvPr/>
        </p:nvCxnSpPr>
        <p:spPr>
          <a:xfrm rot="10800000">
            <a:off x="12541829" y="19455422"/>
            <a:ext cx="4595044" cy="4855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02C12BD-F1BC-CEEB-A33A-B1DA5496D9A4}"/>
              </a:ext>
            </a:extLst>
          </p:cNvPr>
          <p:cNvSpPr/>
          <p:nvPr/>
        </p:nvSpPr>
        <p:spPr>
          <a:xfrm>
            <a:off x="5690602" y="8559032"/>
            <a:ext cx="2817288" cy="31224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2000" b="1"/>
              <a:t>SteamProject</a:t>
            </a:r>
            <a:endParaRPr lang="en-ID" b="1"/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Id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Title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Description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steamCategory_id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Timestamp</a:t>
            </a:r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AACDCE-F899-DEE3-E786-736895D979F7}"/>
              </a:ext>
            </a:extLst>
          </p:cNvPr>
          <p:cNvSpPr/>
          <p:nvPr/>
        </p:nvSpPr>
        <p:spPr>
          <a:xfrm>
            <a:off x="10181441" y="7101342"/>
            <a:ext cx="2612685" cy="23969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2000" b="1"/>
              <a:t>SteamCategory</a:t>
            </a:r>
            <a:endParaRPr lang="en-ID" b="1"/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Id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Image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Name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Description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Timestamp</a:t>
            </a:r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926E7F-BC6B-9817-B7E8-55E0512AA80A}"/>
              </a:ext>
            </a:extLst>
          </p:cNvPr>
          <p:cNvSpPr/>
          <p:nvPr/>
        </p:nvSpPr>
        <p:spPr>
          <a:xfrm>
            <a:off x="16641818" y="12921346"/>
            <a:ext cx="2612685" cy="31224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2000" b="1"/>
              <a:t>Video</a:t>
            </a:r>
            <a:endParaRPr lang="en-ID" b="1"/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Id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Caption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URL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Videoable_type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Videoable _id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Timestamp</a:t>
            </a:r>
            <a:endParaRPr lang="en-ID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4132364-3C30-2821-C474-79A6DD17B05F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8507890" y="8299815"/>
            <a:ext cx="1673551" cy="1820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937AC59-3D1F-5250-8F75-B7E57E532D81}"/>
              </a:ext>
            </a:extLst>
          </p:cNvPr>
          <p:cNvSpPr/>
          <p:nvPr/>
        </p:nvSpPr>
        <p:spPr>
          <a:xfrm>
            <a:off x="10181441" y="10066569"/>
            <a:ext cx="2612685" cy="22731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2000" b="1"/>
              <a:t>SteamLogBook</a:t>
            </a:r>
            <a:endParaRPr lang="en-ID" b="1"/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Id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Title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Content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Timestamp</a:t>
            </a:r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105F56-3A4E-C7C2-AE21-6BF0ED2C744F}"/>
              </a:ext>
            </a:extLst>
          </p:cNvPr>
          <p:cNvSpPr/>
          <p:nvPr/>
        </p:nvSpPr>
        <p:spPr>
          <a:xfrm>
            <a:off x="4232469" y="12854010"/>
            <a:ext cx="2612685" cy="2273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2000" b="1"/>
              <a:t>SteamMembers</a:t>
            </a:r>
            <a:endParaRPr lang="en-ID" b="1"/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Id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User_id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Steam_id</a:t>
            </a:r>
          </a:p>
          <a:p>
            <a:pPr marL="285773" indent="-285773">
              <a:buFont typeface="Arial" panose="020B0604020202020204" pitchFamily="34" charset="0"/>
              <a:buChar char="•"/>
            </a:pPr>
            <a:r>
              <a:rPr lang="en-ID" sz="1600"/>
              <a:t>Timestamp</a:t>
            </a:r>
            <a:endParaRPr lang="en-ID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B95A4A7-83E1-7EB6-F4B2-BBCBFEE208B0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rot="16200000" flipV="1">
            <a:off x="6044071" y="14621877"/>
            <a:ext cx="1374024" cy="23845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7CAB5F9-7224-3E32-E971-95CF07EB1164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rot="5400000">
            <a:off x="5732743" y="11487506"/>
            <a:ext cx="1172573" cy="15604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8E50E66-DF2C-133B-6653-6AED8A25AFB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2794126" y="11203132"/>
            <a:ext cx="3847692" cy="3279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E11931E-4FFF-A642-8387-7FD050CC9287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8507890" y="10120235"/>
            <a:ext cx="1673551" cy="10828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BF99916-3241-26F8-A0E2-245EE99CA30A}"/>
              </a:ext>
            </a:extLst>
          </p:cNvPr>
          <p:cNvCxnSpPr>
            <a:cxnSpLocks/>
            <a:stCxn id="17" idx="3"/>
            <a:endCxn id="32" idx="1"/>
          </p:cNvCxnSpPr>
          <p:nvPr/>
        </p:nvCxnSpPr>
        <p:spPr>
          <a:xfrm>
            <a:off x="12794126" y="11203132"/>
            <a:ext cx="3847693" cy="70186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6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</TotalTime>
  <Words>185</Words>
  <Application>Microsoft Office PowerPoint</Application>
  <PresentationFormat>Custom</PresentationFormat>
  <Paragraphs>100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Irza Farabi</dc:creator>
  <cp:lastModifiedBy>Irza Farabi</cp:lastModifiedBy>
  <cp:revision>26</cp:revision>
  <dcterms:created xsi:type="dcterms:W3CDTF">2023-09-07T08:03:22Z</dcterms:created>
  <dcterms:modified xsi:type="dcterms:W3CDTF">2023-10-05T09:28:33Z</dcterms:modified>
</cp:coreProperties>
</file>