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C3525-9658-413B-B517-E13A8857C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BFFE6-64AA-4858-8419-E21EA102E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5112A-E730-4715-B0A3-A25BCA8F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BC6FB-F081-4CEA-8DE8-BD0FA631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65414-2AF2-49D2-A57F-9009AFF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DB4EA-E047-479E-9599-D8730C1F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1B278D-F0AB-4E96-961B-DA33545B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65B0D-C9B4-4FE7-96C4-43196A41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0A3EF-E80F-46E2-9276-5F84DFE3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98F15-B4C3-40EA-94F0-FD8B78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8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F6D236-CCCA-4E72-96A6-7717DD87A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F863BA-08D4-422C-BDD9-FD7145BA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7E5C5-CC2C-4677-BF09-4393FD40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619BF-009E-4DA1-B20F-65DDBDBE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8AFD49-F5BA-4539-AD27-0C849A0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49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8DD45-D615-47FE-A5C4-F5033227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C4EB4-DB58-46B7-A3FE-01867FBC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69497-41B5-4394-BD14-EB199E7D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DC647-AD08-4D05-B2D3-864E4395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505604-F216-4F1D-A460-AB82C684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23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A93F4-FAC5-4AAA-9A80-7D3D9BBF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5F6B2B-AA95-4AF0-B3FD-9E300DF5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BAA0E-8AF3-4EC3-BDDD-1FD9C102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9F9615-8B0C-43F9-A9F2-77CB6BDD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30F0F-AC0E-4DF4-9E4A-967939D9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8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31354-E6BC-4575-AB91-A029E3E0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287B3-6CA0-4132-B412-2FCF736B3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DCFE80-D373-40D6-AD54-151ACC34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2F93F7-47B8-4F70-A536-58CEA972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6BDAF1-79BC-48AF-AD9F-EAC2A6A6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287B2F-698A-4DD5-9E00-E74197AE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53FC6-1394-40C8-9BF6-D137AC16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2C570C-CAB4-4EAA-B4E5-F54C97D6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30F857-6E4A-42EC-8119-B2F39B48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E934BC-E0F2-44E0-AD0B-221205DA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D863BB-7224-4C13-BF46-430DA57EA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11F1CD-4E45-4DF1-B70A-C61F2F6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740CBE-13F3-4D67-9085-90986611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7D8899-678F-418C-9536-6D00A90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73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C222F-3E6E-45A3-9B93-9BA2C9A4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AF7C7C-4969-4576-BE99-24446062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202956-18A5-4FBC-8104-2E5FEB9D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8E12AB-F677-48AD-8761-B3892E2C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679A28-7E22-4AEA-A4A9-D382DB25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4DEAD5-C7CE-4632-A144-FDB7CBF4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76DAF4-58BE-4BA6-BF4C-5089D0C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0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2A7A4-C5E6-4E5B-8A63-1F515C4E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AD6B5-61F6-471B-83E1-6A5DC2C4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C8952-5023-4FFD-8304-728836FB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95FC9-99F6-4C4B-8732-B7A44EC7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3C0160-A674-4691-B4A4-ED8F2054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1ACFB-A5F3-4139-AE6C-F8B4D2D0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9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6BEF-EC4A-4F8A-8C34-5014F975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7C42D5-A4AA-472A-B07C-5BD7DE3C9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4F944-518C-4EAB-A5E7-63BF967D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0E1F50-35B1-4C4F-ABA2-7722925D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ECB5A2-0258-453F-A112-517D31D9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6EAD4E-837B-422E-B0ED-246171B5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75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70DBB-A73E-4CE2-8034-E42BEDE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E1CEDB-F395-4F01-887F-49FA13BF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94200-7454-46F2-BD08-A69128ED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0B9B-092D-4777-A02F-1E043FC568B9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65536-A6B9-40B1-814D-B5782F16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FCC19-4CC9-4904-B06F-8458A2B2F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624C-DDDD-44CC-9F79-A0AB4272A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0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8A924-403E-4FC3-8CD5-0A9EE93F1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effectLst/>
                <a:ea typeface="Calibri" panose="020F0502020204030204" pitchFamily="34" charset="0"/>
              </a:rPr>
              <a:t>Учет поступления и продажи товаров в ИП Ильина С. В</a:t>
            </a:r>
            <a:r>
              <a:rPr lang="ru-RU" sz="4000" dirty="0">
                <a:effectLst/>
                <a:ea typeface="Calibri" panose="020F0502020204030204" pitchFamily="34" charset="0"/>
              </a:rPr>
              <a:t>.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07B02C-190C-44F0-9C4D-67EFD44FF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Презентация</a:t>
            </a:r>
          </a:p>
          <a:p>
            <a:r>
              <a:rPr lang="ru-RU" sz="2800" dirty="0"/>
              <a:t>Ильина Игоря Анатольевича</a:t>
            </a:r>
          </a:p>
          <a:p>
            <a:r>
              <a:rPr lang="ru-RU" sz="2800" dirty="0"/>
              <a:t>Студента 4 курса группы 4П4</a:t>
            </a:r>
          </a:p>
        </p:txBody>
      </p:sp>
    </p:spTree>
    <p:extLst>
      <p:ext uri="{BB962C8B-B14F-4D97-AF65-F5344CB8AC3E}">
        <p14:creationId xmlns:p14="http://schemas.microsoft.com/office/powerpoint/2010/main" val="36973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50A83-E387-44C6-9137-1561F12D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Образцы выходных документов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34E414-EB84-48FB-9AB1-ADD508DE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1294"/>
            <a:ext cx="7134225" cy="4006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8FAFB-05A4-4B84-A8B0-E7FB12B924EE}"/>
              </a:ext>
            </a:extLst>
          </p:cNvPr>
          <p:cNvSpPr txBox="1"/>
          <p:nvPr/>
        </p:nvSpPr>
        <p:spPr>
          <a:xfrm>
            <a:off x="838200" y="1690688"/>
            <a:ext cx="86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Приказ о проведении инвентаризации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9212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50A83-E387-44C6-9137-1561F12D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Образцы выходных документов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34E414-EB84-48FB-9AB1-ADD508DE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449" y="2891017"/>
            <a:ext cx="9996969" cy="3220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8FAFB-05A4-4B84-A8B0-E7FB12B924EE}"/>
              </a:ext>
            </a:extLst>
          </p:cNvPr>
          <p:cNvSpPr txBox="1"/>
          <p:nvPr/>
        </p:nvSpPr>
        <p:spPr>
          <a:xfrm>
            <a:off x="838199" y="1690688"/>
            <a:ext cx="9996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Ведомость учета результатов выявленных инвентаризацией</a:t>
            </a:r>
          </a:p>
        </p:txBody>
      </p:sp>
    </p:spTree>
    <p:extLst>
      <p:ext uri="{BB962C8B-B14F-4D97-AF65-F5344CB8AC3E}">
        <p14:creationId xmlns:p14="http://schemas.microsoft.com/office/powerpoint/2010/main" val="62937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50A83-E387-44C6-9137-1561F12D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Образцы выходных документов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34E414-EB84-48FB-9AB1-ADD508DE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37019"/>
            <a:ext cx="3533775" cy="4256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8FAFB-05A4-4B84-A8B0-E7FB12B924EE}"/>
              </a:ext>
            </a:extLst>
          </p:cNvPr>
          <p:cNvSpPr txBox="1"/>
          <p:nvPr/>
        </p:nvSpPr>
        <p:spPr>
          <a:xfrm>
            <a:off x="838200" y="1690688"/>
            <a:ext cx="86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Отчет о продажах за месяц</a:t>
            </a:r>
          </a:p>
        </p:txBody>
      </p:sp>
    </p:spTree>
    <p:extLst>
      <p:ext uri="{BB962C8B-B14F-4D97-AF65-F5344CB8AC3E}">
        <p14:creationId xmlns:p14="http://schemas.microsoft.com/office/powerpoint/2010/main" val="160395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4062E-DBC4-4D1A-8FF4-B46B16C3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Инфологическая модель БД на языке «Таблицы - связи»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97E29E2-3B2B-43F5-B00B-C6A657089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048875" cy="4641043"/>
          </a:xfrm>
        </p:spPr>
      </p:pic>
    </p:spTree>
    <p:extLst>
      <p:ext uri="{BB962C8B-B14F-4D97-AF65-F5344CB8AC3E}">
        <p14:creationId xmlns:p14="http://schemas.microsoft.com/office/powerpoint/2010/main" val="334708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47AEF-A0E9-4523-A2EA-94C872F45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Спасибо</a:t>
            </a:r>
            <a:r>
              <a:rPr lang="ru-RU" dirty="0"/>
              <a:t>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0D58105-8D2A-4EC8-8018-BB6F8DDEC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13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33031-0F3C-40E2-87FF-7F626295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Расположение организации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D5494F-8F3E-4D5C-9258-F9F02795F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0"/>
          <a:stretch/>
        </p:blipFill>
        <p:spPr>
          <a:xfrm>
            <a:off x="4576762" y="1929316"/>
            <a:ext cx="6777038" cy="40428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43EE0-A7D4-417E-B43D-960779C4B9D3}"/>
              </a:ext>
            </a:extLst>
          </p:cNvPr>
          <p:cNvSpPr txBox="1"/>
          <p:nvPr/>
        </p:nvSpPr>
        <p:spPr>
          <a:xfrm>
            <a:off x="838200" y="3059668"/>
            <a:ext cx="357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Г. Мурманск, ул. Бочкова 19</a:t>
            </a:r>
          </a:p>
        </p:txBody>
      </p:sp>
    </p:spTree>
    <p:extLst>
      <p:ext uri="{BB962C8B-B14F-4D97-AF65-F5344CB8AC3E}">
        <p14:creationId xmlns:p14="http://schemas.microsoft.com/office/powerpoint/2010/main" val="22409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783F7-D22F-476B-A0AB-936B69FA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Основные 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90141-603E-400E-ABFB-D2A013BD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Ведение справочников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Категории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Роли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Поставщики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Единицы измерения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Причины инвентаризации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54711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0952D-1102-489C-9CE6-DC65506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Основные 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3D82F-3E4B-43BC-AE78-FA81F2F4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Ввод и редактирование информации о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Сотрудниках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Накладных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Товарах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Продажах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Заявках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Инвентаризациях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Инвентаризационных комиссиях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76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B9720-062B-4D6E-BB0C-28347847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Основные 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B8D17-0C93-43E0-BB77-A19763D2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Отбор информации 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Результатах инвентаризации по дате инвентаризации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Продукции по наименованию продукции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Продукции по категории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Продажах по дате проведения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Поставщиках по наименованию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Накладных по дате создания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Накладных по номеру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Ценах в прайсе по дате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375795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1C77-7CCB-4E96-94E3-BE91C041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Основные 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D1675-A689-459C-8DEE-BC53F55A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3600" dirty="0">
                <a:effectLst/>
                <a:ea typeface="Times New Roman" panose="02020603050405020304" pitchFamily="18" charset="0"/>
              </a:rPr>
              <a:t>Автоматические расчеты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3200" dirty="0">
                <a:ea typeface="Times New Roman" panose="02020603050405020304" pitchFamily="18" charset="0"/>
              </a:rPr>
              <a:t>Суммы чека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3200" dirty="0">
                <a:effectLst/>
                <a:ea typeface="Times New Roman" panose="02020603050405020304" pitchFamily="18" charset="0"/>
              </a:rPr>
              <a:t>Суммы позиции в чеке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3200" dirty="0">
                <a:ea typeface="Times New Roman" panose="02020603050405020304" pitchFamily="18" charset="0"/>
              </a:rPr>
              <a:t>Розничной цены товаров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3200" dirty="0">
                <a:ea typeface="Times New Roman" panose="02020603050405020304" pitchFamily="18" charset="0"/>
              </a:rPr>
              <a:t>Суммы остатков по бухгалтерскому учету</a:t>
            </a:r>
          </a:p>
          <a:p>
            <a:r>
              <a:rPr lang="ru-RU" sz="3600" dirty="0">
                <a:ea typeface="Times New Roman" panose="02020603050405020304" pitchFamily="18" charset="0"/>
              </a:rPr>
              <a:t>Протоколирование действий пользователя</a:t>
            </a:r>
            <a:endParaRPr lang="ru-RU" sz="36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46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D58D2-1C1C-4DF8-B3A1-960705B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Основные функции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EA93-0989-4951-A6C4-7E791C80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Формирование выходных документов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Товарный чек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Приказ о проведении инвентаризации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Инвентаризационная опись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Результаты инвентаризации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/>
              <a:t>Отечет о продажах за месяц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3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8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BB7E2-363E-49FF-997C-67DF2169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039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Образцы выходных документов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A7B390-68D7-4D1B-97DF-80A36FA6E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363035"/>
            <a:ext cx="7905750" cy="3468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D1C42-B546-4537-B205-A03B086828D2}"/>
              </a:ext>
            </a:extLst>
          </p:cNvPr>
          <p:cNvSpPr txBox="1"/>
          <p:nvPr/>
        </p:nvSpPr>
        <p:spPr>
          <a:xfrm>
            <a:off x="838200" y="1716704"/>
            <a:ext cx="766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Товарный чек</a:t>
            </a:r>
          </a:p>
        </p:txBody>
      </p:sp>
    </p:spTree>
    <p:extLst>
      <p:ext uri="{BB962C8B-B14F-4D97-AF65-F5344CB8AC3E}">
        <p14:creationId xmlns:p14="http://schemas.microsoft.com/office/powerpoint/2010/main" val="382327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6327A-EC88-4B7A-867C-AFD7DC59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Образцы выходных документов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9BEC0B-86FC-4B79-A294-AC2BE773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019"/>
            <a:ext cx="7810500" cy="320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D6F7A-BD34-4449-ACF8-B203C4FFCB21}"/>
              </a:ext>
            </a:extLst>
          </p:cNvPr>
          <p:cNvSpPr txBox="1"/>
          <p:nvPr/>
        </p:nvSpPr>
        <p:spPr>
          <a:xfrm>
            <a:off x="838200" y="1690688"/>
            <a:ext cx="766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Инвентаризационная опись</a:t>
            </a:r>
          </a:p>
        </p:txBody>
      </p:sp>
    </p:spTree>
    <p:extLst>
      <p:ext uri="{BB962C8B-B14F-4D97-AF65-F5344CB8AC3E}">
        <p14:creationId xmlns:p14="http://schemas.microsoft.com/office/powerpoint/2010/main" val="1716703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192</Words>
  <Application>Microsoft Office PowerPoint</Application>
  <PresentationFormat>Широкоэкранный</PresentationFormat>
  <Paragraphs>58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Учет поступления и продажи товаров в ИП Ильина С. В.</vt:lpstr>
      <vt:lpstr>Расположение организации</vt:lpstr>
      <vt:lpstr>Основные функции программного продукта</vt:lpstr>
      <vt:lpstr>Основные функции программного продукта</vt:lpstr>
      <vt:lpstr>Основные функции программного продукта</vt:lpstr>
      <vt:lpstr>Основные функции программного продукта</vt:lpstr>
      <vt:lpstr>Основные функции программного продукта</vt:lpstr>
      <vt:lpstr>Образцы выходных документов</vt:lpstr>
      <vt:lpstr>Образцы выходных документов</vt:lpstr>
      <vt:lpstr>Образцы выходных документов</vt:lpstr>
      <vt:lpstr>Образцы выходных документов</vt:lpstr>
      <vt:lpstr>Образцы выходных документов</vt:lpstr>
      <vt:lpstr>Инфологическая модель БД на языке «Таблицы - связи»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Учет поступления и продажи товаров в ИП Ильина С. В.</dc:title>
  <dc:creator>Игорь Ильин</dc:creator>
  <cp:lastModifiedBy>Игорь Ильин</cp:lastModifiedBy>
  <cp:revision>2</cp:revision>
  <dcterms:created xsi:type="dcterms:W3CDTF">2022-03-04T16:58:09Z</dcterms:created>
  <dcterms:modified xsi:type="dcterms:W3CDTF">2022-03-04T18:56:20Z</dcterms:modified>
</cp:coreProperties>
</file>