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project_17295424811730/Topsandtrend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B5682B4-6721-46EB-B0AF-855F33397E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BFBF978-8A3C-4E5D-83A8-48BAE69231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11/21/2024 8:11:08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,perdiction" id="2" name="slide2">
            <a:extLst>
              <a:ext uri="{FF2B5EF4-FFF2-40B4-BE49-F238E27FC236}">
                <a16:creationId xmlns:a16="http://schemas.microsoft.com/office/drawing/2014/main" id="{A355709A-B0C9-4B56-87AE-A7878493E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94" y="0"/>
            <a:ext cx="6100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trend" id="3" name="slide3">
            <a:extLst>
              <a:ext uri="{FF2B5EF4-FFF2-40B4-BE49-F238E27FC236}">
                <a16:creationId xmlns:a16="http://schemas.microsoft.com/office/drawing/2014/main" id="{0BE6733B-F2ED-4A39-ADC1-CF2A267E9F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519" y="0"/>
            <a:ext cx="1388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ustomers by profit" id="4" name="slide4">
            <a:extLst>
              <a:ext uri="{FF2B5EF4-FFF2-40B4-BE49-F238E27FC236}">
                <a16:creationId xmlns:a16="http://schemas.microsoft.com/office/drawing/2014/main" id="{14A037C7-3AFE-4129-B4EA-A3CBEB321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2171700"/>
            <a:ext cx="3419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S BASED ON DISCOUNT" id="5" name="slide5">
            <a:extLst>
              <a:ext uri="{FF2B5EF4-FFF2-40B4-BE49-F238E27FC236}">
                <a16:creationId xmlns:a16="http://schemas.microsoft.com/office/drawing/2014/main" id="{BA3113CC-7B0E-42BA-B019-18FD04354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60" y="0"/>
            <a:ext cx="1673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s and trends " id="6" name="slide6">
            <a:extLst>
              <a:ext uri="{FF2B5EF4-FFF2-40B4-BE49-F238E27FC236}">
                <a16:creationId xmlns:a16="http://schemas.microsoft.com/office/drawing/2014/main" id="{E3718312-5473-4D67-8932-B0EF85C15D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32" y="0"/>
            <a:ext cx="1584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2024-11-21T20:11:09Z</dcterms:created>
  <dcterms:modified xsi:type="dcterms:W3CDTF">2024-11-21T20:11:09Z</dcterms:modified>
</cp:coreProperties>
</file>