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404" r:id="rId4"/>
    <p:sldId id="406" r:id="rId5"/>
    <p:sldId id="258" r:id="rId6"/>
    <p:sldId id="401" r:id="rId7"/>
    <p:sldId id="259" r:id="rId8"/>
    <p:sldId id="260" r:id="rId9"/>
    <p:sldId id="445" r:id="rId10"/>
    <p:sldId id="492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</p:embeddedFont>
    <p:embeddedFont>
      <p:font typeface="League Spartan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456" userDrawn="1">
          <p15:clr>
            <a:srgbClr val="A4A3A4"/>
          </p15:clr>
        </p15:guide>
        <p15:guide id="6" pos="10704" userDrawn="1">
          <p15:clr>
            <a:srgbClr val="A4A3A4"/>
          </p15:clr>
        </p15:guide>
        <p15:guide id="8" orient="horz" pos="6264" userDrawn="1">
          <p15:clr>
            <a:srgbClr val="A4A3A4"/>
          </p15:clr>
        </p15:guide>
        <p15:guide id="13" orient="horz" pos="2376" userDrawn="1">
          <p15:clr>
            <a:srgbClr val="A4A3A4"/>
          </p15:clr>
        </p15:guide>
        <p15:guide id="14" orient="horz" pos="1896" userDrawn="1">
          <p15:clr>
            <a:srgbClr val="A4A3A4"/>
          </p15:clr>
        </p15:guide>
        <p15:guide id="15" orient="horz" pos="2808" userDrawn="1">
          <p15:clr>
            <a:srgbClr val="A4A3A4"/>
          </p15:clr>
        </p15:guide>
        <p15:guide id="16" pos="4512" userDrawn="1">
          <p15:clr>
            <a:srgbClr val="A4A3A4"/>
          </p15:clr>
        </p15:guide>
        <p15:guide id="17" orient="horz" pos="3288" userDrawn="1">
          <p15:clr>
            <a:srgbClr val="A4A3A4"/>
          </p15:clr>
        </p15:guide>
        <p15:guide id="18" pos="10032" userDrawn="1">
          <p15:clr>
            <a:srgbClr val="A4A3A4"/>
          </p15:clr>
        </p15:guide>
        <p15:guide id="20" pos="6192" userDrawn="1">
          <p15:clr>
            <a:srgbClr val="A4A3A4"/>
          </p15:clr>
        </p15:guide>
        <p15:guide id="21" pos="480" userDrawn="1">
          <p15:clr>
            <a:srgbClr val="A4A3A4"/>
          </p15:clr>
        </p15:guide>
        <p15:guide id="22" pos="2496" userDrawn="1">
          <p15:clr>
            <a:srgbClr val="A4A3A4"/>
          </p15:clr>
        </p15:guide>
        <p15:guide id="23" pos="4224" userDrawn="1">
          <p15:clr>
            <a:srgbClr val="A4A3A4"/>
          </p15:clr>
        </p15:guide>
        <p15:guide id="24" pos="10560" userDrawn="1">
          <p15:clr>
            <a:srgbClr val="A4A3A4"/>
          </p15:clr>
        </p15:guide>
        <p15:guide id="25" pos="8736" userDrawn="1">
          <p15:clr>
            <a:srgbClr val="A4A3A4"/>
          </p15:clr>
        </p15:guide>
        <p15:guide id="26" pos="9264" userDrawn="1">
          <p15:clr>
            <a:srgbClr val="A4A3A4"/>
          </p15:clr>
        </p15:guide>
        <p15:guide id="27" pos="9408" userDrawn="1">
          <p15:clr>
            <a:srgbClr val="A4A3A4"/>
          </p15:clr>
        </p15:guide>
        <p15:guide id="28" pos="9936" userDrawn="1">
          <p15:clr>
            <a:srgbClr val="A4A3A4"/>
          </p15:clr>
        </p15:guide>
        <p15:guide id="29" pos="11232" userDrawn="1">
          <p15:clr>
            <a:srgbClr val="A4A3A4"/>
          </p15:clr>
        </p15:guide>
        <p15:guide id="30" pos="6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3506" autoAdjust="0"/>
  </p:normalViewPr>
  <p:slideViewPr>
    <p:cSldViewPr>
      <p:cViewPr varScale="1">
        <p:scale>
          <a:sx n="69" d="100"/>
          <a:sy n="69" d="100"/>
        </p:scale>
        <p:origin x="1038" y="84"/>
      </p:cViewPr>
      <p:guideLst>
        <p:guide orient="horz" pos="1560"/>
        <p:guide pos="2160"/>
        <p:guide orient="horz" pos="456"/>
        <p:guide pos="10704"/>
        <p:guide orient="horz" pos="6264"/>
        <p:guide orient="horz" pos="2376"/>
        <p:guide orient="horz" pos="1896"/>
        <p:guide orient="horz" pos="2808"/>
        <p:guide pos="4512"/>
        <p:guide orient="horz" pos="3288"/>
        <p:guide pos="10032"/>
        <p:guide pos="6192"/>
        <p:guide pos="480"/>
        <p:guide pos="2496"/>
        <p:guide pos="4224"/>
        <p:guide pos="10560"/>
        <p:guide pos="8736"/>
        <p:guide pos="9264"/>
        <p:guide pos="9408"/>
        <p:guide pos="9936"/>
        <p:guide pos="11232"/>
        <p:guide pos="6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48B5DF2-2C8E-4654-9C66-10C79164D7EA}" type="datetimeFigureOut">
              <a:rPr lang="ar-EG" smtClean="0"/>
              <a:t>09/19/46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C60B381-BB25-476A-9A84-588C4BDC3E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8029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3622C-F0DC-4D63-BEA7-A766E7621E13}" type="slidenum">
              <a:rPr lang="ar-EG" smtClean="0"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2178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29.svg"/><Relationship Id="rId4" Type="http://schemas.openxmlformats.org/officeDocument/2006/relationships/image" Target="../media/image27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.pcloud.link/publink/show?code=kZvOq55ZO1Rg7PAx4sQYxkgUHnCUXSp20Yv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10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22.svg"/><Relationship Id="rId4" Type="http://schemas.openxmlformats.org/officeDocument/2006/relationships/image" Target="../media/image12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9064" y="6409729"/>
            <a:ext cx="12798906" cy="1806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662"/>
              </a:lnSpc>
            </a:pPr>
            <a:r>
              <a:rPr lang="en-US" sz="9600" spc="-586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INFLUENCERS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11295" y="7373298"/>
            <a:ext cx="11937905" cy="2864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260"/>
              </a:lnSpc>
            </a:pPr>
            <a:r>
              <a:rPr lang="en-US" sz="13500" spc="-930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REPORT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7E53100-BDF5-308C-EDCC-E0BB564EF9B3}"/>
              </a:ext>
            </a:extLst>
          </p:cNvPr>
          <p:cNvSpPr txBox="1"/>
          <p:nvPr/>
        </p:nvSpPr>
        <p:spPr>
          <a:xfrm>
            <a:off x="768626" y="1080826"/>
            <a:ext cx="14166574" cy="1752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662"/>
              </a:lnSpc>
            </a:pPr>
            <a:r>
              <a:rPr lang="en-US" sz="8800" spc="-586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Campaigns’ Name</a:t>
            </a:r>
            <a:endParaRPr lang="en-US" sz="4800" spc="-586" dirty="0">
              <a:solidFill>
                <a:srgbClr val="22222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2C193-F93B-9D03-8E39-D4845F7D42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31109">
            <a:off x="9755582" y="4818629"/>
            <a:ext cx="4042288" cy="4637049"/>
          </a:xfrm>
          <a:prstGeom prst="roundRect">
            <a:avLst>
              <a:gd name="adj" fmla="val 70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252658-4336-9AD1-B008-CA1BD87CAB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270615">
            <a:off x="12198913" y="3866734"/>
            <a:ext cx="4094843" cy="4550599"/>
          </a:xfrm>
          <a:prstGeom prst="roundRect">
            <a:avLst>
              <a:gd name="adj" fmla="val 70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Freeform 5">
            <a:extLst>
              <a:ext uri="{FF2B5EF4-FFF2-40B4-BE49-F238E27FC236}">
                <a16:creationId xmlns:a16="http://schemas.microsoft.com/office/drawing/2014/main" id="{E0DFAA54-62A5-9739-6BBB-F476C832ED71}"/>
              </a:ext>
            </a:extLst>
          </p:cNvPr>
          <p:cNvSpPr/>
          <p:nvPr/>
        </p:nvSpPr>
        <p:spPr>
          <a:xfrm>
            <a:off x="15906081" y="299919"/>
            <a:ext cx="2042854" cy="3206497"/>
          </a:xfrm>
          <a:custGeom>
            <a:avLst/>
            <a:gdLst/>
            <a:ahLst/>
            <a:cxnLst/>
            <a:rect l="l" t="t" r="r" b="b"/>
            <a:pathLst>
              <a:path w="2042854" h="3206497">
                <a:moveTo>
                  <a:pt x="0" y="0"/>
                </a:moveTo>
                <a:lnTo>
                  <a:pt x="2042854" y="0"/>
                </a:lnTo>
                <a:lnTo>
                  <a:pt x="2042854" y="3206496"/>
                </a:lnTo>
                <a:lnTo>
                  <a:pt x="0" y="32064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7540" t="-8035" r="-41719" b="-12541"/>
            </a:stretch>
          </a:blipFill>
        </p:spPr>
        <p:txBody>
          <a:bodyPr/>
          <a:lstStyle/>
          <a:p>
            <a:endParaRPr lang="ar-E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869C3-F08C-AA1B-668C-65654A7F3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>
            <a:extLst>
              <a:ext uri="{FF2B5EF4-FFF2-40B4-BE49-F238E27FC236}">
                <a16:creationId xmlns:a16="http://schemas.microsoft.com/office/drawing/2014/main" id="{EEB604F0-046C-2084-AD1B-178E3AE40A81}"/>
              </a:ext>
            </a:extLst>
          </p:cNvPr>
          <p:cNvSpPr txBox="1"/>
          <p:nvPr/>
        </p:nvSpPr>
        <p:spPr>
          <a:xfrm>
            <a:off x="609600" y="801485"/>
            <a:ext cx="11765507" cy="1561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600"/>
              </a:lnSpc>
            </a:pPr>
            <a:r>
              <a:rPr lang="en-US" sz="11600" b="1" spc="-464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Zahra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2E0CF2D9-FBEE-8D4A-A8B6-0757B0F8F0A5}"/>
              </a:ext>
            </a:extLst>
          </p:cNvPr>
          <p:cNvSpPr txBox="1"/>
          <p:nvPr/>
        </p:nvSpPr>
        <p:spPr>
          <a:xfrm>
            <a:off x="762000" y="3263503"/>
            <a:ext cx="5367648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58"/>
              </a:lnSpc>
            </a:pPr>
            <a:r>
              <a:rPr lang="en-US" sz="4131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37,233 Followers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A5DF26D4-9CD5-B23A-F223-0881D82EA74A}"/>
              </a:ext>
            </a:extLst>
          </p:cNvPr>
          <p:cNvSpPr txBox="1"/>
          <p:nvPr/>
        </p:nvSpPr>
        <p:spPr>
          <a:xfrm>
            <a:off x="15799865" y="9611884"/>
            <a:ext cx="2435969" cy="290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7"/>
              </a:lnSpc>
            </a:pPr>
            <a:r>
              <a:rPr lang="en-US" sz="1947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COVERAGE LINK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9BAFE617-48F4-877C-D7BE-288EBE8F9569}"/>
              </a:ext>
            </a:extLst>
          </p:cNvPr>
          <p:cNvSpPr txBox="1"/>
          <p:nvPr/>
        </p:nvSpPr>
        <p:spPr>
          <a:xfrm>
            <a:off x="751765" y="4735325"/>
            <a:ext cx="3260219" cy="290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7"/>
              </a:lnSpc>
            </a:pPr>
            <a:r>
              <a:rPr lang="en-US" sz="1947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COVERAGE SAMPLES</a:t>
            </a:r>
          </a:p>
        </p:txBody>
      </p:sp>
      <p:pic>
        <p:nvPicPr>
          <p:cNvPr id="28" name="Image3">
            <a:extLst>
              <a:ext uri="{FF2B5EF4-FFF2-40B4-BE49-F238E27FC236}">
                <a16:creationId xmlns:a16="http://schemas.microsoft.com/office/drawing/2014/main" id="{1E5C1E05-13E9-270E-B0CE-C7A537290F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400" y="5219700"/>
            <a:ext cx="2641600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29" name="Image2">
            <a:extLst>
              <a:ext uri="{FF2B5EF4-FFF2-40B4-BE49-F238E27FC236}">
                <a16:creationId xmlns:a16="http://schemas.microsoft.com/office/drawing/2014/main" id="{1A99C279-9F61-BBD5-0BC2-BF32DF5617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62800" y="5244971"/>
            <a:ext cx="2641600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30" name="Image1">
            <a:extLst>
              <a:ext uri="{FF2B5EF4-FFF2-40B4-BE49-F238E27FC236}">
                <a16:creationId xmlns:a16="http://schemas.microsoft.com/office/drawing/2014/main" id="{786F24A5-01C7-2ED1-B5CB-A5D870AB16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87800" y="5219700"/>
            <a:ext cx="2641600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36" name="InfluencerImage">
            <a:extLst>
              <a:ext uri="{FF2B5EF4-FFF2-40B4-BE49-F238E27FC236}">
                <a16:creationId xmlns:a16="http://schemas.microsoft.com/office/drawing/2014/main" id="{3705E404-1CE8-B48D-3CD2-293548FC83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478000" y="1031612"/>
            <a:ext cx="2641600" cy="2743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grpSp>
        <p:nvGrpSpPr>
          <p:cNvPr id="18" name="Group">
            <a:extLst>
              <a:ext uri="{FF2B5EF4-FFF2-40B4-BE49-F238E27FC236}">
                <a16:creationId xmlns:a16="http://schemas.microsoft.com/office/drawing/2014/main" id="{33F6BC12-4E7C-296C-2239-DB9D725A85F8}"/>
              </a:ext>
            </a:extLst>
          </p:cNvPr>
          <p:cNvGrpSpPr/>
          <p:nvPr/>
        </p:nvGrpSpPr>
        <p:grpSpPr>
          <a:xfrm>
            <a:off x="13842191" y="4354471"/>
            <a:ext cx="3984103" cy="1017629"/>
            <a:chOff x="13842191" y="4354471"/>
            <a:chExt cx="3984103" cy="1017629"/>
          </a:xfrm>
        </p:grpSpPr>
        <p:sp>
          <p:nvSpPr>
            <p:cNvPr id="3" name="SnapchatIcon">
              <a:extLst>
                <a:ext uri="{FF2B5EF4-FFF2-40B4-BE49-F238E27FC236}">
                  <a16:creationId xmlns:a16="http://schemas.microsoft.com/office/drawing/2014/main" id="{F485B5C3-BE52-664C-B006-06A4F175EF2B}"/>
                </a:ext>
              </a:extLst>
            </p:cNvPr>
            <p:cNvSpPr/>
            <p:nvPr/>
          </p:nvSpPr>
          <p:spPr>
            <a:xfrm>
              <a:off x="17013343" y="4503378"/>
              <a:ext cx="812951" cy="754271"/>
            </a:xfrm>
            <a:custGeom>
              <a:avLst/>
              <a:gdLst/>
              <a:ahLst/>
              <a:cxnLst/>
              <a:rect l="l" t="t" r="r" b="b"/>
              <a:pathLst>
                <a:path w="950660" h="950660">
                  <a:moveTo>
                    <a:pt x="0" y="0"/>
                  </a:moveTo>
                  <a:lnTo>
                    <a:pt x="950659" y="0"/>
                  </a:lnTo>
                  <a:lnTo>
                    <a:pt x="950659" y="950660"/>
                  </a:lnTo>
                  <a:lnTo>
                    <a:pt x="0" y="9506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ar-EG"/>
            </a:p>
          </p:txBody>
        </p:sp>
        <p:sp>
          <p:nvSpPr>
            <p:cNvPr id="2" name="TikTokIcon">
              <a:extLst>
                <a:ext uri="{FF2B5EF4-FFF2-40B4-BE49-F238E27FC236}">
                  <a16:creationId xmlns:a16="http://schemas.microsoft.com/office/drawing/2014/main" id="{77FE2B50-9293-1C28-7149-0ED862E0666A}"/>
                </a:ext>
              </a:extLst>
            </p:cNvPr>
            <p:cNvSpPr/>
            <p:nvPr/>
          </p:nvSpPr>
          <p:spPr>
            <a:xfrm>
              <a:off x="14793458" y="4354471"/>
              <a:ext cx="1117685" cy="1017629"/>
            </a:xfrm>
            <a:custGeom>
              <a:avLst/>
              <a:gdLst/>
              <a:ahLst/>
              <a:cxnLst/>
              <a:rect l="l" t="t" r="r" b="b"/>
              <a:pathLst>
                <a:path w="1288014" h="1288014">
                  <a:moveTo>
                    <a:pt x="0" y="0"/>
                  </a:moveTo>
                  <a:lnTo>
                    <a:pt x="1288013" y="0"/>
                  </a:lnTo>
                  <a:lnTo>
                    <a:pt x="1288013" y="1288014"/>
                  </a:lnTo>
                  <a:lnTo>
                    <a:pt x="0" y="1288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ar-EG"/>
            </a:p>
          </p:txBody>
        </p:sp>
        <p:sp>
          <p:nvSpPr>
            <p:cNvPr id="6" name="InstagramIcon">
              <a:extLst>
                <a:ext uri="{FF2B5EF4-FFF2-40B4-BE49-F238E27FC236}">
                  <a16:creationId xmlns:a16="http://schemas.microsoft.com/office/drawing/2014/main" id="{2C0CFC41-9185-8CA3-F984-90B60529FBF4}"/>
                </a:ext>
              </a:extLst>
            </p:cNvPr>
            <p:cNvSpPr/>
            <p:nvPr/>
          </p:nvSpPr>
          <p:spPr>
            <a:xfrm>
              <a:off x="15951049" y="4490700"/>
              <a:ext cx="812951" cy="754271"/>
            </a:xfrm>
            <a:custGeom>
              <a:avLst/>
              <a:gdLst/>
              <a:ahLst/>
              <a:cxnLst/>
              <a:rect l="l" t="t" r="r" b="b"/>
              <a:pathLst>
                <a:path w="950660" h="950660">
                  <a:moveTo>
                    <a:pt x="0" y="0"/>
                  </a:moveTo>
                  <a:lnTo>
                    <a:pt x="950659" y="0"/>
                  </a:lnTo>
                  <a:lnTo>
                    <a:pt x="950659" y="950660"/>
                  </a:lnTo>
                  <a:lnTo>
                    <a:pt x="0" y="9506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ar-EG"/>
            </a:p>
          </p:txBody>
        </p:sp>
        <p:sp>
          <p:nvSpPr>
            <p:cNvPr id="5" name="FacebookIcon">
              <a:extLst>
                <a:ext uri="{FF2B5EF4-FFF2-40B4-BE49-F238E27FC236}">
                  <a16:creationId xmlns:a16="http://schemas.microsoft.com/office/drawing/2014/main" id="{32AC01C6-3F11-854F-21C1-CD5B0267294D}"/>
                </a:ext>
              </a:extLst>
            </p:cNvPr>
            <p:cNvSpPr/>
            <p:nvPr/>
          </p:nvSpPr>
          <p:spPr>
            <a:xfrm>
              <a:off x="13842191" y="4490700"/>
              <a:ext cx="864409" cy="754271"/>
            </a:xfrm>
            <a:custGeom>
              <a:avLst/>
              <a:gdLst/>
              <a:ahLst/>
              <a:cxnLst/>
              <a:rect l="l" t="t" r="r" b="b"/>
              <a:pathLst>
                <a:path w="1005830" h="946642">
                  <a:moveTo>
                    <a:pt x="0" y="0"/>
                  </a:moveTo>
                  <a:lnTo>
                    <a:pt x="1005830" y="0"/>
                  </a:lnTo>
                  <a:lnTo>
                    <a:pt x="1005830" y="946642"/>
                  </a:lnTo>
                  <a:lnTo>
                    <a:pt x="0" y="9466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8349" r="-20055"/>
              </a:stretch>
            </a:blipFill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7" name="CoverageLink">
            <a:extLst>
              <a:ext uri="{FF2B5EF4-FFF2-40B4-BE49-F238E27FC236}">
                <a16:creationId xmlns:a16="http://schemas.microsoft.com/office/drawing/2014/main" id="{B94E99C3-B879-98E3-D933-8551793E1E03}"/>
              </a:ext>
            </a:extLst>
          </p:cNvPr>
          <p:cNvSpPr/>
          <p:nvPr/>
        </p:nvSpPr>
        <p:spPr>
          <a:xfrm>
            <a:off x="14945858" y="9334500"/>
            <a:ext cx="827542" cy="690646"/>
          </a:xfrm>
          <a:custGeom>
            <a:avLst/>
            <a:gdLst/>
            <a:ahLst/>
            <a:cxnLst/>
            <a:rect l="l" t="t" r="r" b="b"/>
            <a:pathLst>
              <a:path w="1101433" h="1100056">
                <a:moveTo>
                  <a:pt x="0" y="0"/>
                </a:moveTo>
                <a:lnTo>
                  <a:pt x="1101433" y="0"/>
                </a:lnTo>
                <a:lnTo>
                  <a:pt x="1101433" y="1100056"/>
                </a:lnTo>
                <a:lnTo>
                  <a:pt x="0" y="11000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BFCA3EAF-B887-F5CE-8DEA-CB72B99FA641}"/>
              </a:ext>
            </a:extLst>
          </p:cNvPr>
          <p:cNvSpPr txBox="1"/>
          <p:nvPr/>
        </p:nvSpPr>
        <p:spPr>
          <a:xfrm>
            <a:off x="742666" y="3999414"/>
            <a:ext cx="6520437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8"/>
              </a:lnSpc>
            </a:pPr>
            <a:r>
              <a:rPr lang="en-US" sz="4131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Date: Jan 22, 2025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945D222B-ED47-D8DF-F182-B871D0EC3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600" y="2093515"/>
            <a:ext cx="7239000" cy="812111"/>
          </a:xfrm>
        </p:spPr>
        <p:txBody>
          <a:bodyPr>
            <a:normAutofit/>
          </a:bodyPr>
          <a:lstStyle/>
          <a:p>
            <a:pPr algn="l"/>
            <a:r>
              <a:rPr lang="en-US" sz="4000" kern="1200" spc="-200" dirty="0" err="1">
                <a:solidFill>
                  <a:srgbClr val="222222"/>
                </a:solidFill>
                <a:effectLst/>
                <a:latin typeface="League Spartan" panose="020B0604020202020204" charset="0"/>
                <a:ea typeface="League Spartan" panose="020B0604020202020204" charset="0"/>
                <a:cs typeface="League Spartan" panose="020B0604020202020204" charset="0"/>
              </a:rPr>
              <a:t>zahranishat</a:t>
            </a:r>
            <a:endParaRPr lang="ar-EG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FA9EA-B5D1-0AA9-A93E-03EF01A89170}"/>
              </a:ext>
            </a:extLst>
          </p:cNvPr>
          <p:cNvSpPr txBox="1"/>
          <p:nvPr/>
        </p:nvSpPr>
        <p:spPr>
          <a:xfrm>
            <a:off x="742666" y="2104218"/>
            <a:ext cx="67411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/>
              <a:t>@</a:t>
            </a:r>
            <a:endParaRPr lang="ar-EG" sz="4000" b="1" dirty="0"/>
          </a:p>
        </p:txBody>
      </p:sp>
    </p:spTree>
    <p:extLst>
      <p:ext uri="{BB962C8B-B14F-4D97-AF65-F5344CB8AC3E}">
        <p14:creationId xmlns:p14="http://schemas.microsoft.com/office/powerpoint/2010/main" val="100084575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983160" y="1276350"/>
            <a:ext cx="9879565" cy="1730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999"/>
              </a:lnSpc>
            </a:pPr>
            <a:r>
              <a:rPr lang="en-US" sz="12999" spc="-51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CAMPAIGN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983160" y="4250888"/>
            <a:ext cx="6653894" cy="1790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START DATE: August 02, 2024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COUNTRY: Kuwait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CAMPAIGN TYPE: Visits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ACHIEVED: 99 Influencers visits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83160" y="2842618"/>
            <a:ext cx="6653894" cy="1170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55"/>
              </a:lnSpc>
            </a:pPr>
            <a:r>
              <a:rPr lang="en-US" sz="8755" spc="-35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84D277-1E7C-D68C-9818-774E11B67B9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1440399">
            <a:off x="806447" y="772813"/>
            <a:ext cx="4622633" cy="91451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133600" y="730556"/>
            <a:ext cx="11238040" cy="1750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999"/>
              </a:lnSpc>
            </a:pPr>
            <a:r>
              <a:rPr lang="en-US" sz="12999" spc="-51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INSTAGRAM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33600" y="2296824"/>
            <a:ext cx="6653894" cy="1170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55"/>
              </a:lnSpc>
            </a:pPr>
            <a:r>
              <a:rPr lang="en-US" sz="8755" spc="-350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05B7DE1-97F4-FF13-FDE4-BCE7A03313FD}"/>
              </a:ext>
            </a:extLst>
          </p:cNvPr>
          <p:cNvSpPr/>
          <p:nvPr/>
        </p:nvSpPr>
        <p:spPr>
          <a:xfrm>
            <a:off x="1681316" y="3390900"/>
            <a:ext cx="4343400" cy="25146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6000" b="1" dirty="0"/>
              <a:t>BEFORE</a:t>
            </a:r>
            <a:endParaRPr lang="ar-EG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BB1514-03F8-8705-3C38-F9AFE263F626}"/>
              </a:ext>
            </a:extLst>
          </p:cNvPr>
          <p:cNvSpPr/>
          <p:nvPr/>
        </p:nvSpPr>
        <p:spPr>
          <a:xfrm>
            <a:off x="4495800" y="6438900"/>
            <a:ext cx="4343400" cy="25146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6000" b="1" dirty="0"/>
              <a:t>AFTER</a:t>
            </a:r>
            <a:endParaRPr lang="ar-EG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901983-AC01-AC14-7654-4DF20956ED34}"/>
              </a:ext>
            </a:extLst>
          </p:cNvPr>
          <p:cNvSpPr/>
          <p:nvPr/>
        </p:nvSpPr>
        <p:spPr>
          <a:xfrm>
            <a:off x="4326808" y="9611991"/>
            <a:ext cx="9634384" cy="5400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4000" b="1" dirty="0"/>
              <a:t>TOTAL NUMBER OF NEW FOLLOWERS :</a:t>
            </a:r>
            <a:endParaRPr lang="ar-EG" sz="4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EC9151-FC05-789C-E18E-161E4A4628B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77001" y="3390900"/>
            <a:ext cx="7696200" cy="264255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A7BA19-3930-D843-AF42-A122B3DCAF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48803" y="6640192"/>
            <a:ext cx="7696200" cy="264255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5288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133600" y="730556"/>
            <a:ext cx="11238040" cy="1750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999"/>
              </a:lnSpc>
            </a:pPr>
            <a:r>
              <a:rPr lang="en-US" sz="12999" spc="-51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TIKTOK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33600" y="2296824"/>
            <a:ext cx="6653894" cy="1170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55"/>
              </a:lnSpc>
            </a:pPr>
            <a:r>
              <a:rPr lang="en-US" sz="8755" spc="-350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OVERVIEW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05B7DE1-97F4-FF13-FDE4-BCE7A03313FD}"/>
              </a:ext>
            </a:extLst>
          </p:cNvPr>
          <p:cNvSpPr/>
          <p:nvPr/>
        </p:nvSpPr>
        <p:spPr>
          <a:xfrm>
            <a:off x="1681316" y="3390900"/>
            <a:ext cx="4343400" cy="25146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6000" b="1" dirty="0"/>
              <a:t>BEFORE</a:t>
            </a:r>
            <a:endParaRPr lang="ar-EG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BB1514-03F8-8705-3C38-F9AFE263F626}"/>
              </a:ext>
            </a:extLst>
          </p:cNvPr>
          <p:cNvSpPr/>
          <p:nvPr/>
        </p:nvSpPr>
        <p:spPr>
          <a:xfrm>
            <a:off x="4495800" y="6438900"/>
            <a:ext cx="4343400" cy="25146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6000" b="1" dirty="0"/>
              <a:t>AFTER</a:t>
            </a:r>
            <a:endParaRPr lang="ar-EG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901983-AC01-AC14-7654-4DF20956ED34}"/>
              </a:ext>
            </a:extLst>
          </p:cNvPr>
          <p:cNvSpPr/>
          <p:nvPr/>
        </p:nvSpPr>
        <p:spPr>
          <a:xfrm>
            <a:off x="4326808" y="9611991"/>
            <a:ext cx="9634384" cy="5400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4000" b="1" dirty="0"/>
              <a:t>TOTAL NUMBER OF NEW FOLLOWERS :</a:t>
            </a:r>
            <a:endParaRPr lang="ar-EG" sz="4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1551F-4B87-7FB5-EFFC-142BD56B96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77001" y="3390900"/>
            <a:ext cx="7696200" cy="264255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A7539F-00BB-2CF9-5691-DFE2C35B724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48803" y="6640192"/>
            <a:ext cx="7696200" cy="264255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4392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>
            <a:off x="5983160" y="4864434"/>
            <a:ext cx="950660" cy="950660"/>
          </a:xfrm>
          <a:custGeom>
            <a:avLst/>
            <a:gdLst/>
            <a:ahLst/>
            <a:cxnLst/>
            <a:rect l="l" t="t" r="r" b="b"/>
            <a:pathLst>
              <a:path w="950660" h="950660">
                <a:moveTo>
                  <a:pt x="0" y="0"/>
                </a:moveTo>
                <a:lnTo>
                  <a:pt x="950659" y="0"/>
                </a:lnTo>
                <a:lnTo>
                  <a:pt x="950659" y="950660"/>
                </a:lnTo>
                <a:lnTo>
                  <a:pt x="0" y="950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8" name="TextBox 8"/>
          <p:cNvSpPr txBox="1"/>
          <p:nvPr/>
        </p:nvSpPr>
        <p:spPr>
          <a:xfrm>
            <a:off x="7102496" y="5168314"/>
            <a:ext cx="7641349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9"/>
              </a:lnSpc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 REELS - 94 STORIES - 1 POST - 1 HIGHLIGHT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121546" y="6308427"/>
            <a:ext cx="7641349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9"/>
              </a:lnSpc>
            </a:pPr>
            <a:r>
              <a:rPr lang="en-US" sz="229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20 STORIES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140596" y="7483187"/>
            <a:ext cx="7641349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9"/>
              </a:lnSpc>
            </a:pPr>
            <a:r>
              <a:rPr lang="en-US" sz="229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 POSTS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159646" y="8526324"/>
            <a:ext cx="7641349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9"/>
              </a:lnSpc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 STORIES</a:t>
            </a:r>
          </a:p>
        </p:txBody>
      </p:sp>
      <p:sp>
        <p:nvSpPr>
          <p:cNvPr id="12" name="AutoShape 12"/>
          <p:cNvSpPr/>
          <p:nvPr/>
        </p:nvSpPr>
        <p:spPr>
          <a:xfrm flipV="1">
            <a:off x="14724795" y="4864434"/>
            <a:ext cx="0" cy="432343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  <p:sp>
        <p:nvSpPr>
          <p:cNvPr id="13" name="TextBox 13"/>
          <p:cNvSpPr txBox="1"/>
          <p:nvPr/>
        </p:nvSpPr>
        <p:spPr>
          <a:xfrm>
            <a:off x="5983160" y="1276350"/>
            <a:ext cx="9879565" cy="1730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999"/>
              </a:lnSpc>
            </a:pPr>
            <a:r>
              <a:rPr lang="en-US" sz="12999" spc="-51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COVERAGE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983160" y="2842618"/>
            <a:ext cx="7613633" cy="1170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55"/>
              </a:lnSpc>
            </a:pPr>
            <a:r>
              <a:rPr lang="en-US" sz="8755" spc="-35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BREAKDOWN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386162" y="4331034"/>
            <a:ext cx="1568600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TOTAL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784164" y="4331034"/>
            <a:ext cx="4627237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PLATFORMS BREAKDOWN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86162" y="5257800"/>
            <a:ext cx="1568600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97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386162" y="7543800"/>
            <a:ext cx="1568600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386162" y="6324600"/>
            <a:ext cx="1568600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20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386162" y="8526324"/>
            <a:ext cx="1568600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D4AA4A6-2F7B-E13C-1D40-D73EF260462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1440399">
            <a:off x="806447" y="696613"/>
            <a:ext cx="4622633" cy="91451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Freeform 4">
            <a:extLst>
              <a:ext uri="{FF2B5EF4-FFF2-40B4-BE49-F238E27FC236}">
                <a16:creationId xmlns:a16="http://schemas.microsoft.com/office/drawing/2014/main" id="{FA736705-194A-DE17-AC56-1AEDB196E85B}"/>
              </a:ext>
            </a:extLst>
          </p:cNvPr>
          <p:cNvSpPr/>
          <p:nvPr/>
        </p:nvSpPr>
        <p:spPr>
          <a:xfrm>
            <a:off x="5814483" y="6979686"/>
            <a:ext cx="1288014" cy="1288014"/>
          </a:xfrm>
          <a:custGeom>
            <a:avLst/>
            <a:gdLst/>
            <a:ahLst/>
            <a:cxnLst/>
            <a:rect l="l" t="t" r="r" b="b"/>
            <a:pathLst>
              <a:path w="1288014" h="1288014">
                <a:moveTo>
                  <a:pt x="0" y="0"/>
                </a:moveTo>
                <a:lnTo>
                  <a:pt x="1288013" y="0"/>
                </a:lnTo>
                <a:lnTo>
                  <a:pt x="1288013" y="1288014"/>
                </a:lnTo>
                <a:lnTo>
                  <a:pt x="0" y="12880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BD5BF95E-DD7D-5FFA-57C0-F36D2240EE65}"/>
              </a:ext>
            </a:extLst>
          </p:cNvPr>
          <p:cNvSpPr/>
          <p:nvPr/>
        </p:nvSpPr>
        <p:spPr>
          <a:xfrm>
            <a:off x="5983160" y="5981700"/>
            <a:ext cx="950660" cy="950660"/>
          </a:xfrm>
          <a:custGeom>
            <a:avLst/>
            <a:gdLst/>
            <a:ahLst/>
            <a:cxnLst/>
            <a:rect l="l" t="t" r="r" b="b"/>
            <a:pathLst>
              <a:path w="950660" h="950660">
                <a:moveTo>
                  <a:pt x="0" y="0"/>
                </a:moveTo>
                <a:lnTo>
                  <a:pt x="950659" y="0"/>
                </a:lnTo>
                <a:lnTo>
                  <a:pt x="950659" y="950660"/>
                </a:lnTo>
                <a:lnTo>
                  <a:pt x="0" y="950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2CCCEC28-B5C6-0C2C-480C-12AB9D51C41C}"/>
              </a:ext>
            </a:extLst>
          </p:cNvPr>
          <p:cNvSpPr/>
          <p:nvPr/>
        </p:nvSpPr>
        <p:spPr>
          <a:xfrm>
            <a:off x="5947039" y="8241231"/>
            <a:ext cx="1005830" cy="946642"/>
          </a:xfrm>
          <a:custGeom>
            <a:avLst/>
            <a:gdLst/>
            <a:ahLst/>
            <a:cxnLst/>
            <a:rect l="l" t="t" r="r" b="b"/>
            <a:pathLst>
              <a:path w="1005830" h="946642">
                <a:moveTo>
                  <a:pt x="0" y="0"/>
                </a:moveTo>
                <a:lnTo>
                  <a:pt x="1005830" y="0"/>
                </a:lnTo>
                <a:lnTo>
                  <a:pt x="1005830" y="946642"/>
                </a:lnTo>
                <a:lnTo>
                  <a:pt x="0" y="9466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8349" r="-20055"/>
            </a:stretch>
          </a:blipFill>
        </p:spPr>
        <p:txBody>
          <a:bodyPr/>
          <a:lstStyle/>
          <a:p>
            <a:endParaRPr lang="ar-EG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>
            <a:off x="5976154" y="4846398"/>
            <a:ext cx="950660" cy="950660"/>
          </a:xfrm>
          <a:custGeom>
            <a:avLst/>
            <a:gdLst/>
            <a:ahLst/>
            <a:cxnLst/>
            <a:rect l="l" t="t" r="r" b="b"/>
            <a:pathLst>
              <a:path w="950660" h="950660">
                <a:moveTo>
                  <a:pt x="0" y="0"/>
                </a:moveTo>
                <a:lnTo>
                  <a:pt x="950659" y="0"/>
                </a:lnTo>
                <a:lnTo>
                  <a:pt x="950659" y="950660"/>
                </a:lnTo>
                <a:lnTo>
                  <a:pt x="0" y="9506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8" name="TextBox 8"/>
          <p:cNvSpPr txBox="1"/>
          <p:nvPr/>
        </p:nvSpPr>
        <p:spPr>
          <a:xfrm>
            <a:off x="7162800" y="5182520"/>
            <a:ext cx="7641349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9"/>
              </a:lnSpc>
            </a:pPr>
            <a:r>
              <a:rPr lang="en-US" sz="229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Reels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162800" y="7429500"/>
            <a:ext cx="7641349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9"/>
              </a:lnSpc>
            </a:pPr>
            <a:r>
              <a:rPr lang="en-US" sz="229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Posts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162800" y="8518227"/>
            <a:ext cx="7641349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9"/>
              </a:lnSpc>
            </a:pPr>
            <a:r>
              <a:rPr lang="en-US" sz="229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Reel</a:t>
            </a:r>
          </a:p>
        </p:txBody>
      </p:sp>
      <p:sp>
        <p:nvSpPr>
          <p:cNvPr id="12" name="AutoShape 12"/>
          <p:cNvSpPr/>
          <p:nvPr/>
        </p:nvSpPr>
        <p:spPr>
          <a:xfrm flipV="1">
            <a:off x="14724795" y="4864434"/>
            <a:ext cx="0" cy="432343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  <p:sp>
        <p:nvSpPr>
          <p:cNvPr id="13" name="TextBox 13"/>
          <p:cNvSpPr txBox="1"/>
          <p:nvPr/>
        </p:nvSpPr>
        <p:spPr>
          <a:xfrm>
            <a:off x="5983160" y="1276350"/>
            <a:ext cx="9879565" cy="1730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999"/>
              </a:lnSpc>
            </a:pPr>
            <a:r>
              <a:rPr lang="en-US" sz="12999" spc="-51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COVERAGE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48400" y="2842618"/>
            <a:ext cx="8915399" cy="1183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55"/>
              </a:lnSpc>
            </a:pPr>
            <a:r>
              <a:rPr lang="en-US" sz="8755" spc="-350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LINKS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386162" y="4331034"/>
            <a:ext cx="1568600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TOTAL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784164" y="4331034"/>
            <a:ext cx="4627237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PLATFORMS BREAKDOWN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37549" y="5182520"/>
            <a:ext cx="1568600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424000" y="7429500"/>
            <a:ext cx="1568600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126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424000" y="8518227"/>
            <a:ext cx="1568600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2" name="Freeform 7">
            <a:extLst>
              <a:ext uri="{FF2B5EF4-FFF2-40B4-BE49-F238E27FC236}">
                <a16:creationId xmlns:a16="http://schemas.microsoft.com/office/drawing/2014/main" id="{D1A18E24-21BD-B22B-C5DE-9411FB70A5C7}"/>
              </a:ext>
            </a:extLst>
          </p:cNvPr>
          <p:cNvSpPr/>
          <p:nvPr/>
        </p:nvSpPr>
        <p:spPr>
          <a:xfrm>
            <a:off x="5976154" y="5949458"/>
            <a:ext cx="950660" cy="950660"/>
          </a:xfrm>
          <a:custGeom>
            <a:avLst/>
            <a:gdLst/>
            <a:ahLst/>
            <a:cxnLst/>
            <a:rect l="l" t="t" r="r" b="b"/>
            <a:pathLst>
              <a:path w="950660" h="950660">
                <a:moveTo>
                  <a:pt x="0" y="0"/>
                </a:moveTo>
                <a:lnTo>
                  <a:pt x="950659" y="0"/>
                </a:lnTo>
                <a:lnTo>
                  <a:pt x="950659" y="950660"/>
                </a:lnTo>
                <a:lnTo>
                  <a:pt x="0" y="9506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959265D8-C076-26F7-EA16-F8ACBFB1EA20}"/>
              </a:ext>
            </a:extLst>
          </p:cNvPr>
          <p:cNvSpPr txBox="1"/>
          <p:nvPr/>
        </p:nvSpPr>
        <p:spPr>
          <a:xfrm>
            <a:off x="7162800" y="6286500"/>
            <a:ext cx="7641349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9"/>
              </a:lnSpc>
            </a:pPr>
            <a:r>
              <a:rPr lang="en-US" sz="229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Posts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14C58F90-4847-F83A-B969-ADE2A0690CA3}"/>
              </a:ext>
            </a:extLst>
          </p:cNvPr>
          <p:cNvSpPr txBox="1"/>
          <p:nvPr/>
        </p:nvSpPr>
        <p:spPr>
          <a:xfrm>
            <a:off x="15347800" y="6286500"/>
            <a:ext cx="1568600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EF0683-BD3F-1B28-0F23-4558BC50CE8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1440399">
            <a:off x="806447" y="696613"/>
            <a:ext cx="4622633" cy="91451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Freeform 4">
            <a:extLst>
              <a:ext uri="{FF2B5EF4-FFF2-40B4-BE49-F238E27FC236}">
                <a16:creationId xmlns:a16="http://schemas.microsoft.com/office/drawing/2014/main" id="{76EADFC7-91FA-4852-8A2F-4F1ADD60E2D2}"/>
              </a:ext>
            </a:extLst>
          </p:cNvPr>
          <p:cNvSpPr/>
          <p:nvPr/>
        </p:nvSpPr>
        <p:spPr>
          <a:xfrm>
            <a:off x="5819589" y="6972300"/>
            <a:ext cx="1288014" cy="1288014"/>
          </a:xfrm>
          <a:custGeom>
            <a:avLst/>
            <a:gdLst/>
            <a:ahLst/>
            <a:cxnLst/>
            <a:rect l="l" t="t" r="r" b="b"/>
            <a:pathLst>
              <a:path w="1288014" h="1288014">
                <a:moveTo>
                  <a:pt x="0" y="0"/>
                </a:moveTo>
                <a:lnTo>
                  <a:pt x="1288013" y="0"/>
                </a:lnTo>
                <a:lnTo>
                  <a:pt x="1288013" y="1288014"/>
                </a:lnTo>
                <a:lnTo>
                  <a:pt x="0" y="12880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194A0525-C400-89C3-0D68-4C22119838A4}"/>
              </a:ext>
            </a:extLst>
          </p:cNvPr>
          <p:cNvSpPr/>
          <p:nvPr/>
        </p:nvSpPr>
        <p:spPr>
          <a:xfrm>
            <a:off x="5947039" y="8241231"/>
            <a:ext cx="1005830" cy="946642"/>
          </a:xfrm>
          <a:custGeom>
            <a:avLst/>
            <a:gdLst/>
            <a:ahLst/>
            <a:cxnLst/>
            <a:rect l="l" t="t" r="r" b="b"/>
            <a:pathLst>
              <a:path w="1005830" h="946642">
                <a:moveTo>
                  <a:pt x="0" y="0"/>
                </a:moveTo>
                <a:lnTo>
                  <a:pt x="1005830" y="0"/>
                </a:lnTo>
                <a:lnTo>
                  <a:pt x="1005830" y="946642"/>
                </a:lnTo>
                <a:lnTo>
                  <a:pt x="0" y="9466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8349" r="-20055"/>
            </a:stretch>
          </a:blipFill>
        </p:spPr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0363780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983160" y="1276350"/>
            <a:ext cx="9879565" cy="1730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999"/>
              </a:lnSpc>
            </a:pPr>
            <a:r>
              <a:rPr lang="en-US" sz="12999" spc="-51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MEDIA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83160" y="2842618"/>
            <a:ext cx="10187302" cy="1170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55"/>
              </a:lnSpc>
            </a:pPr>
            <a:r>
              <a:rPr lang="en-US" sz="8755" spc="-35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COVERAGE LINK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07831" y="5150184"/>
            <a:ext cx="6126830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9"/>
              </a:lnSpc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CLICK HERE TO VIEW ALL COVERAGE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A80259-1A40-2FF7-9E56-519A722F4B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1440399">
            <a:off x="806447" y="696613"/>
            <a:ext cx="4622633" cy="91451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Freeform 4">
            <a:hlinkClick r:id="rId3"/>
            <a:extLst>
              <a:ext uri="{FF2B5EF4-FFF2-40B4-BE49-F238E27FC236}">
                <a16:creationId xmlns:a16="http://schemas.microsoft.com/office/drawing/2014/main" id="{23DA1C9E-BA47-F41B-0811-0FCE79A16EBF}"/>
              </a:ext>
            </a:extLst>
          </p:cNvPr>
          <p:cNvSpPr/>
          <p:nvPr/>
        </p:nvSpPr>
        <p:spPr>
          <a:xfrm>
            <a:off x="6226447" y="4771606"/>
            <a:ext cx="1101433" cy="1100056"/>
          </a:xfrm>
          <a:custGeom>
            <a:avLst/>
            <a:gdLst/>
            <a:ahLst/>
            <a:cxnLst/>
            <a:rect l="l" t="t" r="r" b="b"/>
            <a:pathLst>
              <a:path w="1101433" h="1100056">
                <a:moveTo>
                  <a:pt x="0" y="0"/>
                </a:moveTo>
                <a:lnTo>
                  <a:pt x="1101433" y="0"/>
                </a:lnTo>
                <a:lnTo>
                  <a:pt x="1101433" y="1100056"/>
                </a:lnTo>
                <a:lnTo>
                  <a:pt x="0" y="11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 flipH="1" flipV="1">
            <a:off x="10820399" y="4000499"/>
            <a:ext cx="10305" cy="44196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  <p:sp>
        <p:nvSpPr>
          <p:cNvPr id="5" name="Freeform 5"/>
          <p:cNvSpPr/>
          <p:nvPr/>
        </p:nvSpPr>
        <p:spPr>
          <a:xfrm>
            <a:off x="6347129" y="4125055"/>
            <a:ext cx="969710" cy="775768"/>
          </a:xfrm>
          <a:custGeom>
            <a:avLst/>
            <a:gdLst/>
            <a:ahLst/>
            <a:cxnLst/>
            <a:rect l="l" t="t" r="r" b="b"/>
            <a:pathLst>
              <a:path w="969710" h="775768">
                <a:moveTo>
                  <a:pt x="0" y="0"/>
                </a:moveTo>
                <a:lnTo>
                  <a:pt x="969709" y="0"/>
                </a:lnTo>
                <a:lnTo>
                  <a:pt x="969709" y="775768"/>
                </a:lnTo>
                <a:lnTo>
                  <a:pt x="0" y="7757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6" name="Freeform 6"/>
          <p:cNvSpPr/>
          <p:nvPr/>
        </p:nvSpPr>
        <p:spPr>
          <a:xfrm>
            <a:off x="6324600" y="5147631"/>
            <a:ext cx="969710" cy="808495"/>
          </a:xfrm>
          <a:custGeom>
            <a:avLst/>
            <a:gdLst/>
            <a:ahLst/>
            <a:cxnLst/>
            <a:rect l="l" t="t" r="r" b="b"/>
            <a:pathLst>
              <a:path w="969710" h="808495">
                <a:moveTo>
                  <a:pt x="0" y="0"/>
                </a:moveTo>
                <a:lnTo>
                  <a:pt x="969709" y="0"/>
                </a:lnTo>
                <a:lnTo>
                  <a:pt x="969709" y="808495"/>
                </a:lnTo>
                <a:lnTo>
                  <a:pt x="0" y="8084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7" name="Freeform 7"/>
          <p:cNvSpPr/>
          <p:nvPr/>
        </p:nvSpPr>
        <p:spPr>
          <a:xfrm>
            <a:off x="6400800" y="6178286"/>
            <a:ext cx="850459" cy="1013960"/>
          </a:xfrm>
          <a:custGeom>
            <a:avLst/>
            <a:gdLst/>
            <a:ahLst/>
            <a:cxnLst/>
            <a:rect l="l" t="t" r="r" b="b"/>
            <a:pathLst>
              <a:path w="850459" h="1013960">
                <a:moveTo>
                  <a:pt x="0" y="0"/>
                </a:moveTo>
                <a:lnTo>
                  <a:pt x="850459" y="0"/>
                </a:lnTo>
                <a:lnTo>
                  <a:pt x="850459" y="1013960"/>
                </a:lnTo>
                <a:lnTo>
                  <a:pt x="0" y="10139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8" name="Freeform 8"/>
          <p:cNvSpPr/>
          <p:nvPr/>
        </p:nvSpPr>
        <p:spPr>
          <a:xfrm>
            <a:off x="6400800" y="7589530"/>
            <a:ext cx="850459" cy="452869"/>
          </a:xfrm>
          <a:custGeom>
            <a:avLst/>
            <a:gdLst/>
            <a:ahLst/>
            <a:cxnLst/>
            <a:rect l="l" t="t" r="r" b="b"/>
            <a:pathLst>
              <a:path w="850459" h="452869">
                <a:moveTo>
                  <a:pt x="0" y="0"/>
                </a:moveTo>
                <a:lnTo>
                  <a:pt x="850459" y="0"/>
                </a:lnTo>
                <a:lnTo>
                  <a:pt x="850459" y="452869"/>
                </a:lnTo>
                <a:lnTo>
                  <a:pt x="0" y="4528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9" name="TextBox 9"/>
          <p:cNvSpPr txBox="1"/>
          <p:nvPr/>
        </p:nvSpPr>
        <p:spPr>
          <a:xfrm>
            <a:off x="7466465" y="4341489"/>
            <a:ext cx="2933717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9"/>
              </a:lnSpc>
            </a:pPr>
            <a:r>
              <a:rPr lang="en-US" sz="229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Total Followers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485515" y="5460826"/>
            <a:ext cx="265335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59"/>
              </a:lnSpc>
            </a:pPr>
            <a:r>
              <a:rPr lang="en-US" sz="229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E* IMPRESSIONS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504565" y="6580163"/>
            <a:ext cx="2003404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9"/>
              </a:lnSpc>
            </a:pPr>
            <a:r>
              <a:rPr lang="en-US" sz="229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E* REACH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523615" y="7699499"/>
            <a:ext cx="2876567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9"/>
              </a:lnSpc>
            </a:pPr>
            <a:r>
              <a:rPr lang="en-US" sz="229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E* STORIES VIEWS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983160" y="1276350"/>
            <a:ext cx="9879565" cy="1730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999"/>
              </a:lnSpc>
            </a:pPr>
            <a:r>
              <a:rPr lang="en-US" sz="12999" spc="-51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REACH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983160" y="2842618"/>
            <a:ext cx="7613633" cy="1170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55"/>
              </a:lnSpc>
            </a:pPr>
            <a:r>
              <a:rPr lang="en-US" sz="8755" spc="-35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OVERVIEW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461600" y="4341489"/>
            <a:ext cx="1568600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7.9M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61600" y="5460826"/>
            <a:ext cx="1568600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461600" y="6580163"/>
            <a:ext cx="1568600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461600" y="7699499"/>
            <a:ext cx="1568600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1.5M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A2EA0B0-CC97-597E-21F1-84CFFC492288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1440399">
            <a:off x="806447" y="696613"/>
            <a:ext cx="4622633" cy="91451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07A902C3-A70B-2063-2D16-CE8918750DA0}"/>
              </a:ext>
            </a:extLst>
          </p:cNvPr>
          <p:cNvSpPr txBox="1"/>
          <p:nvPr/>
        </p:nvSpPr>
        <p:spPr>
          <a:xfrm>
            <a:off x="5906960" y="1257300"/>
            <a:ext cx="11238040" cy="1750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999"/>
              </a:lnSpc>
            </a:pPr>
            <a:r>
              <a:rPr lang="en-US" sz="12999" spc="-51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TIKTOK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5ACBA350-9219-5984-E838-B1D2CC9D3ED8}"/>
              </a:ext>
            </a:extLst>
          </p:cNvPr>
          <p:cNvSpPr txBox="1"/>
          <p:nvPr/>
        </p:nvSpPr>
        <p:spPr>
          <a:xfrm>
            <a:off x="5906960" y="2823568"/>
            <a:ext cx="6653894" cy="1170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55"/>
              </a:lnSpc>
            </a:pPr>
            <a:r>
              <a:rPr lang="en-US" sz="8755" spc="-350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OVERVIEW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6E6E8F-6C68-750D-04DE-E678C003B0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1440399">
            <a:off x="806447" y="696613"/>
            <a:ext cx="4622633" cy="91451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79CA222B-1161-3836-1681-A5248561B5AC}"/>
              </a:ext>
            </a:extLst>
          </p:cNvPr>
          <p:cNvSpPr/>
          <p:nvPr/>
        </p:nvSpPr>
        <p:spPr>
          <a:xfrm flipH="1" flipV="1">
            <a:off x="10820398" y="4000500"/>
            <a:ext cx="10305" cy="601174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ar-EG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C7DB0D2B-8438-74DF-BA52-E5DC6C8CE648}"/>
              </a:ext>
            </a:extLst>
          </p:cNvPr>
          <p:cNvSpPr/>
          <p:nvPr/>
        </p:nvSpPr>
        <p:spPr>
          <a:xfrm>
            <a:off x="6347129" y="4125056"/>
            <a:ext cx="969710" cy="775768"/>
          </a:xfrm>
          <a:custGeom>
            <a:avLst/>
            <a:gdLst/>
            <a:ahLst/>
            <a:cxnLst/>
            <a:rect l="l" t="t" r="r" b="b"/>
            <a:pathLst>
              <a:path w="969710" h="775768">
                <a:moveTo>
                  <a:pt x="0" y="0"/>
                </a:moveTo>
                <a:lnTo>
                  <a:pt x="969709" y="0"/>
                </a:lnTo>
                <a:lnTo>
                  <a:pt x="969709" y="775768"/>
                </a:lnTo>
                <a:lnTo>
                  <a:pt x="0" y="775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2049563B-C131-7392-9B0A-78A1E195A964}"/>
              </a:ext>
            </a:extLst>
          </p:cNvPr>
          <p:cNvSpPr/>
          <p:nvPr/>
        </p:nvSpPr>
        <p:spPr>
          <a:xfrm>
            <a:off x="6324600" y="5147632"/>
            <a:ext cx="969710" cy="808495"/>
          </a:xfrm>
          <a:custGeom>
            <a:avLst/>
            <a:gdLst/>
            <a:ahLst/>
            <a:cxnLst/>
            <a:rect l="l" t="t" r="r" b="b"/>
            <a:pathLst>
              <a:path w="969710" h="808495">
                <a:moveTo>
                  <a:pt x="0" y="0"/>
                </a:moveTo>
                <a:lnTo>
                  <a:pt x="969709" y="0"/>
                </a:lnTo>
                <a:lnTo>
                  <a:pt x="969709" y="808495"/>
                </a:lnTo>
                <a:lnTo>
                  <a:pt x="0" y="8084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88C00148-DE2A-984B-08BC-91F6238AE1FE}"/>
              </a:ext>
            </a:extLst>
          </p:cNvPr>
          <p:cNvSpPr txBox="1"/>
          <p:nvPr/>
        </p:nvSpPr>
        <p:spPr>
          <a:xfrm>
            <a:off x="7466465" y="4341490"/>
            <a:ext cx="2933717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9"/>
              </a:lnSpc>
            </a:pPr>
            <a:r>
              <a:rPr lang="en-US" sz="229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Total Followers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012959B2-8202-83A5-2A15-A5B733F5E187}"/>
              </a:ext>
            </a:extLst>
          </p:cNvPr>
          <p:cNvSpPr txBox="1"/>
          <p:nvPr/>
        </p:nvSpPr>
        <p:spPr>
          <a:xfrm>
            <a:off x="7485515" y="5460827"/>
            <a:ext cx="2653350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59"/>
              </a:lnSpc>
            </a:pPr>
            <a:r>
              <a:rPr lang="en-US" sz="229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Total View</a:t>
            </a:r>
          </a:p>
        </p:txBody>
      </p:sp>
      <p:sp>
        <p:nvSpPr>
          <p:cNvPr id="32" name="TextBox 11">
            <a:extLst>
              <a:ext uri="{FF2B5EF4-FFF2-40B4-BE49-F238E27FC236}">
                <a16:creationId xmlns:a16="http://schemas.microsoft.com/office/drawing/2014/main" id="{3C3BC13E-CFAF-7999-2ADB-1D50B3853C20}"/>
              </a:ext>
            </a:extLst>
          </p:cNvPr>
          <p:cNvSpPr txBox="1"/>
          <p:nvPr/>
        </p:nvSpPr>
        <p:spPr>
          <a:xfrm>
            <a:off x="7504565" y="6580164"/>
            <a:ext cx="2003404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9"/>
              </a:lnSpc>
            </a:pPr>
            <a:r>
              <a:rPr lang="en-US" sz="229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Likes</a:t>
            </a: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45C4ECFD-3EE1-2170-E092-380A8F9AF1F7}"/>
              </a:ext>
            </a:extLst>
          </p:cNvPr>
          <p:cNvSpPr txBox="1"/>
          <p:nvPr/>
        </p:nvSpPr>
        <p:spPr>
          <a:xfrm>
            <a:off x="7523615" y="7619010"/>
            <a:ext cx="2876567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9"/>
              </a:lnSpc>
            </a:pPr>
            <a:r>
              <a:rPr lang="en-US" sz="2299" dirty="0">
                <a:solidFill>
                  <a:srgbClr val="222222"/>
                </a:solidFill>
                <a:latin typeface="League Spartan"/>
              </a:rPr>
              <a:t>Comments</a:t>
            </a:r>
            <a:endParaRPr lang="en-US" sz="2299" dirty="0">
              <a:solidFill>
                <a:srgbClr val="22222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8B892399-3C4C-1960-AC95-596409498A3E}"/>
              </a:ext>
            </a:extLst>
          </p:cNvPr>
          <p:cNvSpPr txBox="1"/>
          <p:nvPr/>
        </p:nvSpPr>
        <p:spPr>
          <a:xfrm>
            <a:off x="11461600" y="4341490"/>
            <a:ext cx="1568600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7.9M</a:t>
            </a: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B38464ED-008E-D97F-028C-03EE7FC09826}"/>
              </a:ext>
            </a:extLst>
          </p:cNvPr>
          <p:cNvSpPr txBox="1"/>
          <p:nvPr/>
        </p:nvSpPr>
        <p:spPr>
          <a:xfrm>
            <a:off x="11461600" y="5460827"/>
            <a:ext cx="1568600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4M</a:t>
            </a:r>
          </a:p>
        </p:txBody>
      </p:sp>
      <p:sp>
        <p:nvSpPr>
          <p:cNvPr id="36" name="TextBox 17">
            <a:extLst>
              <a:ext uri="{FF2B5EF4-FFF2-40B4-BE49-F238E27FC236}">
                <a16:creationId xmlns:a16="http://schemas.microsoft.com/office/drawing/2014/main" id="{18AD5A26-E2C8-C63A-C451-53BE274129D1}"/>
              </a:ext>
            </a:extLst>
          </p:cNvPr>
          <p:cNvSpPr txBox="1"/>
          <p:nvPr/>
        </p:nvSpPr>
        <p:spPr>
          <a:xfrm>
            <a:off x="11461600" y="6580164"/>
            <a:ext cx="1568600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2M</a:t>
            </a:r>
          </a:p>
        </p:txBody>
      </p:sp>
      <p:sp>
        <p:nvSpPr>
          <p:cNvPr id="37" name="TextBox 18">
            <a:extLst>
              <a:ext uri="{FF2B5EF4-FFF2-40B4-BE49-F238E27FC236}">
                <a16:creationId xmlns:a16="http://schemas.microsoft.com/office/drawing/2014/main" id="{BAB6F660-7CEF-BFCF-50F2-2BEEE1575630}"/>
              </a:ext>
            </a:extLst>
          </p:cNvPr>
          <p:cNvSpPr txBox="1"/>
          <p:nvPr/>
        </p:nvSpPr>
        <p:spPr>
          <a:xfrm>
            <a:off x="11461600" y="7619010"/>
            <a:ext cx="1568600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1.5M</a:t>
            </a:r>
          </a:p>
        </p:txBody>
      </p:sp>
      <p:sp>
        <p:nvSpPr>
          <p:cNvPr id="40" name="TextBox 12">
            <a:extLst>
              <a:ext uri="{FF2B5EF4-FFF2-40B4-BE49-F238E27FC236}">
                <a16:creationId xmlns:a16="http://schemas.microsoft.com/office/drawing/2014/main" id="{841CA53F-4C66-09B5-BF96-0F4389D69621}"/>
              </a:ext>
            </a:extLst>
          </p:cNvPr>
          <p:cNvSpPr txBox="1"/>
          <p:nvPr/>
        </p:nvSpPr>
        <p:spPr>
          <a:xfrm>
            <a:off x="7547375" y="8614323"/>
            <a:ext cx="2876567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299" dirty="0">
                <a:solidFill>
                  <a:srgbClr val="222222"/>
                </a:solidFill>
                <a:latin typeface="League Spartan"/>
              </a:rPr>
              <a:t>Saves</a:t>
            </a:r>
            <a:endParaRPr lang="ar-EG" sz="2299" dirty="0">
              <a:solidFill>
                <a:srgbClr val="222222"/>
              </a:solidFill>
              <a:latin typeface="League Spartan"/>
            </a:endParaRPr>
          </a:p>
        </p:txBody>
      </p:sp>
      <p:sp>
        <p:nvSpPr>
          <p:cNvPr id="41" name="TextBox 18">
            <a:extLst>
              <a:ext uri="{FF2B5EF4-FFF2-40B4-BE49-F238E27FC236}">
                <a16:creationId xmlns:a16="http://schemas.microsoft.com/office/drawing/2014/main" id="{CAD10BD3-FC9D-0B41-32CD-8AA57D3716A6}"/>
              </a:ext>
            </a:extLst>
          </p:cNvPr>
          <p:cNvSpPr txBox="1"/>
          <p:nvPr/>
        </p:nvSpPr>
        <p:spPr>
          <a:xfrm>
            <a:off x="11485360" y="8614323"/>
            <a:ext cx="1568600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1.5M</a:t>
            </a:r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648E0D3B-6139-CA34-40E0-2AB7F1DFFF8C}"/>
              </a:ext>
            </a:extLst>
          </p:cNvPr>
          <p:cNvSpPr txBox="1"/>
          <p:nvPr/>
        </p:nvSpPr>
        <p:spPr>
          <a:xfrm>
            <a:off x="7485515" y="9653169"/>
            <a:ext cx="2876567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9"/>
              </a:lnSpc>
            </a:pPr>
            <a:r>
              <a:rPr lang="en-US" sz="2299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Shares</a:t>
            </a: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03547DEB-23DE-B9BB-F184-50A1345F146E}"/>
              </a:ext>
            </a:extLst>
          </p:cNvPr>
          <p:cNvSpPr txBox="1"/>
          <p:nvPr/>
        </p:nvSpPr>
        <p:spPr>
          <a:xfrm>
            <a:off x="11461600" y="9668852"/>
            <a:ext cx="1568600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2299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1.5M</a:t>
            </a:r>
          </a:p>
        </p:txBody>
      </p:sp>
      <p:pic>
        <p:nvPicPr>
          <p:cNvPr id="47" name="Graphic 46" descr="Heart">
            <a:extLst>
              <a:ext uri="{FF2B5EF4-FFF2-40B4-BE49-F238E27FC236}">
                <a16:creationId xmlns:a16="http://schemas.microsoft.com/office/drawing/2014/main" id="{CCC5484B-8D7B-90F4-D004-4630900847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4600" y="6286500"/>
            <a:ext cx="914400" cy="914400"/>
          </a:xfrm>
          <a:prstGeom prst="rect">
            <a:avLst/>
          </a:prstGeom>
        </p:spPr>
      </p:pic>
      <p:pic>
        <p:nvPicPr>
          <p:cNvPr id="49" name="Graphic 48" descr="Chat bubble">
            <a:extLst>
              <a:ext uri="{FF2B5EF4-FFF2-40B4-BE49-F238E27FC236}">
                <a16:creationId xmlns:a16="http://schemas.microsoft.com/office/drawing/2014/main" id="{C54AD180-436E-896B-77EC-5F219AD2EF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24600" y="7317558"/>
            <a:ext cx="914400" cy="914400"/>
          </a:xfrm>
          <a:prstGeom prst="rect">
            <a:avLst/>
          </a:prstGeom>
        </p:spPr>
      </p:pic>
      <p:pic>
        <p:nvPicPr>
          <p:cNvPr id="51" name="Graphic 50" descr="Back RTL">
            <a:extLst>
              <a:ext uri="{FF2B5EF4-FFF2-40B4-BE49-F238E27FC236}">
                <a16:creationId xmlns:a16="http://schemas.microsoft.com/office/drawing/2014/main" id="{0502A96B-6EB5-AE6F-009C-BAC8A78700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20333" y="9384228"/>
            <a:ext cx="914400" cy="914400"/>
          </a:xfrm>
          <a:prstGeom prst="rect">
            <a:avLst/>
          </a:prstGeom>
        </p:spPr>
      </p:pic>
      <p:pic>
        <p:nvPicPr>
          <p:cNvPr id="55" name="Graphic 54" descr="Bookmark">
            <a:extLst>
              <a:ext uri="{FF2B5EF4-FFF2-40B4-BE49-F238E27FC236}">
                <a16:creationId xmlns:a16="http://schemas.microsoft.com/office/drawing/2014/main" id="{43CE294A-2986-72FE-B806-02DDA76D36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06730" y="8310703"/>
            <a:ext cx="950139" cy="9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1861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144</Words>
  <Application>Microsoft Office PowerPoint</Application>
  <PresentationFormat>Custom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League Spartan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zahranishat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Bold Modern Social Media Report Presentation</dc:title>
  <dc:creator>op55-Whatsapp</dc:creator>
  <cp:lastModifiedBy>Farah Mohammed</cp:lastModifiedBy>
  <cp:revision>39</cp:revision>
  <dcterms:created xsi:type="dcterms:W3CDTF">2006-08-16T00:00:00Z</dcterms:created>
  <dcterms:modified xsi:type="dcterms:W3CDTF">2025-03-18T11:43:02Z</dcterms:modified>
  <dc:identifier>DAGX7wfAOsg</dc:identifier>
</cp:coreProperties>
</file>