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492" r:id="rId2"/>
  </p:sldIdLst>
  <p:sldSz cx="18288000" cy="102870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League Spartan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6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4" orient="horz" pos="456" userDrawn="1">
          <p15:clr>
            <a:srgbClr val="A4A3A4"/>
          </p15:clr>
        </p15:guide>
        <p15:guide id="6" pos="10704" userDrawn="1">
          <p15:clr>
            <a:srgbClr val="A4A3A4"/>
          </p15:clr>
        </p15:guide>
        <p15:guide id="8" orient="horz" pos="6264" userDrawn="1">
          <p15:clr>
            <a:srgbClr val="A4A3A4"/>
          </p15:clr>
        </p15:guide>
        <p15:guide id="13" orient="horz" pos="2376" userDrawn="1">
          <p15:clr>
            <a:srgbClr val="A4A3A4"/>
          </p15:clr>
        </p15:guide>
        <p15:guide id="14" orient="horz" pos="1896" userDrawn="1">
          <p15:clr>
            <a:srgbClr val="A4A3A4"/>
          </p15:clr>
        </p15:guide>
        <p15:guide id="15" orient="horz" pos="2808" userDrawn="1">
          <p15:clr>
            <a:srgbClr val="A4A3A4"/>
          </p15:clr>
        </p15:guide>
        <p15:guide id="16" pos="4512" userDrawn="1">
          <p15:clr>
            <a:srgbClr val="A4A3A4"/>
          </p15:clr>
        </p15:guide>
        <p15:guide id="17" orient="horz" pos="3288" userDrawn="1">
          <p15:clr>
            <a:srgbClr val="A4A3A4"/>
          </p15:clr>
        </p15:guide>
        <p15:guide id="18" pos="10032" userDrawn="1">
          <p15:clr>
            <a:srgbClr val="A4A3A4"/>
          </p15:clr>
        </p15:guide>
        <p15:guide id="20" pos="6192" userDrawn="1">
          <p15:clr>
            <a:srgbClr val="A4A3A4"/>
          </p15:clr>
        </p15:guide>
        <p15:guide id="21" pos="480" userDrawn="1">
          <p15:clr>
            <a:srgbClr val="A4A3A4"/>
          </p15:clr>
        </p15:guide>
        <p15:guide id="22" pos="2496" userDrawn="1">
          <p15:clr>
            <a:srgbClr val="A4A3A4"/>
          </p15:clr>
        </p15:guide>
        <p15:guide id="23" pos="4224" userDrawn="1">
          <p15:clr>
            <a:srgbClr val="A4A3A4"/>
          </p15:clr>
        </p15:guide>
        <p15:guide id="24" pos="10560" userDrawn="1">
          <p15:clr>
            <a:srgbClr val="A4A3A4"/>
          </p15:clr>
        </p15:guide>
        <p15:guide id="25" pos="8736" userDrawn="1">
          <p15:clr>
            <a:srgbClr val="A4A3A4"/>
          </p15:clr>
        </p15:guide>
        <p15:guide id="26" pos="9264" userDrawn="1">
          <p15:clr>
            <a:srgbClr val="A4A3A4"/>
          </p15:clr>
        </p15:guide>
        <p15:guide id="27" pos="9408" userDrawn="1">
          <p15:clr>
            <a:srgbClr val="A4A3A4"/>
          </p15:clr>
        </p15:guide>
        <p15:guide id="28" pos="9936" userDrawn="1">
          <p15:clr>
            <a:srgbClr val="A4A3A4"/>
          </p15:clr>
        </p15:guide>
        <p15:guide id="29" pos="11232" userDrawn="1">
          <p15:clr>
            <a:srgbClr val="A4A3A4"/>
          </p15:clr>
        </p15:guide>
        <p15:guide id="30" pos="6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69" autoAdjust="0"/>
    <p:restoredTop sz="93506" autoAdjust="0"/>
  </p:normalViewPr>
  <p:slideViewPr>
    <p:cSldViewPr>
      <p:cViewPr varScale="1">
        <p:scale>
          <a:sx n="33" d="100"/>
          <a:sy n="33" d="100"/>
        </p:scale>
        <p:origin x="77" y="149"/>
      </p:cViewPr>
      <p:guideLst>
        <p:guide orient="horz" pos="1560"/>
        <p:guide pos="2160"/>
        <p:guide orient="horz" pos="456"/>
        <p:guide pos="10704"/>
        <p:guide orient="horz" pos="6264"/>
        <p:guide orient="horz" pos="2376"/>
        <p:guide orient="horz" pos="1896"/>
        <p:guide orient="horz" pos="2808"/>
        <p:guide pos="4512"/>
        <p:guide orient="horz" pos="3288"/>
        <p:guide pos="10032"/>
        <p:guide pos="6192"/>
        <p:guide pos="480"/>
        <p:guide pos="2496"/>
        <p:guide pos="4224"/>
        <p:guide pos="10560"/>
        <p:guide pos="8736"/>
        <p:guide pos="9264"/>
        <p:guide pos="9408"/>
        <p:guide pos="9936"/>
        <p:guide pos="11232"/>
        <p:guide pos="681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heme" Target="theme/theme1.xml"/><Relationship Id="rId5" Type="http://schemas.openxmlformats.org/officeDocument/2006/relationships/font" Target="fonts/font2.fntdata"/><Relationship Id="rId10" Type="http://schemas.openxmlformats.org/officeDocument/2006/relationships/viewProps" Target="viewProps.xml"/><Relationship Id="rId4" Type="http://schemas.openxmlformats.org/officeDocument/2006/relationships/font" Target="fonts/font1.fntdata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fld id="{948B5DF2-2C8E-4654-9C66-10C79164D7EA}" type="datetimeFigureOut">
              <a:rPr lang="ar-EG" smtClean="0"/>
              <a:t>24/03/1447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fld id="{8C60B381-BB25-476A-9A84-588C4BDC3ED5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14802971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image" Target="../media/image28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29.svg"/><Relationship Id="rId4" Type="http://schemas.openxmlformats.org/officeDocument/2006/relationships/image" Target="../media/image27.sv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D869C3-F08C-AA1B-668C-65654A7F3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2">
            <a:extLst>
              <a:ext uri="{FF2B5EF4-FFF2-40B4-BE49-F238E27FC236}">
                <a16:creationId xmlns:a16="http://schemas.microsoft.com/office/drawing/2014/main" id="{EEB604F0-046C-2084-AD1B-178E3AE40A81}"/>
              </a:ext>
            </a:extLst>
          </p:cNvPr>
          <p:cNvSpPr txBox="1"/>
          <p:nvPr/>
        </p:nvSpPr>
        <p:spPr>
          <a:xfrm>
            <a:off x="609600" y="801485"/>
            <a:ext cx="11765507" cy="156196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1600"/>
              </a:lnSpc>
            </a:pPr>
            <a:r>
              <a:rPr lang="en-US" sz="11600" b="1" spc="-464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Zahra</a:t>
            </a:r>
          </a:p>
        </p:txBody>
      </p:sp>
      <p:sp>
        <p:nvSpPr>
          <p:cNvPr id="14" name="TextBox 14">
            <a:extLst>
              <a:ext uri="{FF2B5EF4-FFF2-40B4-BE49-F238E27FC236}">
                <a16:creationId xmlns:a16="http://schemas.microsoft.com/office/drawing/2014/main" id="{2E0CF2D9-FBEE-8D4A-A8B6-0757B0F8F0A5}"/>
              </a:ext>
            </a:extLst>
          </p:cNvPr>
          <p:cNvSpPr txBox="1"/>
          <p:nvPr/>
        </p:nvSpPr>
        <p:spPr>
          <a:xfrm>
            <a:off x="762000" y="3263503"/>
            <a:ext cx="5367648" cy="6412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958"/>
              </a:lnSpc>
            </a:pPr>
            <a:r>
              <a:rPr lang="en-US" sz="4131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37,233 Followers</a:t>
            </a:r>
          </a:p>
        </p:txBody>
      </p:sp>
      <p:sp>
        <p:nvSpPr>
          <p:cNvPr id="15" name="TextBox 15">
            <a:extLst>
              <a:ext uri="{FF2B5EF4-FFF2-40B4-BE49-F238E27FC236}">
                <a16:creationId xmlns:a16="http://schemas.microsoft.com/office/drawing/2014/main" id="{A5DF26D4-9CD5-B23A-F223-0881D82EA74A}"/>
              </a:ext>
            </a:extLst>
          </p:cNvPr>
          <p:cNvSpPr txBox="1"/>
          <p:nvPr/>
        </p:nvSpPr>
        <p:spPr>
          <a:xfrm>
            <a:off x="15799865" y="9611884"/>
            <a:ext cx="2435969" cy="29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7"/>
              </a:lnSpc>
            </a:pPr>
            <a:r>
              <a:rPr lang="en-US" sz="1947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 LINK</a:t>
            </a:r>
          </a:p>
        </p:txBody>
      </p:sp>
      <p:sp>
        <p:nvSpPr>
          <p:cNvPr id="17" name="TextBox 17">
            <a:extLst>
              <a:ext uri="{FF2B5EF4-FFF2-40B4-BE49-F238E27FC236}">
                <a16:creationId xmlns:a16="http://schemas.microsoft.com/office/drawing/2014/main" id="{9BAFE617-48F4-877C-D7BE-288EBE8F9569}"/>
              </a:ext>
            </a:extLst>
          </p:cNvPr>
          <p:cNvSpPr txBox="1"/>
          <p:nvPr/>
        </p:nvSpPr>
        <p:spPr>
          <a:xfrm>
            <a:off x="751765" y="4735325"/>
            <a:ext cx="3260219" cy="2903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37"/>
              </a:lnSpc>
            </a:pPr>
            <a:r>
              <a:rPr lang="en-US" sz="1947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COVERAGE SAMPLES</a:t>
            </a:r>
          </a:p>
        </p:txBody>
      </p:sp>
      <p:pic>
        <p:nvPicPr>
          <p:cNvPr id="28" name="Image3">
            <a:extLst>
              <a:ext uri="{FF2B5EF4-FFF2-40B4-BE49-F238E27FC236}">
                <a16:creationId xmlns:a16="http://schemas.microsoft.com/office/drawing/2014/main" id="{1E5C1E05-13E9-270E-B0CE-C7A537290F3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87400" y="5219700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29" name="Image2">
            <a:extLst>
              <a:ext uri="{FF2B5EF4-FFF2-40B4-BE49-F238E27FC236}">
                <a16:creationId xmlns:a16="http://schemas.microsoft.com/office/drawing/2014/main" id="{1A99C279-9F61-BBD5-0BC2-BF32DF5617C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7162800" y="5244971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0" name="Image1">
            <a:extLst>
              <a:ext uri="{FF2B5EF4-FFF2-40B4-BE49-F238E27FC236}">
                <a16:creationId xmlns:a16="http://schemas.microsoft.com/office/drawing/2014/main" id="{786F24A5-01C7-2ED1-B5CB-A5D870AB16B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3987800" y="5219700"/>
            <a:ext cx="2641600" cy="47244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pic>
        <p:nvPicPr>
          <p:cNvPr id="36" name="InfluencerImage">
            <a:extLst>
              <a:ext uri="{FF2B5EF4-FFF2-40B4-BE49-F238E27FC236}">
                <a16:creationId xmlns:a16="http://schemas.microsoft.com/office/drawing/2014/main" id="{3705E404-1CE8-B48D-3CD2-293548FC8369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4478000" y="1031612"/>
            <a:ext cx="2641600" cy="2743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</p:pic>
      <p:grpSp>
        <p:nvGrpSpPr>
          <p:cNvPr id="18" name="Group">
            <a:extLst>
              <a:ext uri="{FF2B5EF4-FFF2-40B4-BE49-F238E27FC236}">
                <a16:creationId xmlns:a16="http://schemas.microsoft.com/office/drawing/2014/main" id="{33F6BC12-4E7C-296C-2239-DB9D725A85F8}"/>
              </a:ext>
            </a:extLst>
          </p:cNvPr>
          <p:cNvGrpSpPr/>
          <p:nvPr/>
        </p:nvGrpSpPr>
        <p:grpSpPr>
          <a:xfrm>
            <a:off x="13842191" y="4354471"/>
            <a:ext cx="3984103" cy="1017629"/>
            <a:chOff x="13842191" y="4354471"/>
            <a:chExt cx="3984103" cy="1017629"/>
          </a:xfrm>
        </p:grpSpPr>
        <p:sp>
          <p:nvSpPr>
            <p:cNvPr id="3" name="SnapchatIcon">
              <a:extLst>
                <a:ext uri="{FF2B5EF4-FFF2-40B4-BE49-F238E27FC236}">
                  <a16:creationId xmlns:a16="http://schemas.microsoft.com/office/drawing/2014/main" id="{F485B5C3-BE52-664C-B006-06A4F175EF2B}"/>
                </a:ext>
              </a:extLst>
            </p:cNvPr>
            <p:cNvSpPr/>
            <p:nvPr/>
          </p:nvSpPr>
          <p:spPr>
            <a:xfrm>
              <a:off x="17013343" y="4503378"/>
              <a:ext cx="812951" cy="754271"/>
            </a:xfrm>
            <a:custGeom>
              <a:avLst/>
              <a:gdLst/>
              <a:ahLst/>
              <a:cxnLst/>
              <a:rect l="l" t="t" r="r" b="b"/>
              <a:pathLst>
                <a:path w="950660" h="950660">
                  <a:moveTo>
                    <a:pt x="0" y="0"/>
                  </a:moveTo>
                  <a:lnTo>
                    <a:pt x="950659" y="0"/>
                  </a:lnTo>
                  <a:lnTo>
                    <a:pt x="950659" y="950660"/>
                  </a:lnTo>
                  <a:lnTo>
                    <a:pt x="0" y="950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=""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2" name="TikTokIcon">
              <a:extLst>
                <a:ext uri="{FF2B5EF4-FFF2-40B4-BE49-F238E27FC236}">
                  <a16:creationId xmlns:a16="http://schemas.microsoft.com/office/drawing/2014/main" id="{77FE2B50-9293-1C28-7149-0ED862E0666A}"/>
                </a:ext>
              </a:extLst>
            </p:cNvPr>
            <p:cNvSpPr/>
            <p:nvPr/>
          </p:nvSpPr>
          <p:spPr>
            <a:xfrm>
              <a:off x="14793458" y="4354471"/>
              <a:ext cx="1117685" cy="1017629"/>
            </a:xfrm>
            <a:custGeom>
              <a:avLst/>
              <a:gdLst/>
              <a:ahLst/>
              <a:cxnLst/>
              <a:rect l="l" t="t" r="r" b="b"/>
              <a:pathLst>
                <a:path w="1288014" h="1288014">
                  <a:moveTo>
                    <a:pt x="0" y="0"/>
                  </a:moveTo>
                  <a:lnTo>
                    <a:pt x="1288013" y="0"/>
                  </a:lnTo>
                  <a:lnTo>
                    <a:pt x="1288013" y="1288014"/>
                  </a:lnTo>
                  <a:lnTo>
                    <a:pt x="0" y="128801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6" name="InstagramIcon">
              <a:extLst>
                <a:ext uri="{FF2B5EF4-FFF2-40B4-BE49-F238E27FC236}">
                  <a16:creationId xmlns:a16="http://schemas.microsoft.com/office/drawing/2014/main" id="{2C0CFC41-9185-8CA3-F984-90B60529FBF4}"/>
                </a:ext>
              </a:extLst>
            </p:cNvPr>
            <p:cNvSpPr/>
            <p:nvPr/>
          </p:nvSpPr>
          <p:spPr>
            <a:xfrm>
              <a:off x="15951049" y="4490700"/>
              <a:ext cx="812951" cy="754271"/>
            </a:xfrm>
            <a:custGeom>
              <a:avLst/>
              <a:gdLst/>
              <a:ahLst/>
              <a:cxnLst/>
              <a:rect l="l" t="t" r="r" b="b"/>
              <a:pathLst>
                <a:path w="950660" h="950660">
                  <a:moveTo>
                    <a:pt x="0" y="0"/>
                  </a:moveTo>
                  <a:lnTo>
                    <a:pt x="950659" y="0"/>
                  </a:lnTo>
                  <a:lnTo>
                    <a:pt x="950659" y="950660"/>
                  </a:lnTo>
                  <a:lnTo>
                    <a:pt x="0" y="95066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=""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ar-EG"/>
            </a:p>
          </p:txBody>
        </p:sp>
        <p:sp>
          <p:nvSpPr>
            <p:cNvPr id="5" name="FacebookIcon">
              <a:extLst>
                <a:ext uri="{FF2B5EF4-FFF2-40B4-BE49-F238E27FC236}">
                  <a16:creationId xmlns:a16="http://schemas.microsoft.com/office/drawing/2014/main" id="{32AC01C6-3F11-854F-21C1-CD5B0267294D}"/>
                </a:ext>
              </a:extLst>
            </p:cNvPr>
            <p:cNvSpPr/>
            <p:nvPr/>
          </p:nvSpPr>
          <p:spPr>
            <a:xfrm>
              <a:off x="13842191" y="4490700"/>
              <a:ext cx="864409" cy="754271"/>
            </a:xfrm>
            <a:custGeom>
              <a:avLst/>
              <a:gdLst/>
              <a:ahLst/>
              <a:cxnLst/>
              <a:rect l="l" t="t" r="r" b="b"/>
              <a:pathLst>
                <a:path w="1005830" h="946642">
                  <a:moveTo>
                    <a:pt x="0" y="0"/>
                  </a:moveTo>
                  <a:lnTo>
                    <a:pt x="1005830" y="0"/>
                  </a:lnTo>
                  <a:lnTo>
                    <a:pt x="1005830" y="946642"/>
                  </a:lnTo>
                  <a:lnTo>
                    <a:pt x="0" y="9466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-18349" r="-20055"/>
              </a:stretch>
            </a:blipFill>
          </p:spPr>
          <p:txBody>
            <a:bodyPr/>
            <a:lstStyle/>
            <a:p>
              <a:endParaRPr lang="ar-EG"/>
            </a:p>
          </p:txBody>
        </p:sp>
      </p:grpSp>
      <p:sp>
        <p:nvSpPr>
          <p:cNvPr id="7" name="CoverageLink">
            <a:extLst>
              <a:ext uri="{FF2B5EF4-FFF2-40B4-BE49-F238E27FC236}">
                <a16:creationId xmlns:a16="http://schemas.microsoft.com/office/drawing/2014/main" id="{B94E99C3-B879-98E3-D933-8551793E1E03}"/>
              </a:ext>
            </a:extLst>
          </p:cNvPr>
          <p:cNvSpPr/>
          <p:nvPr/>
        </p:nvSpPr>
        <p:spPr>
          <a:xfrm>
            <a:off x="14945858" y="9334500"/>
            <a:ext cx="827542" cy="690646"/>
          </a:xfrm>
          <a:custGeom>
            <a:avLst/>
            <a:gdLst/>
            <a:ahLst/>
            <a:cxnLst/>
            <a:rect l="l" t="t" r="r" b="b"/>
            <a:pathLst>
              <a:path w="1101433" h="1100056">
                <a:moveTo>
                  <a:pt x="0" y="0"/>
                </a:moveTo>
                <a:lnTo>
                  <a:pt x="1101433" y="0"/>
                </a:lnTo>
                <a:lnTo>
                  <a:pt x="1101433" y="1100056"/>
                </a:lnTo>
                <a:lnTo>
                  <a:pt x="0" y="11000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=""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ar-EG"/>
          </a:p>
        </p:txBody>
      </p:sp>
      <p:sp>
        <p:nvSpPr>
          <p:cNvPr id="4" name="TextBox 16">
            <a:extLst>
              <a:ext uri="{FF2B5EF4-FFF2-40B4-BE49-F238E27FC236}">
                <a16:creationId xmlns:a16="http://schemas.microsoft.com/office/drawing/2014/main" id="{BFCA3EAF-B887-F5CE-8DEA-CB72B99FA641}"/>
              </a:ext>
            </a:extLst>
          </p:cNvPr>
          <p:cNvSpPr txBox="1"/>
          <p:nvPr/>
        </p:nvSpPr>
        <p:spPr>
          <a:xfrm>
            <a:off x="742666" y="3999414"/>
            <a:ext cx="6520437" cy="6412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58"/>
              </a:lnSpc>
            </a:pPr>
            <a:r>
              <a:rPr lang="en-US" sz="4131" dirty="0">
                <a:solidFill>
                  <a:srgbClr val="22222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Date: Jan 22, 2025</a:t>
            </a:r>
          </a:p>
        </p:txBody>
      </p:sp>
      <p:sp>
        <p:nvSpPr>
          <p:cNvPr id="19" name="Title">
            <a:extLst>
              <a:ext uri="{FF2B5EF4-FFF2-40B4-BE49-F238E27FC236}">
                <a16:creationId xmlns:a16="http://schemas.microsoft.com/office/drawing/2014/main" id="{945D222B-ED47-D8DF-F182-B871D0EC35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4600" y="2093515"/>
            <a:ext cx="7239000" cy="812111"/>
          </a:xfrm>
        </p:spPr>
        <p:txBody>
          <a:bodyPr>
            <a:normAutofit/>
          </a:bodyPr>
          <a:lstStyle/>
          <a:p>
            <a:pPr algn="l"/>
            <a:r>
              <a:rPr lang="en-US" sz="4000" kern="1200" spc="-200" dirty="0" err="1">
                <a:solidFill>
                  <a:srgbClr val="222222"/>
                </a:solidFill>
                <a:effectLst/>
                <a:latin typeface="League Spartan" panose="020B0604020202020204" charset="0"/>
                <a:ea typeface="League Spartan" panose="020B0604020202020204" charset="0"/>
                <a:cs typeface="League Spartan" panose="020B0604020202020204" charset="0"/>
              </a:rPr>
              <a:t>zahranishat</a:t>
            </a:r>
            <a:endParaRPr lang="ar-EG" sz="4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52FA9EA-B5D1-0AA9-A93E-03EF01A89170}"/>
              </a:ext>
            </a:extLst>
          </p:cNvPr>
          <p:cNvSpPr txBox="1"/>
          <p:nvPr/>
        </p:nvSpPr>
        <p:spPr>
          <a:xfrm>
            <a:off x="742666" y="2104218"/>
            <a:ext cx="674113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4000" b="1" dirty="0"/>
              <a:t>@</a:t>
            </a:r>
            <a:endParaRPr lang="ar-EG" sz="4000" b="1" dirty="0"/>
          </a:p>
        </p:txBody>
      </p:sp>
    </p:spTree>
    <p:extLst>
      <p:ext uri="{BB962C8B-B14F-4D97-AF65-F5344CB8AC3E}">
        <p14:creationId xmlns:p14="http://schemas.microsoft.com/office/powerpoint/2010/main" val="1000845750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926</TotalTime>
  <Words>15</Words>
  <Application>Microsoft Office PowerPoint</Application>
  <PresentationFormat>Custom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Times New Roman</vt:lpstr>
      <vt:lpstr>League Spartan</vt:lpstr>
      <vt:lpstr>Arial</vt:lpstr>
      <vt:lpstr>Office Theme</vt:lpstr>
      <vt:lpstr>zahranishat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White Bold Modern Social Media Report Presentation</dc:title>
  <dc:creator>op55-Whatsapp</dc:creator>
  <cp:lastModifiedBy>Maher</cp:lastModifiedBy>
  <cp:revision>40</cp:revision>
  <dcterms:created xsi:type="dcterms:W3CDTF">2006-08-16T00:00:00Z</dcterms:created>
  <dcterms:modified xsi:type="dcterms:W3CDTF">2025-09-16T09:53:03Z</dcterms:modified>
  <dc:identifier>DAGX7wfAOsg</dc:identifier>
</cp:coreProperties>
</file>