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  <p:sldMasterId id="2147483655" r:id="rId2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8286413" cy="10287000"/>
  <p:notesSz cx="6858000" cy="9144000"/>
  <p:defaultTextStyle>
    <a:defPPr>
      <a:defRPr lang="ja-JP"/>
    </a:defPPr>
    <a:lvl1pPr marL="0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1pPr>
    <a:lvl2pPr marL="816376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2pPr>
    <a:lvl3pPr marL="1632753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3pPr>
    <a:lvl4pPr marL="2449129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4pPr>
    <a:lvl5pPr marL="3265505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5pPr>
    <a:lvl6pPr marL="4081882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6pPr>
    <a:lvl7pPr marL="4898258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7pPr>
    <a:lvl8pPr marL="5714634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8pPr>
    <a:lvl9pPr marL="6531011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38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4364" autoAdjust="0"/>
  </p:normalViewPr>
  <p:slideViewPr>
    <p:cSldViewPr snapToGrid="0">
      <p:cViewPr varScale="1">
        <p:scale>
          <a:sx n="48" d="100"/>
          <a:sy n="48" d="100"/>
        </p:scale>
        <p:origin x="660" y="54"/>
      </p:cViewPr>
      <p:guideLst>
        <p:guide orient="horz" pos="3238"/>
        <p:guide pos="575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836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40410B-B5DF-44D5-B438-62561615F79B}" type="datetimeFigureOut">
              <a:rPr kumimoji="1" lang="ja-JP" altLang="en-US" smtClean="0"/>
              <a:t>2020/6/10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0F6D12-D0E5-42E3-AE9E-4CBB24513023}" type="slidenum">
              <a:rPr kumimoji="1" lang="ja-JP" altLang="en-US" smtClean="0"/>
              <a:t>‹N°›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2614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1pPr>
    <a:lvl2pPr marL="816376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2pPr>
    <a:lvl3pPr marL="1632753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3pPr>
    <a:lvl4pPr marL="2449129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4pPr>
    <a:lvl5pPr marL="3265505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5pPr>
    <a:lvl6pPr marL="4081882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6pPr>
    <a:lvl7pPr marL="4898258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7pPr>
    <a:lvl8pPr marL="5714634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8pPr>
    <a:lvl9pPr marL="6531011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3.png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- 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正方形/長方形 29"/>
          <p:cNvSpPr/>
          <p:nvPr userDrawn="1"/>
        </p:nvSpPr>
        <p:spPr>
          <a:xfrm>
            <a:off x="0" y="0"/>
            <a:ext cx="8459130" cy="10287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35306" y="1173479"/>
            <a:ext cx="6723724" cy="8207948"/>
          </a:xfrm>
        </p:spPr>
        <p:txBody>
          <a:bodyPr>
            <a:normAutofit/>
          </a:bodyPr>
          <a:lstStyle>
            <a:lvl1pPr algn="ctr">
              <a:defRPr sz="96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8135094" y="1291377"/>
            <a:ext cx="648072" cy="6480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7" name="円/楕円 6"/>
          <p:cNvSpPr/>
          <p:nvPr userDrawn="1"/>
        </p:nvSpPr>
        <p:spPr>
          <a:xfrm>
            <a:off x="8135094" y="2652267"/>
            <a:ext cx="648072" cy="6480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8" name="円/楕円 7"/>
          <p:cNvSpPr/>
          <p:nvPr userDrawn="1"/>
        </p:nvSpPr>
        <p:spPr>
          <a:xfrm>
            <a:off x="8135094" y="4013157"/>
            <a:ext cx="648072" cy="648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9" name="円/楕円 8"/>
          <p:cNvSpPr/>
          <p:nvPr userDrawn="1"/>
        </p:nvSpPr>
        <p:spPr>
          <a:xfrm>
            <a:off x="8135094" y="5374047"/>
            <a:ext cx="648072" cy="64807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10" name="円/楕円 9"/>
          <p:cNvSpPr/>
          <p:nvPr userDrawn="1"/>
        </p:nvSpPr>
        <p:spPr>
          <a:xfrm>
            <a:off x="8135094" y="6734937"/>
            <a:ext cx="648072" cy="6480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11" name="円/楕円 10"/>
          <p:cNvSpPr/>
          <p:nvPr userDrawn="1"/>
        </p:nvSpPr>
        <p:spPr>
          <a:xfrm>
            <a:off x="8135094" y="8095828"/>
            <a:ext cx="648072" cy="64807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6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9000327" y="1039044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000327" y="1759124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9000327" y="7852184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9000327" y="8572264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000327" y="2401672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000327" y="3121752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9000327" y="3764300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9000327" y="4484380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9000327" y="5126928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000327" y="5847008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9000327" y="6489556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9000327" y="7209636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165929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250"/>
                            </p:stCondLst>
                            <p:childTnLst>
                              <p:par>
                                <p:cTn id="53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0"/>
                            </p:stCondLst>
                            <p:childTnLst>
                              <p:par>
                                <p:cTn id="66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750"/>
                            </p:stCondLst>
                            <p:childTnLst>
                              <p:par>
                                <p:cTn id="79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" grpId="0"/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&amp; 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正方形/長方形 40"/>
          <p:cNvSpPr/>
          <p:nvPr userDrawn="1"/>
        </p:nvSpPr>
        <p:spPr>
          <a:xfrm>
            <a:off x="0" y="0"/>
            <a:ext cx="9142414" cy="10286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-1" y="0"/>
            <a:ext cx="8999191" cy="102870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9431238" y="246956"/>
            <a:ext cx="7990959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9503246" y="1543100"/>
            <a:ext cx="7918951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9575254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8495134" y="2407196"/>
            <a:ext cx="1080120" cy="72008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直角三角形 10"/>
          <p:cNvSpPr/>
          <p:nvPr userDrawn="1"/>
        </p:nvSpPr>
        <p:spPr>
          <a:xfrm rot="5400000">
            <a:off x="9214817" y="3054872"/>
            <a:ext cx="288034" cy="432841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8711158" y="2291316"/>
            <a:ext cx="648072" cy="1008112"/>
          </a:xfrm>
        </p:spPr>
        <p:txBody>
          <a:bodyPr anchor="t">
            <a:noAutofit/>
          </a:bodyPr>
          <a:lstStyle>
            <a:lvl1pPr algn="ctr">
              <a:defRPr sz="4400" i="0" baseline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#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684870" y="2407196"/>
            <a:ext cx="7737326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719269" y="3199284"/>
            <a:ext cx="7702927" cy="57606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9863286" y="3127276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8482996" y="4142583"/>
            <a:ext cx="1080120" cy="720080"/>
          </a:xfrm>
          <a:prstGeom prst="rect">
            <a:avLst/>
          </a:prstGeom>
          <a:solidFill>
            <a:schemeClr val="accent3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4" name="直角三角形 23"/>
          <p:cNvSpPr/>
          <p:nvPr userDrawn="1"/>
        </p:nvSpPr>
        <p:spPr>
          <a:xfrm rot="5400000">
            <a:off x="9202679" y="4790259"/>
            <a:ext cx="288034" cy="432841"/>
          </a:xfrm>
          <a:prstGeom prst="rtTriangl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8699020" y="4026703"/>
            <a:ext cx="648072" cy="1008112"/>
          </a:xfrm>
        </p:spPr>
        <p:txBody>
          <a:bodyPr anchor="t">
            <a:noAutofit/>
          </a:bodyPr>
          <a:lstStyle>
            <a:lvl1pPr algn="ctr">
              <a:defRPr sz="4400" i="0" baseline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#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9672732" y="4142583"/>
            <a:ext cx="7737326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9707131" y="4934671"/>
            <a:ext cx="7702927" cy="57606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9851148" y="4862663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8495134" y="5784377"/>
            <a:ext cx="1080120" cy="720080"/>
          </a:xfrm>
          <a:prstGeom prst="rect">
            <a:avLst/>
          </a:prstGeom>
          <a:solidFill>
            <a:schemeClr val="accent2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0" name="直角三角形 29"/>
          <p:cNvSpPr/>
          <p:nvPr userDrawn="1"/>
        </p:nvSpPr>
        <p:spPr>
          <a:xfrm rot="5400000">
            <a:off x="9214817" y="6432053"/>
            <a:ext cx="288034" cy="432841"/>
          </a:xfrm>
          <a:prstGeom prst="rt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8711158" y="5668497"/>
            <a:ext cx="648072" cy="1008112"/>
          </a:xfrm>
        </p:spPr>
        <p:txBody>
          <a:bodyPr anchor="t">
            <a:noAutofit/>
          </a:bodyPr>
          <a:lstStyle>
            <a:lvl1pPr algn="ctr">
              <a:defRPr sz="4400" i="0" baseline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#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9684870" y="5784377"/>
            <a:ext cx="7737326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9719269" y="6576465"/>
            <a:ext cx="7702927" cy="57606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9863286" y="6504457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5"/>
          <p:cNvSpPr>
            <a:spLocks noGrp="1"/>
          </p:cNvSpPr>
          <p:nvPr>
            <p:ph type="body" sz="quarter" idx="33" hasCustomPrompt="1"/>
          </p:nvPr>
        </p:nvSpPr>
        <p:spPr>
          <a:xfrm>
            <a:off x="8489452" y="7519764"/>
            <a:ext cx="1080120" cy="720080"/>
          </a:xfrm>
          <a:prstGeom prst="rect">
            <a:avLst/>
          </a:prstGeom>
          <a:solidFill>
            <a:schemeClr val="accent4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6" name="直角三角形 35"/>
          <p:cNvSpPr/>
          <p:nvPr userDrawn="1"/>
        </p:nvSpPr>
        <p:spPr>
          <a:xfrm rot="5400000">
            <a:off x="9209135" y="8167440"/>
            <a:ext cx="288034" cy="432841"/>
          </a:xfrm>
          <a:prstGeom prst="rtTriangl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8705476" y="7403884"/>
            <a:ext cx="648072" cy="1008112"/>
          </a:xfrm>
        </p:spPr>
        <p:txBody>
          <a:bodyPr anchor="t">
            <a:noAutofit/>
          </a:bodyPr>
          <a:lstStyle>
            <a:lvl1pPr algn="ctr">
              <a:defRPr sz="4400" i="0" baseline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#</a:t>
            </a:r>
            <a:endParaRPr kumimoji="1" lang="ja-JP" altLang="en-US" dirty="0"/>
          </a:p>
        </p:txBody>
      </p:sp>
      <p:sp>
        <p:nvSpPr>
          <p:cNvPr id="38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9679188" y="7519764"/>
            <a:ext cx="7737326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36" hasCustomPrompt="1"/>
          </p:nvPr>
        </p:nvSpPr>
        <p:spPr>
          <a:xfrm>
            <a:off x="9713587" y="8311852"/>
            <a:ext cx="7702927" cy="57606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 userDrawn="1"/>
        </p:nvSpPr>
        <p:spPr>
          <a:xfrm>
            <a:off x="9857604" y="8239844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157445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1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50"/>
                            </p:stCondLst>
                            <p:childTnLst>
                              <p:par>
                                <p:cTn id="1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5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75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250"/>
                            </p:stCondLst>
                            <p:childTnLst>
                              <p:par>
                                <p:cTn id="5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475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250"/>
                            </p:stCondLst>
                            <p:childTnLst>
                              <p:par>
                                <p:cTn id="7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500"/>
                            </p:stCondLst>
                            <p:childTnLst>
                              <p:par>
                                <p:cTn id="8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60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6500"/>
                            </p:stCondLst>
                            <p:childTnLst>
                              <p:par>
                                <p:cTn id="10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6750"/>
                            </p:stCondLst>
                            <p:childTnLst>
                              <p:par>
                                <p:cTn id="107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5" grpId="0"/>
      <p:bldP spid="6" grpId="0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/>
      <p:bldP spid="12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23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animBg="1"/>
      <p:bldP spid="29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7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正方形/長方形 40"/>
          <p:cNvSpPr/>
          <p:nvPr userDrawn="1"/>
        </p:nvSpPr>
        <p:spPr>
          <a:xfrm>
            <a:off x="0" y="0"/>
            <a:ext cx="9142414" cy="10286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-1" y="0"/>
            <a:ext cx="8999191" cy="102870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9575254" y="1364343"/>
            <a:ext cx="7990959" cy="3096985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9719270" y="4497389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593943" y="4702627"/>
            <a:ext cx="7996244" cy="3018971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1173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3" decel="100000" fill="hold" grpId="0" nodeType="withEffect">
                                  <p:stCondLst>
                                    <p:cond delay="1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900"/>
                            </p:stCondLst>
                            <p:childTnLst>
                              <p:par>
                                <p:cTn id="1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5" grpId="0"/>
      <p:bldP spid="6" grpId="0"/>
      <p:bldP spid="8" grpId="0" animBg="1"/>
      <p:bldP spid="1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ext &amp;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0" y="0"/>
            <a:ext cx="9142414" cy="10286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610767" y="1173479"/>
            <a:ext cx="7920880" cy="8207948"/>
          </a:xfrm>
        </p:spPr>
        <p:txBody>
          <a:bodyPr>
            <a:normAutofit/>
          </a:bodyPr>
          <a:lstStyle>
            <a:lvl1pPr algn="ctr">
              <a:defRPr sz="72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593943" y="2486299"/>
            <a:ext cx="7996244" cy="5314402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50905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l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 userDrawn="1"/>
        </p:nvSpPr>
        <p:spPr>
          <a:xfrm>
            <a:off x="0" y="1"/>
            <a:ext cx="18286413" cy="5143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  <p:sp>
        <p:nvSpPr>
          <p:cNvPr id="5" name="図プレースホルダー 2"/>
          <p:cNvSpPr>
            <a:spLocks noGrp="1"/>
          </p:cNvSpPr>
          <p:nvPr>
            <p:ph type="pic" sz="quarter" idx="12" hasCustomPrompt="1"/>
          </p:nvPr>
        </p:nvSpPr>
        <p:spPr>
          <a:xfrm>
            <a:off x="928688" y="0"/>
            <a:ext cx="8213725" cy="1028700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9575254" y="829993"/>
            <a:ext cx="7990959" cy="4215032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9719270" y="5376509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593943" y="5497339"/>
            <a:ext cx="7996244" cy="3018971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58028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9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900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/>
      <p:bldP spid="6" grpId="0"/>
      <p:bldP spid="7" grpId="0" animBg="1"/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, Icons and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 dirty="0"/>
          </a:p>
        </p:txBody>
      </p:sp>
      <p:sp>
        <p:nvSpPr>
          <p:cNvPr id="5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38182" y="43542"/>
            <a:ext cx="3600000" cy="4615544"/>
          </a:xfrm>
        </p:spPr>
        <p:txBody>
          <a:bodyPr/>
          <a:lstStyle>
            <a:lvl1pPr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3687753" y="4706599"/>
            <a:ext cx="3600000" cy="4615544"/>
          </a:xfrm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7337324" y="43542"/>
            <a:ext cx="3600000" cy="4615544"/>
          </a:xfrm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10988185" y="4706943"/>
            <a:ext cx="3600000" cy="4615544"/>
          </a:xfrm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9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14636467" y="43542"/>
            <a:ext cx="3600000" cy="4615544"/>
          </a:xfrm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38182" y="4706943"/>
            <a:ext cx="3600000" cy="4615200"/>
          </a:xfrm>
          <a:prstGeom prst="rect">
            <a:avLst/>
          </a:prstGeom>
          <a:solidFill>
            <a:schemeClr val="accent2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3687753" y="43886"/>
            <a:ext cx="3600000" cy="4615200"/>
          </a:xfrm>
          <a:prstGeom prst="rect">
            <a:avLst/>
          </a:prstGeom>
          <a:solidFill>
            <a:schemeClr val="accent3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7337324" y="4706943"/>
            <a:ext cx="3600000" cy="4615200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0988185" y="43886"/>
            <a:ext cx="3600000" cy="4615200"/>
          </a:xfrm>
          <a:prstGeom prst="rect">
            <a:avLst/>
          </a:prstGeom>
          <a:solidFill>
            <a:schemeClr val="accent4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14636467" y="4707287"/>
            <a:ext cx="3600000" cy="4615200"/>
          </a:xfrm>
          <a:prstGeom prst="rect">
            <a:avLst/>
          </a:prstGeom>
          <a:solidFill>
            <a:schemeClr val="accent5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5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1454109" y="5122780"/>
            <a:ext cx="784532" cy="784532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6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5103679" y="510178"/>
            <a:ext cx="784532" cy="784532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7" name="図プレースホルダー 7"/>
          <p:cNvSpPr>
            <a:spLocks noGrp="1"/>
          </p:cNvSpPr>
          <p:nvPr>
            <p:ph type="pic" sz="quarter" idx="19" hasCustomPrompt="1"/>
          </p:nvPr>
        </p:nvSpPr>
        <p:spPr>
          <a:xfrm>
            <a:off x="8753250" y="5122780"/>
            <a:ext cx="784532" cy="784532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8" name="図プレースホルダー 7"/>
          <p:cNvSpPr>
            <a:spLocks noGrp="1"/>
          </p:cNvSpPr>
          <p:nvPr>
            <p:ph type="pic" sz="quarter" idx="20" hasCustomPrompt="1"/>
          </p:nvPr>
        </p:nvSpPr>
        <p:spPr>
          <a:xfrm>
            <a:off x="16052393" y="5122780"/>
            <a:ext cx="784532" cy="784532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9" name="図プレースホルダー 7"/>
          <p:cNvSpPr>
            <a:spLocks noGrp="1"/>
          </p:cNvSpPr>
          <p:nvPr>
            <p:ph type="pic" sz="quarter" idx="21" hasCustomPrompt="1"/>
          </p:nvPr>
        </p:nvSpPr>
        <p:spPr>
          <a:xfrm>
            <a:off x="12404112" y="510178"/>
            <a:ext cx="784532" cy="784532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41589" y="5908320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213781" y="6535743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3734702" y="1281205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3906894" y="1908628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1035134" y="1281206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1207326" y="1908629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7367934" y="5908320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7540126" y="6535743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14668366" y="5908321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4840558" y="6535744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0" name="図プレースホルダー 37"/>
          <p:cNvSpPr>
            <a:spLocks noGrp="1"/>
          </p:cNvSpPr>
          <p:nvPr>
            <p:ph type="pic" sz="quarter" idx="32" hasCustomPrompt="1"/>
          </p:nvPr>
        </p:nvSpPr>
        <p:spPr>
          <a:xfrm>
            <a:off x="1574657" y="4401558"/>
            <a:ext cx="451795" cy="451795"/>
          </a:xfrm>
          <a:prstGeom prst="triangle">
            <a:avLst/>
          </a:prstGeom>
          <a:solidFill>
            <a:schemeClr val="accent2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1" name="図プレースホルダー 37"/>
          <p:cNvSpPr>
            <a:spLocks noGrp="1"/>
          </p:cNvSpPr>
          <p:nvPr>
            <p:ph type="pic" sz="quarter" idx="33" hasCustomPrompt="1"/>
          </p:nvPr>
        </p:nvSpPr>
        <p:spPr>
          <a:xfrm>
            <a:off x="8878888" y="4401558"/>
            <a:ext cx="451795" cy="451795"/>
          </a:xfrm>
          <a:prstGeom prst="triangle">
            <a:avLst/>
          </a:prstGeom>
          <a:solidFill>
            <a:schemeClr val="accent1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2" name="図プレースホルダー 37"/>
          <p:cNvSpPr>
            <a:spLocks noGrp="1"/>
          </p:cNvSpPr>
          <p:nvPr>
            <p:ph type="pic" sz="quarter" idx="34" hasCustomPrompt="1"/>
          </p:nvPr>
        </p:nvSpPr>
        <p:spPr>
          <a:xfrm>
            <a:off x="16172942" y="4401558"/>
            <a:ext cx="451795" cy="451795"/>
          </a:xfrm>
          <a:prstGeom prst="triangle">
            <a:avLst/>
          </a:prstGeom>
          <a:solidFill>
            <a:schemeClr val="accent5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3" name="図プレースホルダー 37"/>
          <p:cNvSpPr>
            <a:spLocks noGrp="1"/>
          </p:cNvSpPr>
          <p:nvPr>
            <p:ph type="pic" sz="quarter" idx="35" hasCustomPrompt="1"/>
          </p:nvPr>
        </p:nvSpPr>
        <p:spPr>
          <a:xfrm rot="10800000">
            <a:off x="5261856" y="4505027"/>
            <a:ext cx="451795" cy="451795"/>
          </a:xfrm>
          <a:prstGeom prst="triangle">
            <a:avLst/>
          </a:prstGeom>
          <a:solidFill>
            <a:schemeClr val="accent3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4" name="図プレースホルダー 37"/>
          <p:cNvSpPr>
            <a:spLocks noGrp="1"/>
          </p:cNvSpPr>
          <p:nvPr>
            <p:ph type="pic" sz="quarter" idx="36" hasCustomPrompt="1"/>
          </p:nvPr>
        </p:nvSpPr>
        <p:spPr>
          <a:xfrm rot="10800000">
            <a:off x="12524660" y="4505027"/>
            <a:ext cx="451795" cy="451795"/>
          </a:xfrm>
          <a:prstGeom prst="triangle">
            <a:avLst/>
          </a:prstGeom>
          <a:solidFill>
            <a:schemeClr val="accent4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53786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5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5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25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1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75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250"/>
                            </p:stCondLst>
                            <p:childTnLst>
                              <p:par>
                                <p:cTn id="7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1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6750"/>
                            </p:stCondLst>
                            <p:childTnLst>
                              <p:par>
                                <p:cTn id="88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500"/>
                            </p:stCondLst>
                            <p:childTnLst>
                              <p:par>
                                <p:cTn id="9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8000"/>
                            </p:stCondLst>
                            <p:childTnLst>
                              <p:par>
                                <p:cTn id="9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1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6" grpId="0"/>
      <p:bldP spid="17" grpId="0"/>
      <p:bldP spid="18" grpId="0"/>
      <p:bldP spid="19" grpId="0"/>
      <p:bldP spid="20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 animBg="1"/>
      <p:bldP spid="32" grpId="0" animBg="1"/>
      <p:bldP spid="33" grpId="0" animBg="1"/>
      <p:bldP spid="34" grpId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&amp;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14757" y="3291830"/>
            <a:ext cx="18286413" cy="329183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-7192" y="3722610"/>
            <a:ext cx="18286413" cy="2430270"/>
          </a:xfrm>
          <a:prstGeom prst="rect">
            <a:avLst/>
          </a:prstGeom>
          <a:solidFill>
            <a:schemeClr val="accent3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-1" y="0"/>
            <a:ext cx="18286413" cy="32918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0" y="417975"/>
            <a:ext cx="18271655" cy="2430270"/>
          </a:xfrm>
          <a:prstGeom prst="rect">
            <a:avLst/>
          </a:prstGeom>
          <a:solidFill>
            <a:schemeClr val="accent2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図プレースホルダー 13"/>
          <p:cNvSpPr>
            <a:spLocks noGrp="1"/>
          </p:cNvSpPr>
          <p:nvPr>
            <p:ph type="pic" sz="quarter" idx="13" hasCustomPrompt="1"/>
          </p:nvPr>
        </p:nvSpPr>
        <p:spPr>
          <a:xfrm>
            <a:off x="9143206" y="3291830"/>
            <a:ext cx="9139924" cy="3291830"/>
          </a:xfrm>
          <a:custGeom>
            <a:avLst/>
            <a:gdLst/>
            <a:ahLst/>
            <a:cxnLst/>
            <a:rect l="l" t="t" r="r" b="b"/>
            <a:pathLst>
              <a:path w="9139924" h="3291830">
                <a:moveTo>
                  <a:pt x="0" y="0"/>
                </a:moveTo>
                <a:lnTo>
                  <a:pt x="1305146" y="0"/>
                </a:lnTo>
                <a:lnTo>
                  <a:pt x="9139924" y="0"/>
                </a:lnTo>
                <a:lnTo>
                  <a:pt x="9139924" y="3291830"/>
                </a:lnTo>
                <a:lnTo>
                  <a:pt x="1305146" y="329183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 Add an image</a:t>
            </a:r>
            <a:endParaRPr kumimoji="1" lang="ja-JP" altLang="en-US" dirty="0"/>
          </a:p>
        </p:txBody>
      </p:sp>
      <p:sp>
        <p:nvSpPr>
          <p:cNvPr id="10" name="図プレースホルダー 10"/>
          <p:cNvSpPr>
            <a:spLocks noGrp="1"/>
          </p:cNvSpPr>
          <p:nvPr>
            <p:ph type="pic" sz="quarter" idx="12" hasCustomPrompt="1"/>
          </p:nvPr>
        </p:nvSpPr>
        <p:spPr>
          <a:xfrm>
            <a:off x="1" y="0"/>
            <a:ext cx="9139924" cy="3291830"/>
          </a:xfrm>
          <a:custGeom>
            <a:avLst/>
            <a:gdLst/>
            <a:ahLst/>
            <a:cxnLst/>
            <a:rect l="l" t="t" r="r" b="b"/>
            <a:pathLst>
              <a:path w="9139924" h="3291830">
                <a:moveTo>
                  <a:pt x="0" y="0"/>
                </a:moveTo>
                <a:lnTo>
                  <a:pt x="7834778" y="0"/>
                </a:lnTo>
                <a:lnTo>
                  <a:pt x="9139924" y="3291830"/>
                </a:lnTo>
                <a:lnTo>
                  <a:pt x="7834778" y="3291830"/>
                </a:lnTo>
                <a:lnTo>
                  <a:pt x="0" y="329183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 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9150226" y="1258434"/>
            <a:ext cx="8498925" cy="1315207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150226" y="679004"/>
            <a:ext cx="8498925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599276" y="4594439"/>
            <a:ext cx="8498925" cy="1269141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599276" y="4015009"/>
            <a:ext cx="8498925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430238" y="6799684"/>
            <a:ext cx="17425936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 algn="ctr">
              <a:defRPr baseline="0"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42" hasCustomPrompt="1"/>
          </p:nvPr>
        </p:nvSpPr>
        <p:spPr>
          <a:xfrm>
            <a:off x="430238" y="8095828"/>
            <a:ext cx="17425936" cy="1336960"/>
          </a:xfrm>
        </p:spPr>
        <p:txBody>
          <a:bodyPr>
            <a:noAutofit/>
          </a:bodyPr>
          <a:lstStyle>
            <a:lvl1pPr algn="ctr">
              <a:defRPr sz="20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7559029" y="7951812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4498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0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4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950"/>
                            </p:stCondLst>
                            <p:childTnLst>
                              <p:par>
                                <p:cTn id="3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650"/>
                            </p:stCondLst>
                            <p:childTnLst>
                              <p:par>
                                <p:cTn id="41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800"/>
                            </p:stCondLst>
                            <p:childTnLst>
                              <p:par>
                                <p:cTn id="4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>
        <p:tmplLst>
          <p:tmpl>
            <p:tnLst>
              <p:par>
                <p:cTn presetID="22" presetClass="entr" presetSubtype="8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22" presetClass="entr" presetSubtype="8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>
        <p:tmplLst>
          <p:tmpl>
            <p:tnLst>
              <p:par>
                <p:cTn presetID="22" presetClass="entr" presetSubtype="2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22" presetClass="entr" presetSubtype="2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/>
      <p:bldP spid="1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正方形/長方形 71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9" name="グループ化 28"/>
          <p:cNvGrpSpPr/>
          <p:nvPr userDrawn="1"/>
        </p:nvGrpSpPr>
        <p:grpSpPr>
          <a:xfrm>
            <a:off x="8269812" y="2685157"/>
            <a:ext cx="6003425" cy="908106"/>
            <a:chOff x="1073297" y="6784950"/>
            <a:chExt cx="6003425" cy="908106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30" name="正方形/長方形 29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円/楕円 30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円/楕円 31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7" name="グループ化 36"/>
          <p:cNvGrpSpPr/>
          <p:nvPr userDrawn="1"/>
        </p:nvGrpSpPr>
        <p:grpSpPr>
          <a:xfrm>
            <a:off x="3189006" y="4398678"/>
            <a:ext cx="6003425" cy="908106"/>
            <a:chOff x="1073297" y="6784950"/>
            <a:chExt cx="6003425" cy="908106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38" name="正方形/長方形 37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円/楕円 38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円/楕円 39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4" name="グループ化 43"/>
          <p:cNvGrpSpPr/>
          <p:nvPr userDrawn="1"/>
        </p:nvGrpSpPr>
        <p:grpSpPr>
          <a:xfrm>
            <a:off x="8284326" y="6112199"/>
            <a:ext cx="6003425" cy="908106"/>
            <a:chOff x="1073297" y="6784950"/>
            <a:chExt cx="6003425" cy="908106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45" name="正方形/長方形 44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円/楕円 45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円/楕円 46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8" name="グループ化 57"/>
          <p:cNvGrpSpPr/>
          <p:nvPr userDrawn="1"/>
        </p:nvGrpSpPr>
        <p:grpSpPr>
          <a:xfrm>
            <a:off x="3174492" y="7825720"/>
            <a:ext cx="6003425" cy="908106"/>
            <a:chOff x="1073297" y="6784950"/>
            <a:chExt cx="6003425" cy="908106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59" name="正方形/長方形 58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円/楕円 59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円/楕円 60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  <p:grpSp>
        <p:nvGrpSpPr>
          <p:cNvPr id="15" name="グループ化 14"/>
          <p:cNvGrpSpPr/>
          <p:nvPr userDrawn="1"/>
        </p:nvGrpSpPr>
        <p:grpSpPr>
          <a:xfrm>
            <a:off x="3189006" y="971636"/>
            <a:ext cx="6003425" cy="908106"/>
            <a:chOff x="1073297" y="6784950"/>
            <a:chExt cx="6003425" cy="908106"/>
          </a:xfrm>
        </p:grpSpPr>
        <p:sp>
          <p:nvSpPr>
            <p:cNvPr id="16" name="正方形/長方形 15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円/楕円 16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円/楕円 17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3761629" y="1058648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26" name="直線コネクタ 25"/>
          <p:cNvCxnSpPr/>
          <p:nvPr userDrawn="1"/>
        </p:nvCxnSpPr>
        <p:spPr>
          <a:xfrm>
            <a:off x="8738378" y="0"/>
            <a:ext cx="3856" cy="10421257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円/楕円 18"/>
          <p:cNvSpPr/>
          <p:nvPr userDrawn="1"/>
        </p:nvSpPr>
        <p:spPr>
          <a:xfrm>
            <a:off x="8408775" y="1096085"/>
            <a:ext cx="659206" cy="6592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9177916" y="2772169"/>
            <a:ext cx="4641267" cy="720080"/>
          </a:xfrm>
        </p:spPr>
        <p:txBody>
          <a:bodyPr anchor="ctr">
            <a:noAutofit/>
          </a:bodyPr>
          <a:lstStyle>
            <a:lvl1pPr algn="l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円/楕円 33"/>
          <p:cNvSpPr/>
          <p:nvPr userDrawn="1"/>
        </p:nvSpPr>
        <p:spPr>
          <a:xfrm>
            <a:off x="8408249" y="2809606"/>
            <a:ext cx="659206" cy="65920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878564" y="1900261"/>
            <a:ext cx="6269966" cy="1362112"/>
          </a:xfrm>
        </p:spPr>
        <p:txBody>
          <a:bodyPr anchor="t">
            <a:noAutofit/>
          </a:bodyPr>
          <a:lstStyle>
            <a:lvl1pPr algn="r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9177917" y="3613782"/>
            <a:ext cx="6269966" cy="1362112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3761629" y="4485690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円/楕円 41"/>
          <p:cNvSpPr/>
          <p:nvPr userDrawn="1"/>
        </p:nvSpPr>
        <p:spPr>
          <a:xfrm>
            <a:off x="8408775" y="4523127"/>
            <a:ext cx="659206" cy="65920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878564" y="5327303"/>
            <a:ext cx="6269966" cy="1362112"/>
          </a:xfrm>
        </p:spPr>
        <p:txBody>
          <a:bodyPr anchor="t">
            <a:noAutofit/>
          </a:bodyPr>
          <a:lstStyle>
            <a:lvl1pPr algn="r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9192430" y="6199211"/>
            <a:ext cx="4641267" cy="720080"/>
          </a:xfrm>
        </p:spPr>
        <p:txBody>
          <a:bodyPr anchor="ctr">
            <a:noAutofit/>
          </a:bodyPr>
          <a:lstStyle>
            <a:lvl1pPr algn="l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円/楕円 48"/>
          <p:cNvSpPr/>
          <p:nvPr userDrawn="1"/>
        </p:nvSpPr>
        <p:spPr>
          <a:xfrm>
            <a:off x="8422763" y="6236648"/>
            <a:ext cx="659206" cy="65920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</a:p>
        </p:txBody>
      </p:sp>
      <p:sp>
        <p:nvSpPr>
          <p:cNvPr id="50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9192431" y="7040824"/>
            <a:ext cx="6269966" cy="1362112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3747115" y="7912732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円/楕円 62"/>
          <p:cNvSpPr/>
          <p:nvPr userDrawn="1"/>
        </p:nvSpPr>
        <p:spPr>
          <a:xfrm>
            <a:off x="8394261" y="7950169"/>
            <a:ext cx="659206" cy="65920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64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1864050" y="8754345"/>
            <a:ext cx="6269966" cy="1362112"/>
          </a:xfrm>
        </p:spPr>
        <p:txBody>
          <a:bodyPr anchor="t">
            <a:noAutofit/>
          </a:bodyPr>
          <a:lstStyle>
            <a:lvl1pPr algn="r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5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9431238" y="246956"/>
            <a:ext cx="7990959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66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9503246" y="1543100"/>
            <a:ext cx="7918951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67" name="正方形/長方形 66"/>
          <p:cNvSpPr/>
          <p:nvPr userDrawn="1"/>
        </p:nvSpPr>
        <p:spPr>
          <a:xfrm>
            <a:off x="9575254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7346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100"/>
                            </p:stCondLst>
                            <p:childTnLst>
                              <p:par>
                                <p:cTn id="3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600"/>
                            </p:stCondLst>
                            <p:childTnLst>
                              <p:par>
                                <p:cTn id="4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100"/>
                            </p:stCondLst>
                            <p:childTnLst>
                              <p:par>
                                <p:cTn id="4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7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200"/>
                            </p:stCondLst>
                            <p:childTnLst>
                              <p:par>
                                <p:cTn id="5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700"/>
                            </p:stCondLst>
                            <p:childTnLst>
                              <p:par>
                                <p:cTn id="6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300"/>
                            </p:stCondLst>
                            <p:childTnLst>
                              <p:par>
                                <p:cTn id="7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6800"/>
                            </p:stCondLst>
                            <p:childTnLst>
                              <p:par>
                                <p:cTn id="7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300"/>
                            </p:stCondLst>
                            <p:childTnLst>
                              <p:par>
                                <p:cTn id="8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79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8400"/>
                            </p:stCondLst>
                            <p:childTnLst>
                              <p:par>
                                <p:cTn id="9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8900"/>
                            </p:stCondLst>
                            <p:childTnLst>
                              <p:par>
                                <p:cTn id="9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9500"/>
                            </p:stCondLst>
                            <p:childTnLst>
                              <p:par>
                                <p:cTn id="10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0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/>
      <p:bldP spid="33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animBg="1"/>
      <p:bldP spid="43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animBg="1"/>
      <p:bldP spid="5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animBg="1"/>
      <p:bldP spid="64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/>
      <p:bldP spid="6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animBg="1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グループ化 28"/>
          <p:cNvGrpSpPr/>
          <p:nvPr userDrawn="1"/>
        </p:nvGrpSpPr>
        <p:grpSpPr>
          <a:xfrm>
            <a:off x="2056892" y="3918634"/>
            <a:ext cx="6003425" cy="908106"/>
            <a:chOff x="1073297" y="6784950"/>
            <a:chExt cx="6003425" cy="908106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30" name="正方形/長方形 29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円/楕円 30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円/楕円 31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7" name="グループ化 36"/>
          <p:cNvGrpSpPr/>
          <p:nvPr userDrawn="1"/>
        </p:nvGrpSpPr>
        <p:grpSpPr>
          <a:xfrm>
            <a:off x="2056892" y="5258412"/>
            <a:ext cx="6003425" cy="908106"/>
            <a:chOff x="1073297" y="6784950"/>
            <a:chExt cx="6003425" cy="908106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38" name="正方形/長方形 37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円/楕円 38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円/楕円 39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4" name="グループ化 43"/>
          <p:cNvGrpSpPr/>
          <p:nvPr userDrawn="1"/>
        </p:nvGrpSpPr>
        <p:grpSpPr>
          <a:xfrm>
            <a:off x="2056892" y="6598190"/>
            <a:ext cx="6003425" cy="908106"/>
            <a:chOff x="1073297" y="6784950"/>
            <a:chExt cx="6003425" cy="908106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45" name="正方形/長方形 44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円/楕円 45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円/楕円 46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8" name="グループ化 57"/>
          <p:cNvGrpSpPr/>
          <p:nvPr userDrawn="1"/>
        </p:nvGrpSpPr>
        <p:grpSpPr>
          <a:xfrm>
            <a:off x="2056892" y="7937968"/>
            <a:ext cx="6003425" cy="908106"/>
            <a:chOff x="1073297" y="6784950"/>
            <a:chExt cx="6003425" cy="908106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59" name="正方形/長方形 58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円/楕円 59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円/楕円 60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  <p:grpSp>
        <p:nvGrpSpPr>
          <p:cNvPr id="15" name="グループ化 14"/>
          <p:cNvGrpSpPr/>
          <p:nvPr userDrawn="1"/>
        </p:nvGrpSpPr>
        <p:grpSpPr>
          <a:xfrm>
            <a:off x="2056892" y="2578856"/>
            <a:ext cx="6003425" cy="908106"/>
            <a:chOff x="1073297" y="6784950"/>
            <a:chExt cx="6003425" cy="908106"/>
          </a:xfrm>
        </p:grpSpPr>
        <p:sp>
          <p:nvSpPr>
            <p:cNvPr id="16" name="正方形/長方形 15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円/楕円 16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円/楕円 17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2629515" y="2665868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26" name="直線コネクタ 25"/>
          <p:cNvCxnSpPr/>
          <p:nvPr userDrawn="1"/>
        </p:nvCxnSpPr>
        <p:spPr>
          <a:xfrm flipH="1">
            <a:off x="7605738" y="0"/>
            <a:ext cx="526" cy="10287000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円/楕円 18"/>
          <p:cNvSpPr/>
          <p:nvPr userDrawn="1"/>
        </p:nvSpPr>
        <p:spPr>
          <a:xfrm>
            <a:off x="7276398" y="2703305"/>
            <a:ext cx="659206" cy="6592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2641600" y="3977035"/>
            <a:ext cx="4377035" cy="777302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円/楕円 33"/>
          <p:cNvSpPr/>
          <p:nvPr userDrawn="1"/>
        </p:nvSpPr>
        <p:spPr>
          <a:xfrm>
            <a:off x="7276398" y="4043083"/>
            <a:ext cx="659206" cy="65920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8181930" y="2594816"/>
            <a:ext cx="9351326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8181930" y="3934594"/>
            <a:ext cx="9351326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2629515" y="5345424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円/楕円 41"/>
          <p:cNvSpPr/>
          <p:nvPr userDrawn="1"/>
        </p:nvSpPr>
        <p:spPr>
          <a:xfrm>
            <a:off x="7276398" y="5382861"/>
            <a:ext cx="659206" cy="65920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8181930" y="5274372"/>
            <a:ext cx="9351326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2641600" y="6656591"/>
            <a:ext cx="4377035" cy="777302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円/楕円 48"/>
          <p:cNvSpPr/>
          <p:nvPr userDrawn="1"/>
        </p:nvSpPr>
        <p:spPr>
          <a:xfrm>
            <a:off x="7276398" y="6722639"/>
            <a:ext cx="659206" cy="65920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</a:p>
        </p:txBody>
      </p:sp>
      <p:sp>
        <p:nvSpPr>
          <p:cNvPr id="50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8181930" y="6614150"/>
            <a:ext cx="9351326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2629515" y="8024980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円/楕円 62"/>
          <p:cNvSpPr/>
          <p:nvPr userDrawn="1"/>
        </p:nvSpPr>
        <p:spPr>
          <a:xfrm>
            <a:off x="7276398" y="8062417"/>
            <a:ext cx="659206" cy="65920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64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8181930" y="7953928"/>
            <a:ext cx="9351326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1" name="正方形/長方形 50"/>
          <p:cNvSpPr/>
          <p:nvPr userDrawn="1"/>
        </p:nvSpPr>
        <p:spPr>
          <a:xfrm>
            <a:off x="0" y="0"/>
            <a:ext cx="18286413" cy="201748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タイトル 1"/>
          <p:cNvSpPr>
            <a:spLocks noGrp="1"/>
          </p:cNvSpPr>
          <p:nvPr>
            <p:ph type="title" hasCustomPrompt="1"/>
          </p:nvPr>
        </p:nvSpPr>
        <p:spPr>
          <a:xfrm>
            <a:off x="884799" y="457199"/>
            <a:ext cx="16516812" cy="1161143"/>
          </a:xfrm>
        </p:spPr>
        <p:txBody>
          <a:bodyPr>
            <a:noAutofit/>
          </a:bodyPr>
          <a:lstStyle>
            <a:lvl1pPr algn="ctr">
              <a:defRPr sz="66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84178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1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600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100"/>
                            </p:stCondLst>
                            <p:childTnLst>
                              <p:par>
                                <p:cTn id="41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7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200"/>
                            </p:stCondLst>
                            <p:childTnLst>
                              <p:par>
                                <p:cTn id="5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700"/>
                            </p:stCondLst>
                            <p:childTnLst>
                              <p:par>
                                <p:cTn id="5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3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800"/>
                            </p:stCondLst>
                            <p:childTnLst>
                              <p:par>
                                <p:cTn id="7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300"/>
                            </p:stCondLst>
                            <p:childTnLst>
                              <p:par>
                                <p:cTn id="7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9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8400"/>
                            </p:stCondLst>
                            <p:childTnLst>
                              <p:par>
                                <p:cTn id="9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8900"/>
                            </p:stCondLst>
                            <p:childTnLst>
                              <p:par>
                                <p:cTn id="9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9500"/>
                            </p:stCondLst>
                            <p:childTnLst>
                              <p:par>
                                <p:cTn id="1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/>
      <p:bldP spid="3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animBg="1"/>
      <p:bldP spid="4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animBg="1"/>
      <p:bldP spid="5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animBg="1"/>
      <p:bldP spid="6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animBg="1"/>
      <p:bldP spid="52" grpId="0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irpla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0" y="-2"/>
            <a:ext cx="18286413" cy="238298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5310" y="382380"/>
            <a:ext cx="11291454" cy="9421179"/>
          </a:xfrm>
          <a:prstGeom prst="rect">
            <a:avLst/>
          </a:prstGeom>
        </p:spPr>
      </p:pic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  <p:sp>
        <p:nvSpPr>
          <p:cNvPr id="11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8506709" y="248400"/>
            <a:ext cx="9599849" cy="1202400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623455" y="2665868"/>
            <a:ext cx="5702453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623456" y="3412235"/>
            <a:ext cx="5708072" cy="1395293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526473" y="5866268"/>
            <a:ext cx="3588327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526474" y="6612635"/>
            <a:ext cx="3591863" cy="2365113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3119272" y="5092969"/>
            <a:ext cx="4705908" cy="720080"/>
          </a:xfrm>
        </p:spPr>
        <p:txBody>
          <a:bodyPr anchor="ctr">
            <a:noAutofit/>
          </a:bodyPr>
          <a:lstStyle>
            <a:lvl1pPr algn="l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13120254" y="5839336"/>
            <a:ext cx="4710545" cy="309685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6359236" y="7889043"/>
            <a:ext cx="3394363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5223164" y="8635410"/>
            <a:ext cx="4536471" cy="1395293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20" name="直線コネクタ 19"/>
          <p:cNvCxnSpPr/>
          <p:nvPr userDrawn="1"/>
        </p:nvCxnSpPr>
        <p:spPr>
          <a:xfrm flipV="1">
            <a:off x="6359237" y="2917371"/>
            <a:ext cx="1523999" cy="130629"/>
          </a:xfrm>
          <a:prstGeom prst="line">
            <a:avLst/>
          </a:prstGeom>
          <a:ln w="28575">
            <a:solidFill>
              <a:schemeClr val="accent5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 userDrawn="1"/>
        </p:nvCxnSpPr>
        <p:spPr>
          <a:xfrm flipH="1" flipV="1">
            <a:off x="4142509" y="6276109"/>
            <a:ext cx="1282814" cy="290946"/>
          </a:xfrm>
          <a:prstGeom prst="line">
            <a:avLst/>
          </a:prstGeom>
          <a:ln w="28575">
            <a:solidFill>
              <a:schemeClr val="accent3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>
            <a:endCxn id="18" idx="3"/>
          </p:cNvCxnSpPr>
          <p:nvPr userDrawn="1"/>
        </p:nvCxnSpPr>
        <p:spPr>
          <a:xfrm flipH="1">
            <a:off x="9753599" y="8007939"/>
            <a:ext cx="775860" cy="241144"/>
          </a:xfrm>
          <a:prstGeom prst="line">
            <a:avLst/>
          </a:prstGeom>
          <a:ln w="28575">
            <a:solidFill>
              <a:schemeClr val="accent2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>
            <a:stCxn id="16" idx="1"/>
          </p:cNvCxnSpPr>
          <p:nvPr userDrawn="1"/>
        </p:nvCxnSpPr>
        <p:spPr>
          <a:xfrm flipH="1" flipV="1">
            <a:off x="10068670" y="5278582"/>
            <a:ext cx="3050602" cy="174427"/>
          </a:xfrm>
          <a:prstGeom prst="line">
            <a:avLst/>
          </a:prstGeom>
          <a:ln w="28575">
            <a:solidFill>
              <a:schemeClr val="accent4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正方形/長方形 31"/>
          <p:cNvSpPr/>
          <p:nvPr userDrawn="1"/>
        </p:nvSpPr>
        <p:spPr>
          <a:xfrm>
            <a:off x="8707289" y="1400400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8533624" y="1543100"/>
            <a:ext cx="9601994" cy="504056"/>
          </a:xfrm>
        </p:spPr>
        <p:txBody>
          <a:bodyPr/>
          <a:lstStyle>
            <a:lvl1pPr>
              <a:defRPr i="1" baseline="0">
                <a:solidFill>
                  <a:schemeClr val="bg1">
                    <a:lumMod val="95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36" name="正方形/長方形 35"/>
          <p:cNvSpPr/>
          <p:nvPr userDrawn="1"/>
        </p:nvSpPr>
        <p:spPr>
          <a:xfrm>
            <a:off x="2937834" y="3287181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/>
          <p:cNvSpPr/>
          <p:nvPr userDrawn="1"/>
        </p:nvSpPr>
        <p:spPr>
          <a:xfrm>
            <a:off x="734954" y="6481192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/>
          <p:cNvSpPr/>
          <p:nvPr userDrawn="1"/>
        </p:nvSpPr>
        <p:spPr>
          <a:xfrm>
            <a:off x="6381842" y="8538052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/>
          <p:cNvSpPr/>
          <p:nvPr userDrawn="1"/>
        </p:nvSpPr>
        <p:spPr>
          <a:xfrm>
            <a:off x="13251124" y="5725579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4805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37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" presetClass="entr" presetSubtype="3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750"/>
                            </p:stCondLst>
                            <p:childTnLst>
                              <p:par>
                                <p:cTn id="2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35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850"/>
                            </p:stCondLst>
                            <p:childTnLst>
                              <p:par>
                                <p:cTn id="3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350"/>
                            </p:stCondLst>
                            <p:childTnLst>
                              <p:par>
                                <p:cTn id="4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2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700"/>
                            </p:stCondLst>
                            <p:childTnLst>
                              <p:par>
                                <p:cTn id="5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200"/>
                            </p:stCondLst>
                            <p:childTnLst>
                              <p:par>
                                <p:cTn id="60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05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550"/>
                            </p:stCondLst>
                            <p:childTnLst>
                              <p:par>
                                <p:cTn id="7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8050"/>
                            </p:stCondLst>
                            <p:childTnLst>
                              <p:par>
                                <p:cTn id="77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8900"/>
                            </p:stCondLst>
                            <p:childTnLst>
                              <p:par>
                                <p:cTn id="8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94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/>
      <p:bldP spid="1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animBg="1"/>
      <p:bldP spid="3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7" grpId="0" animBg="1"/>
      <p:bldP spid="38" grpId="0" animBg="1"/>
      <p:bldP spid="39" grpId="0" animBg="1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-1" y="0"/>
            <a:ext cx="18286413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 rot="2700000">
            <a:off x="1374700" y="4510269"/>
            <a:ext cx="12846751" cy="8431181"/>
          </a:xfrm>
          <a:custGeom>
            <a:avLst/>
            <a:gdLst/>
            <a:ahLst/>
            <a:cxnLst/>
            <a:rect l="l" t="t" r="r" b="b"/>
            <a:pathLst>
              <a:path w="12846751" h="8431181">
                <a:moveTo>
                  <a:pt x="0" y="0"/>
                </a:moveTo>
                <a:lnTo>
                  <a:pt x="12846751" y="1"/>
                </a:lnTo>
                <a:lnTo>
                  <a:pt x="4415572" y="8431181"/>
                </a:lnTo>
                <a:lnTo>
                  <a:pt x="3086183" y="8431181"/>
                </a:lnTo>
                <a:lnTo>
                  <a:pt x="3068088" y="8413086"/>
                </a:lnTo>
                <a:cubicBezTo>
                  <a:pt x="3142170" y="8389244"/>
                  <a:pt x="3211139" y="8347077"/>
                  <a:pt x="3269838" y="8288378"/>
                </a:cubicBezTo>
                <a:lnTo>
                  <a:pt x="5444469" y="6113748"/>
                </a:lnTo>
                <a:cubicBezTo>
                  <a:pt x="5652899" y="5905317"/>
                  <a:pt x="5652900" y="5567383"/>
                  <a:pt x="5444469" y="5358952"/>
                </a:cubicBezTo>
                <a:lnTo>
                  <a:pt x="213794" y="128278"/>
                </a:lnTo>
                <a:cubicBezTo>
                  <a:pt x="151923" y="66407"/>
                  <a:pt x="78641" y="22901"/>
                  <a:pt x="0" y="0"/>
                </a:cubicBezTo>
                <a:close/>
              </a:path>
            </a:pathLst>
          </a:custGeom>
          <a:solidFill>
            <a:schemeClr val="accent3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  <p:pic>
        <p:nvPicPr>
          <p:cNvPr id="2" name="図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569" y="911133"/>
            <a:ext cx="4142834" cy="8464733"/>
          </a:xfrm>
          <a:prstGeom prst="rect">
            <a:avLst/>
          </a:prstGeom>
          <a:effectLst/>
        </p:spPr>
      </p:pic>
      <p:sp>
        <p:nvSpPr>
          <p:cNvPr id="6" name="図プレースホルダー 2"/>
          <p:cNvSpPr>
            <a:spLocks noGrp="1"/>
          </p:cNvSpPr>
          <p:nvPr>
            <p:ph type="pic" sz="quarter" idx="12" hasCustomPrompt="1"/>
          </p:nvPr>
        </p:nvSpPr>
        <p:spPr>
          <a:xfrm>
            <a:off x="2455893" y="2008413"/>
            <a:ext cx="3525807" cy="6317252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1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6635932" y="1946365"/>
            <a:ext cx="10930282" cy="3098659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6767064" y="5376509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635931" y="5497339"/>
            <a:ext cx="10954256" cy="3018971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30605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3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900"/>
                            </p:stCondLst>
                            <p:childTnLst>
                              <p:par>
                                <p:cTn id="27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6" grpId="0"/>
      <p:bldP spid="11" grpId="0"/>
      <p:bldP spid="12" grpId="0" animBg="1"/>
      <p:bldP spid="1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- 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正方形/長方形 29"/>
          <p:cNvSpPr/>
          <p:nvPr userDrawn="1"/>
        </p:nvSpPr>
        <p:spPr>
          <a:xfrm>
            <a:off x="0" y="0"/>
            <a:ext cx="8459130" cy="10287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35306" y="1173479"/>
            <a:ext cx="6723724" cy="8207948"/>
          </a:xfrm>
        </p:spPr>
        <p:txBody>
          <a:bodyPr>
            <a:normAutofit/>
          </a:bodyPr>
          <a:lstStyle>
            <a:lvl1pPr algn="ctr">
              <a:defRPr sz="96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8135094" y="2190934"/>
            <a:ext cx="648072" cy="6480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7" name="円/楕円 6"/>
          <p:cNvSpPr/>
          <p:nvPr userDrawn="1"/>
        </p:nvSpPr>
        <p:spPr>
          <a:xfrm>
            <a:off x="8135094" y="3551824"/>
            <a:ext cx="648072" cy="6480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8" name="円/楕円 7"/>
          <p:cNvSpPr/>
          <p:nvPr userDrawn="1"/>
        </p:nvSpPr>
        <p:spPr>
          <a:xfrm>
            <a:off x="8135094" y="4912714"/>
            <a:ext cx="648072" cy="648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9" name="円/楕円 8"/>
          <p:cNvSpPr/>
          <p:nvPr userDrawn="1"/>
        </p:nvSpPr>
        <p:spPr>
          <a:xfrm>
            <a:off x="8135094" y="6273604"/>
            <a:ext cx="648072" cy="64807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10" name="円/楕円 9"/>
          <p:cNvSpPr/>
          <p:nvPr userDrawn="1"/>
        </p:nvSpPr>
        <p:spPr>
          <a:xfrm>
            <a:off x="8135094" y="7634494"/>
            <a:ext cx="648072" cy="6480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9000327" y="1938601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000327" y="2658681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000327" y="3301229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000327" y="4021309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9000327" y="4663857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9000327" y="5383937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9000327" y="6026485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000327" y="6746565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9000327" y="7389113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9000327" y="8109193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128820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250"/>
                            </p:stCondLst>
                            <p:childTnLst>
                              <p:par>
                                <p:cTn id="53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0"/>
                            </p:stCondLst>
                            <p:childTnLst>
                              <p:par>
                                <p:cTn id="66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" grpId="0"/>
      <p:bldP spid="5" grpId="0" animBg="1"/>
      <p:bldP spid="7" grpId="0" animBg="1"/>
      <p:bldP spid="8" grpId="0" animBg="1"/>
      <p:bldP spid="9" grpId="0" animBg="1"/>
      <p:bldP spid="10" grpId="0" animBg="1"/>
      <p:bldP spid="1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-1" y="0"/>
            <a:ext cx="18286413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 rot="2700000">
            <a:off x="677416" y="6669596"/>
            <a:ext cx="8096797" cy="5313838"/>
          </a:xfrm>
          <a:custGeom>
            <a:avLst/>
            <a:gdLst/>
            <a:ahLst/>
            <a:cxnLst/>
            <a:rect l="l" t="t" r="r" b="b"/>
            <a:pathLst>
              <a:path w="12846751" h="8431181">
                <a:moveTo>
                  <a:pt x="0" y="0"/>
                </a:moveTo>
                <a:lnTo>
                  <a:pt x="12846751" y="1"/>
                </a:lnTo>
                <a:lnTo>
                  <a:pt x="4415572" y="8431181"/>
                </a:lnTo>
                <a:lnTo>
                  <a:pt x="3086183" y="8431181"/>
                </a:lnTo>
                <a:lnTo>
                  <a:pt x="3068088" y="8413086"/>
                </a:lnTo>
                <a:cubicBezTo>
                  <a:pt x="3142170" y="8389244"/>
                  <a:pt x="3211139" y="8347077"/>
                  <a:pt x="3269838" y="8288378"/>
                </a:cubicBezTo>
                <a:lnTo>
                  <a:pt x="5444469" y="6113748"/>
                </a:lnTo>
                <a:cubicBezTo>
                  <a:pt x="5652899" y="5905317"/>
                  <a:pt x="5652900" y="5567383"/>
                  <a:pt x="5444469" y="5358952"/>
                </a:cubicBezTo>
                <a:lnTo>
                  <a:pt x="213794" y="128278"/>
                </a:lnTo>
                <a:cubicBezTo>
                  <a:pt x="151923" y="66407"/>
                  <a:pt x="78641" y="22901"/>
                  <a:pt x="0" y="0"/>
                </a:cubicBezTo>
                <a:close/>
              </a:path>
            </a:pathLst>
          </a:custGeom>
          <a:solidFill>
            <a:schemeClr val="accent3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795" y="1327349"/>
            <a:ext cx="5884221" cy="8366379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937" y="4401204"/>
            <a:ext cx="2611063" cy="5334986"/>
          </a:xfrm>
          <a:prstGeom prst="rect">
            <a:avLst/>
          </a:prstGeom>
          <a:effectLst/>
        </p:spPr>
      </p:pic>
      <p:sp>
        <p:nvSpPr>
          <p:cNvPr id="6" name="図プレースホルダー 2"/>
          <p:cNvSpPr>
            <a:spLocks noGrp="1"/>
          </p:cNvSpPr>
          <p:nvPr>
            <p:ph type="pic" sz="quarter" idx="12" hasCustomPrompt="1"/>
          </p:nvPr>
        </p:nvSpPr>
        <p:spPr>
          <a:xfrm>
            <a:off x="3940519" y="2115503"/>
            <a:ext cx="5089181" cy="6761798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8" name="図プレースホルダー 2"/>
          <p:cNvSpPr>
            <a:spLocks noGrp="1"/>
          </p:cNvSpPr>
          <p:nvPr>
            <p:ph type="pic" sz="quarter" idx="13" hasCustomPrompt="1"/>
          </p:nvPr>
        </p:nvSpPr>
        <p:spPr>
          <a:xfrm>
            <a:off x="1379954" y="5114472"/>
            <a:ext cx="2179345" cy="3930468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 userDrawn="1"/>
        </p:nvSpPr>
        <p:spPr>
          <a:xfrm rot="2700000">
            <a:off x="4379955" y="4588006"/>
            <a:ext cx="12380312" cy="9026445"/>
          </a:xfrm>
          <a:custGeom>
            <a:avLst/>
            <a:gdLst/>
            <a:ahLst/>
            <a:cxnLst/>
            <a:rect l="l" t="t" r="r" b="b"/>
            <a:pathLst>
              <a:path w="12380312" h="9026445">
                <a:moveTo>
                  <a:pt x="0" y="2"/>
                </a:moveTo>
                <a:lnTo>
                  <a:pt x="12380312" y="0"/>
                </a:lnTo>
                <a:lnTo>
                  <a:pt x="6191503" y="6188809"/>
                </a:lnTo>
                <a:lnTo>
                  <a:pt x="2514854" y="9026445"/>
                </a:lnTo>
                <a:lnTo>
                  <a:pt x="5536992" y="6004307"/>
                </a:lnTo>
                <a:cubicBezTo>
                  <a:pt x="5681923" y="5859376"/>
                  <a:pt x="5681923" y="5624397"/>
                  <a:pt x="5536992" y="5479467"/>
                </a:cubicBezTo>
                <a:lnTo>
                  <a:pt x="145909" y="88383"/>
                </a:lnTo>
                <a:cubicBezTo>
                  <a:pt x="103613" y="46088"/>
                  <a:pt x="53648" y="16135"/>
                  <a:pt x="0" y="2"/>
                </a:cubicBezTo>
                <a:close/>
              </a:path>
            </a:pathLst>
          </a:custGeom>
          <a:solidFill>
            <a:schemeClr val="accent3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9775491" y="1946365"/>
            <a:ext cx="7777111" cy="3098659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9873123" y="5376509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782631" y="5497339"/>
            <a:ext cx="7794169" cy="3018971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71163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5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750"/>
                            </p:stCondLst>
                            <p:childTnLst>
                              <p:par>
                                <p:cTn id="50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6" grpId="0"/>
      <p:bldP spid="6" grpId="1"/>
      <p:bldP spid="18" grpId="0"/>
      <p:bldP spid="18" grpId="1"/>
      <p:bldP spid="9" grpId="0" animBg="1"/>
      <p:bldP spid="19" grpId="0"/>
      <p:bldP spid="20" grpId="0" animBg="1"/>
      <p:bldP spid="2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and 4 Poin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-1" y="-1"/>
            <a:ext cx="18286413" cy="62048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/>
          <p:cNvSpPr/>
          <p:nvPr userDrawn="1"/>
        </p:nvSpPr>
        <p:spPr>
          <a:xfrm rot="2700000">
            <a:off x="6717808" y="2315279"/>
            <a:ext cx="8354720" cy="6389625"/>
          </a:xfrm>
          <a:custGeom>
            <a:avLst/>
            <a:gdLst/>
            <a:ahLst/>
            <a:cxnLst/>
            <a:rect l="l" t="t" r="r" b="b"/>
            <a:pathLst>
              <a:path w="8354720" h="6389625">
                <a:moveTo>
                  <a:pt x="0" y="4424528"/>
                </a:moveTo>
                <a:lnTo>
                  <a:pt x="1965096" y="6389624"/>
                </a:lnTo>
                <a:lnTo>
                  <a:pt x="1965095" y="6389625"/>
                </a:lnTo>
                <a:lnTo>
                  <a:pt x="0" y="4424529"/>
                </a:lnTo>
                <a:close/>
                <a:moveTo>
                  <a:pt x="1381229" y="1"/>
                </a:moveTo>
                <a:lnTo>
                  <a:pt x="8354720" y="0"/>
                </a:lnTo>
                <a:lnTo>
                  <a:pt x="4894522" y="3460197"/>
                </a:lnTo>
                <a:lnTo>
                  <a:pt x="1547176" y="112852"/>
                </a:lnTo>
                <a:cubicBezTo>
                  <a:pt x="1497951" y="63626"/>
                  <a:pt x="1441839" y="25483"/>
                  <a:pt x="1381229" y="1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タイトル 1"/>
          <p:cNvSpPr>
            <a:spLocks noGrp="1"/>
          </p:cNvSpPr>
          <p:nvPr>
            <p:ph type="title" hasCustomPrompt="1"/>
          </p:nvPr>
        </p:nvSpPr>
        <p:spPr>
          <a:xfrm>
            <a:off x="725714" y="6321681"/>
            <a:ext cx="16822057" cy="1350907"/>
          </a:xfrm>
        </p:spPr>
        <p:txBody>
          <a:bodyPr anchor="b">
            <a:normAutofit/>
          </a:bodyPr>
          <a:lstStyle>
            <a:lvl1pPr algn="ctr"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7522233" y="7687812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42" hasCustomPrompt="1"/>
          </p:nvPr>
        </p:nvSpPr>
        <p:spPr>
          <a:xfrm>
            <a:off x="430238" y="7982857"/>
            <a:ext cx="17425936" cy="1461589"/>
          </a:xfrm>
        </p:spPr>
        <p:txBody>
          <a:bodyPr>
            <a:noAutofit/>
          </a:bodyPr>
          <a:lstStyle>
            <a:lvl1pPr algn="ctr">
              <a:defRPr sz="2000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462"/>
          <a:stretch/>
        </p:blipFill>
        <p:spPr>
          <a:xfrm>
            <a:off x="7071788" y="911133"/>
            <a:ext cx="4142834" cy="5293723"/>
          </a:xfrm>
          <a:prstGeom prst="rect">
            <a:avLst/>
          </a:prstGeom>
          <a:effectLst/>
        </p:spPr>
      </p:pic>
      <p:sp>
        <p:nvSpPr>
          <p:cNvPr id="8" name="図プレースホルダー 2"/>
          <p:cNvSpPr>
            <a:spLocks noGrp="1"/>
          </p:cNvSpPr>
          <p:nvPr>
            <p:ph type="pic" sz="quarter" idx="12" hasCustomPrompt="1"/>
          </p:nvPr>
        </p:nvSpPr>
        <p:spPr>
          <a:xfrm>
            <a:off x="7373112" y="2008413"/>
            <a:ext cx="3525807" cy="419644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2" name="円/楕円 21"/>
          <p:cNvSpPr/>
          <p:nvPr userDrawn="1"/>
        </p:nvSpPr>
        <p:spPr>
          <a:xfrm>
            <a:off x="5152572" y="1698258"/>
            <a:ext cx="1400539" cy="140053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5520614" y="2066300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828165" y="1689841"/>
            <a:ext cx="4210864" cy="720080"/>
          </a:xfrm>
        </p:spPr>
        <p:txBody>
          <a:bodyPr anchor="t">
            <a:noAutofit/>
          </a:bodyPr>
          <a:lstStyle>
            <a:lvl1pPr algn="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783770" y="2235366"/>
            <a:ext cx="4259915" cy="896089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円/楕円 28"/>
          <p:cNvSpPr/>
          <p:nvPr userDrawn="1"/>
        </p:nvSpPr>
        <p:spPr>
          <a:xfrm>
            <a:off x="5152571" y="3955229"/>
            <a:ext cx="1400539" cy="140053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図プレースホルダー 7"/>
          <p:cNvSpPr>
            <a:spLocks noGrp="1"/>
          </p:cNvSpPr>
          <p:nvPr>
            <p:ph type="pic" sz="quarter" idx="43" hasCustomPrompt="1"/>
          </p:nvPr>
        </p:nvSpPr>
        <p:spPr>
          <a:xfrm>
            <a:off x="5520613" y="4323271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44" hasCustomPrompt="1"/>
          </p:nvPr>
        </p:nvSpPr>
        <p:spPr>
          <a:xfrm>
            <a:off x="828164" y="3946812"/>
            <a:ext cx="4210864" cy="720080"/>
          </a:xfrm>
        </p:spPr>
        <p:txBody>
          <a:bodyPr anchor="t">
            <a:noAutofit/>
          </a:bodyPr>
          <a:lstStyle>
            <a:lvl1pPr algn="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45" hasCustomPrompt="1"/>
          </p:nvPr>
        </p:nvSpPr>
        <p:spPr>
          <a:xfrm>
            <a:off x="783769" y="4492337"/>
            <a:ext cx="4259915" cy="896089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円/楕円 32"/>
          <p:cNvSpPr/>
          <p:nvPr userDrawn="1"/>
        </p:nvSpPr>
        <p:spPr>
          <a:xfrm>
            <a:off x="11749315" y="1694628"/>
            <a:ext cx="1400539" cy="140053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3"/>
              </a:solidFill>
            </a:endParaRPr>
          </a:p>
        </p:txBody>
      </p:sp>
      <p:sp>
        <p:nvSpPr>
          <p:cNvPr id="34" name="図プレースホルダー 7"/>
          <p:cNvSpPr>
            <a:spLocks noGrp="1"/>
          </p:cNvSpPr>
          <p:nvPr>
            <p:ph type="pic" sz="quarter" idx="46" hasCustomPrompt="1"/>
          </p:nvPr>
        </p:nvSpPr>
        <p:spPr>
          <a:xfrm>
            <a:off x="12117357" y="2062670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47" hasCustomPrompt="1"/>
          </p:nvPr>
        </p:nvSpPr>
        <p:spPr>
          <a:xfrm>
            <a:off x="13288682" y="1686211"/>
            <a:ext cx="4210864" cy="720080"/>
          </a:xfrm>
        </p:spPr>
        <p:txBody>
          <a:bodyPr anchor="t">
            <a:noAutofit/>
          </a:bodyPr>
          <a:lstStyle>
            <a:lvl1pPr algn="l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48" hasCustomPrompt="1"/>
          </p:nvPr>
        </p:nvSpPr>
        <p:spPr>
          <a:xfrm>
            <a:off x="13287829" y="2231736"/>
            <a:ext cx="4259915" cy="896089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円/楕円 36"/>
          <p:cNvSpPr/>
          <p:nvPr userDrawn="1"/>
        </p:nvSpPr>
        <p:spPr>
          <a:xfrm>
            <a:off x="11749315" y="3955228"/>
            <a:ext cx="1400539" cy="1400539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図プレースホルダー 7"/>
          <p:cNvSpPr>
            <a:spLocks noGrp="1"/>
          </p:cNvSpPr>
          <p:nvPr>
            <p:ph type="pic" sz="quarter" idx="49" hasCustomPrompt="1"/>
          </p:nvPr>
        </p:nvSpPr>
        <p:spPr>
          <a:xfrm>
            <a:off x="12117357" y="4323270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50" hasCustomPrompt="1"/>
          </p:nvPr>
        </p:nvSpPr>
        <p:spPr>
          <a:xfrm>
            <a:off x="13288682" y="3946811"/>
            <a:ext cx="4210864" cy="720080"/>
          </a:xfrm>
        </p:spPr>
        <p:txBody>
          <a:bodyPr anchor="t">
            <a:noAutofit/>
          </a:bodyPr>
          <a:lstStyle>
            <a:lvl1pPr algn="l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51" hasCustomPrompt="1"/>
          </p:nvPr>
        </p:nvSpPr>
        <p:spPr>
          <a:xfrm>
            <a:off x="13287829" y="4492336"/>
            <a:ext cx="4259915" cy="896089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25589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100"/>
                            </p:stCondLst>
                            <p:childTnLst>
                              <p:par>
                                <p:cTn id="4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600"/>
                            </p:stCondLst>
                            <p:childTnLst>
                              <p:par>
                                <p:cTn id="5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200"/>
                            </p:stCondLst>
                            <p:childTnLst>
                              <p:par>
                                <p:cTn id="6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700"/>
                            </p:stCondLst>
                            <p:childTnLst>
                              <p:par>
                                <p:cTn id="7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300"/>
                            </p:stCondLst>
                            <p:childTnLst>
                              <p:par>
                                <p:cTn id="8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4800"/>
                            </p:stCondLst>
                            <p:childTnLst>
                              <p:par>
                                <p:cTn id="9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400"/>
                            </p:stCondLst>
                            <p:childTnLst>
                              <p:par>
                                <p:cTn id="107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16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  <p:bldP spid="9" grpId="0"/>
      <p:bldP spid="10" grpId="0" animBg="1"/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  <p:bldP spid="22" grpId="0" animBg="1"/>
      <p:bldP spid="23" grpId="0"/>
      <p:bldP spid="2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/>
      <p:bldP spid="30" grpId="0"/>
      <p:bldP spid="3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animBg="1"/>
      <p:bldP spid="34" grpId="0"/>
      <p:bldP spid="35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animBg="1"/>
      <p:bldP spid="38" grpId="0"/>
      <p:bldP spid="3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正方形/長方形 42"/>
          <p:cNvSpPr/>
          <p:nvPr userDrawn="1"/>
        </p:nvSpPr>
        <p:spPr>
          <a:xfrm>
            <a:off x="0" y="1"/>
            <a:ext cx="18286413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/>
          <p:cNvSpPr/>
          <p:nvPr userDrawn="1"/>
        </p:nvSpPr>
        <p:spPr>
          <a:xfrm rot="18900000">
            <a:off x="3883795" y="2082068"/>
            <a:ext cx="11703601" cy="13856870"/>
          </a:xfrm>
          <a:custGeom>
            <a:avLst/>
            <a:gdLst/>
            <a:ahLst/>
            <a:cxnLst/>
            <a:rect l="l" t="t" r="r" b="b"/>
            <a:pathLst>
              <a:path w="11703601" h="13856870">
                <a:moveTo>
                  <a:pt x="11703601" y="2930668"/>
                </a:moveTo>
                <a:lnTo>
                  <a:pt x="11703601" y="13128263"/>
                </a:lnTo>
                <a:lnTo>
                  <a:pt x="10974994" y="13856870"/>
                </a:lnTo>
                <a:lnTo>
                  <a:pt x="0" y="2881876"/>
                </a:lnTo>
                <a:lnTo>
                  <a:pt x="1" y="0"/>
                </a:lnTo>
                <a:lnTo>
                  <a:pt x="7317135" y="7317134"/>
                </a:lnTo>
                <a:close/>
              </a:path>
            </a:pathLst>
          </a:custGeom>
          <a:solidFill>
            <a:schemeClr val="accent3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  <p:sp>
        <p:nvSpPr>
          <p:cNvPr id="26" name="図プレースホルダー 19"/>
          <p:cNvSpPr>
            <a:spLocks noGrp="1"/>
          </p:cNvSpPr>
          <p:nvPr>
            <p:ph type="pic" sz="quarter" idx="12" hasCustomPrompt="1"/>
          </p:nvPr>
        </p:nvSpPr>
        <p:spPr>
          <a:xfrm>
            <a:off x="677771" y="2393778"/>
            <a:ext cx="10397852" cy="5846066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grpSp>
        <p:nvGrpSpPr>
          <p:cNvPr id="38" name="グループ化 37"/>
          <p:cNvGrpSpPr/>
          <p:nvPr userDrawn="1"/>
        </p:nvGrpSpPr>
        <p:grpSpPr>
          <a:xfrm>
            <a:off x="677772" y="1800272"/>
            <a:ext cx="10397851" cy="593505"/>
            <a:chOff x="4888773" y="2065794"/>
            <a:chExt cx="8534400" cy="487140"/>
          </a:xfrm>
        </p:grpSpPr>
        <p:sp>
          <p:nvSpPr>
            <p:cNvPr id="27" name="角丸四角形 7"/>
            <p:cNvSpPr/>
            <p:nvPr userDrawn="1"/>
          </p:nvSpPr>
          <p:spPr>
            <a:xfrm>
              <a:off x="4888773" y="2065794"/>
              <a:ext cx="8534400" cy="487140"/>
            </a:xfrm>
            <a:custGeom>
              <a:avLst/>
              <a:gdLst/>
              <a:ahLst/>
              <a:cxnLst/>
              <a:rect l="l" t="t" r="r" b="b"/>
              <a:pathLst>
                <a:path w="8534400" h="487140">
                  <a:moveTo>
                    <a:pt x="148176" y="0"/>
                  </a:moveTo>
                  <a:lnTo>
                    <a:pt x="8386224" y="0"/>
                  </a:lnTo>
                  <a:cubicBezTo>
                    <a:pt x="8468059" y="0"/>
                    <a:pt x="8534400" y="66341"/>
                    <a:pt x="8534400" y="148176"/>
                  </a:cubicBezTo>
                  <a:lnTo>
                    <a:pt x="8534400" y="487140"/>
                  </a:lnTo>
                  <a:lnTo>
                    <a:pt x="0" y="487140"/>
                  </a:lnTo>
                  <a:lnTo>
                    <a:pt x="0" y="148176"/>
                  </a:lnTo>
                  <a:cubicBezTo>
                    <a:pt x="0" y="66341"/>
                    <a:pt x="66341" y="0"/>
                    <a:pt x="148176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正方形/長方形 27"/>
            <p:cNvSpPr/>
            <p:nvPr userDrawn="1"/>
          </p:nvSpPr>
          <p:spPr>
            <a:xfrm>
              <a:off x="4888773" y="2489434"/>
              <a:ext cx="8534400" cy="635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9" name="グループ化 28"/>
            <p:cNvGrpSpPr/>
            <p:nvPr userDrawn="1"/>
          </p:nvGrpSpPr>
          <p:grpSpPr>
            <a:xfrm>
              <a:off x="5071109" y="2204589"/>
              <a:ext cx="542925" cy="142875"/>
              <a:chOff x="2524125" y="1614487"/>
              <a:chExt cx="542925" cy="142875"/>
            </a:xfrm>
          </p:grpSpPr>
          <p:sp>
            <p:nvSpPr>
              <p:cNvPr id="30" name="円/楕円 29"/>
              <p:cNvSpPr/>
              <p:nvPr userDrawn="1"/>
            </p:nvSpPr>
            <p:spPr>
              <a:xfrm>
                <a:off x="2524125" y="1614487"/>
                <a:ext cx="142875" cy="14287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" name="円/楕円 30"/>
              <p:cNvSpPr/>
              <p:nvPr userDrawn="1"/>
            </p:nvSpPr>
            <p:spPr>
              <a:xfrm>
                <a:off x="2724150" y="1614487"/>
                <a:ext cx="142875" cy="14287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" name="円/楕円 31"/>
              <p:cNvSpPr/>
              <p:nvPr userDrawn="1"/>
            </p:nvSpPr>
            <p:spPr>
              <a:xfrm>
                <a:off x="2924175" y="1614487"/>
                <a:ext cx="142875" cy="14287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3" name="グループ化 32"/>
            <p:cNvGrpSpPr/>
            <p:nvPr userDrawn="1"/>
          </p:nvGrpSpPr>
          <p:grpSpPr>
            <a:xfrm>
              <a:off x="13043533" y="2180776"/>
              <a:ext cx="200026" cy="190500"/>
              <a:chOff x="7781924" y="1704975"/>
              <a:chExt cx="200026" cy="190500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34" name="正方形/長方形 33"/>
              <p:cNvSpPr/>
              <p:nvPr userDrawn="1"/>
            </p:nvSpPr>
            <p:spPr>
              <a:xfrm>
                <a:off x="7781925" y="1704975"/>
                <a:ext cx="200025" cy="476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" name="正方形/長方形 34"/>
              <p:cNvSpPr/>
              <p:nvPr userDrawn="1"/>
            </p:nvSpPr>
            <p:spPr>
              <a:xfrm>
                <a:off x="7781925" y="1776413"/>
                <a:ext cx="200025" cy="476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" name="正方形/長方形 35"/>
              <p:cNvSpPr/>
              <p:nvPr userDrawn="1"/>
            </p:nvSpPr>
            <p:spPr>
              <a:xfrm>
                <a:off x="7781924" y="1847850"/>
                <a:ext cx="200025" cy="476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40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11375454" y="829993"/>
            <a:ext cx="6192688" cy="4215032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kumimoji="1" lang="en-US" altLang="ja-JP" dirty="0"/>
              <a:t>Title goes here</a:t>
            </a:r>
            <a:endParaRPr kumimoji="1" lang="ja-JP" altLang="en-US" dirty="0"/>
          </a:p>
        </p:txBody>
      </p:sp>
      <p:sp>
        <p:nvSpPr>
          <p:cNvPr id="41" name="正方形/長方形 40"/>
          <p:cNvSpPr/>
          <p:nvPr userDrawn="1"/>
        </p:nvSpPr>
        <p:spPr>
          <a:xfrm>
            <a:off x="11447462" y="5376509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1395429" y="5497339"/>
            <a:ext cx="6196784" cy="3462585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正方形/長方形 47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5766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" presetClass="entr" presetSubtype="3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850"/>
                            </p:stCondLst>
                            <p:childTnLst>
                              <p:par>
                                <p:cTn id="33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26" grpId="0" animBg="1"/>
      <p:bldP spid="26" grpId="1" animBg="1"/>
      <p:bldP spid="40" grpId="0"/>
      <p:bldP spid="41" grpId="0" animBg="1"/>
      <p:bldP spid="4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 userDrawn="1"/>
        </p:nvSpPr>
        <p:spPr>
          <a:xfrm>
            <a:off x="0" y="0"/>
            <a:ext cx="18286413" cy="44849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  <p:sp>
        <p:nvSpPr>
          <p:cNvPr id="5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682170" y="986976"/>
            <a:ext cx="17199429" cy="3381824"/>
          </a:xfrm>
          <a:prstGeom prst="rect">
            <a:avLst/>
          </a:prstGeom>
        </p:spPr>
        <p:txBody>
          <a:bodyPr vert="horz" lIns="163275" tIns="81638" rIns="163275" bIns="81638" rtlCol="0" anchor="b">
            <a:noAutofit/>
          </a:bodyPr>
          <a:lstStyle>
            <a:lvl1pPr>
              <a:defRPr sz="18000"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Title goes here</a:t>
            </a:r>
            <a:endParaRPr kumimoji="1" lang="ja-JP" altLang="en-US" dirty="0"/>
          </a:p>
        </p:txBody>
      </p:sp>
      <p:sp>
        <p:nvSpPr>
          <p:cNvPr id="8" name="テキスト プレースホルダー 8"/>
          <p:cNvSpPr>
            <a:spLocks noGrp="1"/>
          </p:cNvSpPr>
          <p:nvPr>
            <p:ph type="body" sz="quarter" idx="12" hasCustomPrompt="1"/>
          </p:nvPr>
        </p:nvSpPr>
        <p:spPr>
          <a:xfrm>
            <a:off x="682172" y="4571998"/>
            <a:ext cx="8069942" cy="4542971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7200" baseline="0">
                <a:solidFill>
                  <a:schemeClr val="accent2"/>
                </a:solidFill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8768342" y="4760682"/>
            <a:ext cx="9113257" cy="4339775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テキスト プレースホルダー 25"/>
          <p:cNvSpPr>
            <a:spLocks noGrp="1"/>
          </p:cNvSpPr>
          <p:nvPr>
            <p:ph type="body" sz="quarter" idx="17" hasCustomPrompt="1"/>
          </p:nvPr>
        </p:nvSpPr>
        <p:spPr>
          <a:xfrm flipH="1">
            <a:off x="-9496426" y="0"/>
            <a:ext cx="5353051" cy="10287000"/>
          </a:xfrm>
          <a:prstGeom prst="parallelogram">
            <a:avLst>
              <a:gd name="adj" fmla="val 67559"/>
            </a:avLst>
          </a:prstGeom>
          <a:solidFill>
            <a:schemeClr val="accent2">
              <a:alpha val="3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25"/>
          <p:cNvSpPr>
            <a:spLocks noGrp="1"/>
          </p:cNvSpPr>
          <p:nvPr>
            <p:ph type="body" sz="quarter" idx="18" hasCustomPrompt="1"/>
          </p:nvPr>
        </p:nvSpPr>
        <p:spPr>
          <a:xfrm flipH="1">
            <a:off x="-6619883" y="0"/>
            <a:ext cx="4648207" cy="10287000"/>
          </a:xfrm>
          <a:prstGeom prst="parallelogram">
            <a:avLst>
              <a:gd name="adj" fmla="val 77247"/>
            </a:avLst>
          </a:prstGeom>
          <a:solidFill>
            <a:schemeClr val="accent2">
              <a:alpha val="3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3885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ac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5" grpId="0"/>
      <p:bldP spid="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7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2" ac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2" ac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 userDrawn="1"/>
        </p:nvSpPr>
        <p:spPr>
          <a:xfrm>
            <a:off x="-1" y="6132288"/>
            <a:ext cx="18286413" cy="45719"/>
          </a:xfrm>
          <a:prstGeom prst="rect">
            <a:avLst/>
          </a:prstGeom>
          <a:solidFill>
            <a:schemeClr val="accent5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3" name="円/楕円 22"/>
          <p:cNvSpPr/>
          <p:nvPr userDrawn="1"/>
        </p:nvSpPr>
        <p:spPr>
          <a:xfrm>
            <a:off x="1754352" y="6966857"/>
            <a:ext cx="1756228" cy="175622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7" name="円/楕円 26"/>
          <p:cNvSpPr/>
          <p:nvPr userDrawn="1"/>
        </p:nvSpPr>
        <p:spPr>
          <a:xfrm>
            <a:off x="1397829" y="1600838"/>
            <a:ext cx="6904800" cy="6904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円/楕円 1"/>
          <p:cNvSpPr/>
          <p:nvPr userDrawn="1"/>
        </p:nvSpPr>
        <p:spPr>
          <a:xfrm>
            <a:off x="1646019" y="1818285"/>
            <a:ext cx="6904800" cy="69048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/楕円 24"/>
          <p:cNvSpPr/>
          <p:nvPr userDrawn="1"/>
        </p:nvSpPr>
        <p:spPr>
          <a:xfrm>
            <a:off x="7716616" y="1934006"/>
            <a:ext cx="1404254" cy="140425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4" name="円/楕円 23"/>
          <p:cNvSpPr/>
          <p:nvPr userDrawn="1"/>
        </p:nvSpPr>
        <p:spPr>
          <a:xfrm>
            <a:off x="890750" y="8404305"/>
            <a:ext cx="863602" cy="86360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1514934" y="1688420"/>
            <a:ext cx="6903809" cy="690380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/>
            </a:solidFill>
          </a:ln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8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9142413" y="2481938"/>
            <a:ext cx="8739186" cy="1524008"/>
          </a:xfrm>
          <a:prstGeom prst="rect">
            <a:avLst/>
          </a:prstGeom>
        </p:spPr>
        <p:txBody>
          <a:bodyPr vert="horz" lIns="163275" tIns="81638" rIns="163275" bIns="81638" rtlCol="0" anchor="b">
            <a:noAutofit/>
          </a:bodyPr>
          <a:lstStyle>
            <a:lvl1pPr>
              <a:defRPr sz="8000"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Title goes here</a:t>
            </a:r>
            <a:endParaRPr kumimoji="1" lang="ja-JP" altLang="en-US" dirty="0"/>
          </a:p>
        </p:txBody>
      </p:sp>
      <p:sp>
        <p:nvSpPr>
          <p:cNvPr id="9" name="円/楕円 8"/>
          <p:cNvSpPr/>
          <p:nvPr userDrawn="1"/>
        </p:nvSpPr>
        <p:spPr>
          <a:xfrm>
            <a:off x="9142413" y="4206404"/>
            <a:ext cx="1183534" cy="118353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図プレースホルダー 12"/>
          <p:cNvSpPr>
            <a:spLocks noGrp="1"/>
          </p:cNvSpPr>
          <p:nvPr>
            <p:ph type="pic" sz="quarter" idx="20" hasCustomPrompt="1"/>
          </p:nvPr>
        </p:nvSpPr>
        <p:spPr>
          <a:xfrm>
            <a:off x="9458009" y="4522001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0464800" y="4206405"/>
            <a:ext cx="7416799" cy="1183533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25" hasCustomPrompt="1"/>
          </p:nvPr>
        </p:nvSpPr>
        <p:spPr>
          <a:xfrm>
            <a:off x="9458009" y="6408859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10022115" y="6398063"/>
            <a:ext cx="3505200" cy="590567"/>
          </a:xfrm>
        </p:spPr>
        <p:txBody>
          <a:bodyPr anchor="ctr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図プレースホルダー 12"/>
          <p:cNvSpPr>
            <a:spLocks noGrp="1"/>
          </p:cNvSpPr>
          <p:nvPr>
            <p:ph type="pic" sz="quarter" idx="27" hasCustomPrompt="1"/>
          </p:nvPr>
        </p:nvSpPr>
        <p:spPr>
          <a:xfrm>
            <a:off x="13776009" y="6408859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4340115" y="6398063"/>
            <a:ext cx="3505200" cy="590567"/>
          </a:xfrm>
        </p:spPr>
        <p:txBody>
          <a:bodyPr anchor="ctr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図プレースホルダー 12"/>
          <p:cNvSpPr>
            <a:spLocks noGrp="1"/>
          </p:cNvSpPr>
          <p:nvPr>
            <p:ph type="pic" sz="quarter" idx="29" hasCustomPrompt="1"/>
          </p:nvPr>
        </p:nvSpPr>
        <p:spPr>
          <a:xfrm>
            <a:off x="9458009" y="7272459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0022115" y="7261663"/>
            <a:ext cx="3505200" cy="590567"/>
          </a:xfrm>
        </p:spPr>
        <p:txBody>
          <a:bodyPr anchor="ctr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図プレースホルダー 12"/>
          <p:cNvSpPr>
            <a:spLocks noGrp="1"/>
          </p:cNvSpPr>
          <p:nvPr>
            <p:ph type="pic" sz="quarter" idx="31" hasCustomPrompt="1"/>
          </p:nvPr>
        </p:nvSpPr>
        <p:spPr>
          <a:xfrm>
            <a:off x="13776009" y="7272459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14340115" y="7261663"/>
            <a:ext cx="3505200" cy="590567"/>
          </a:xfrm>
        </p:spPr>
        <p:txBody>
          <a:bodyPr anchor="ctr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円/楕円 25"/>
          <p:cNvSpPr/>
          <p:nvPr userDrawn="1"/>
        </p:nvSpPr>
        <p:spPr>
          <a:xfrm>
            <a:off x="9052460" y="1738038"/>
            <a:ext cx="504373" cy="5043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41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5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5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5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45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2200"/>
                            </p:stCondLst>
                            <p:childTnLst>
                              <p:par>
                                <p:cTn id="144" presetID="34" presetClass="emph" presetSubtype="0" fill="hold" grpId="1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45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46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7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8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49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3" grpId="0" animBg="1"/>
      <p:bldP spid="23" grpId="1" animBg="1"/>
      <p:bldP spid="27" grpId="0" animBg="1"/>
      <p:bldP spid="27" grpId="1" animBg="1"/>
      <p:bldP spid="2" grpId="0" animBg="1"/>
      <p:bldP spid="2" grpId="1" animBg="1"/>
      <p:bldP spid="25" grpId="0" animBg="1"/>
      <p:bldP spid="25" grpId="1" animBg="1"/>
      <p:bldP spid="24" grpId="0" animBg="1"/>
      <p:bldP spid="24" grpId="1" animBg="1"/>
      <p:bldP spid="6" grpId="0" animBg="1"/>
      <p:bldP spid="6" grpId="1" animBg="1"/>
      <p:bldP spid="8" grpId="0"/>
      <p:bldP spid="8" grpId="1"/>
      <p:bldP spid="9" grpId="0" animBg="1"/>
      <p:bldP spid="9" grpId="1" animBg="1"/>
      <p:bldP spid="10" grpId="0"/>
      <p:bldP spid="10" grpId="1"/>
      <p:bldP spid="11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/>
      <p:bldP spid="13" grpId="1"/>
      <p:bldP spid="14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/>
      <p:bldP spid="17" grpId="1"/>
      <p:bldP spid="18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/>
      <p:bldP spid="19" grpId="1"/>
      <p:bldP spid="20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/>
      <p:bldP spid="21" grpId="1"/>
      <p:bldP spid="22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animBg="1"/>
      <p:bldP spid="26" grpId="1" animBg="1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yram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グループ化 38"/>
          <p:cNvGrpSpPr/>
          <p:nvPr userDrawn="1"/>
        </p:nvGrpSpPr>
        <p:grpSpPr>
          <a:xfrm flipH="1">
            <a:off x="6153597" y="2531512"/>
            <a:ext cx="4056747" cy="7542332"/>
            <a:chOff x="1400631" y="2191657"/>
            <a:chExt cx="3439887" cy="6734629"/>
          </a:xfrm>
          <a:solidFill>
            <a:schemeClr val="bg1">
              <a:lumMod val="85000"/>
            </a:schemeClr>
          </a:solidFill>
        </p:grpSpPr>
        <p:sp>
          <p:nvSpPr>
            <p:cNvPr id="53" name="直角三角形 52"/>
            <p:cNvSpPr/>
            <p:nvPr userDrawn="1"/>
          </p:nvSpPr>
          <p:spPr>
            <a:xfrm flipH="1">
              <a:off x="1400631" y="2191657"/>
              <a:ext cx="3439885" cy="5159828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直角三角形 53"/>
            <p:cNvSpPr/>
            <p:nvPr userDrawn="1"/>
          </p:nvSpPr>
          <p:spPr>
            <a:xfrm rot="16200000" flipH="1">
              <a:off x="2333175" y="6418942"/>
              <a:ext cx="1574800" cy="3439887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5" name="グループ化 84"/>
          <p:cNvGrpSpPr/>
          <p:nvPr userDrawn="1"/>
        </p:nvGrpSpPr>
        <p:grpSpPr>
          <a:xfrm>
            <a:off x="2096849" y="2533939"/>
            <a:ext cx="4056747" cy="7542332"/>
            <a:chOff x="1400631" y="2191657"/>
            <a:chExt cx="3439887" cy="6734629"/>
          </a:xfrm>
          <a:solidFill>
            <a:schemeClr val="bg1">
              <a:lumMod val="65000"/>
            </a:schemeClr>
          </a:solidFill>
        </p:grpSpPr>
        <p:sp>
          <p:nvSpPr>
            <p:cNvPr id="86" name="直角三角形 85"/>
            <p:cNvSpPr/>
            <p:nvPr userDrawn="1"/>
          </p:nvSpPr>
          <p:spPr>
            <a:xfrm flipH="1">
              <a:off x="1400631" y="2191657"/>
              <a:ext cx="3439885" cy="5159828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7" name="直角三角形 86"/>
            <p:cNvSpPr/>
            <p:nvPr userDrawn="1"/>
          </p:nvSpPr>
          <p:spPr>
            <a:xfrm rot="16200000" flipH="1">
              <a:off x="2333175" y="6418942"/>
              <a:ext cx="1574800" cy="3439887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8" name="直角三角形 25"/>
          <p:cNvSpPr/>
          <p:nvPr userDrawn="1"/>
        </p:nvSpPr>
        <p:spPr>
          <a:xfrm rot="16200000" flipH="1">
            <a:off x="884597" y="-884601"/>
            <a:ext cx="4385420" cy="6154621"/>
          </a:xfrm>
          <a:custGeom>
            <a:avLst/>
            <a:gdLst/>
            <a:ahLst/>
            <a:cxnLst/>
            <a:rect l="l" t="t" r="r" b="b"/>
            <a:pathLst>
              <a:path w="4385420" h="6154621">
                <a:moveTo>
                  <a:pt x="688593" y="1814402"/>
                </a:moveTo>
                <a:lnTo>
                  <a:pt x="2537007" y="6154621"/>
                </a:lnTo>
                <a:lnTo>
                  <a:pt x="2537007" y="6154618"/>
                </a:lnTo>
                <a:lnTo>
                  <a:pt x="4385420" y="6154618"/>
                </a:lnTo>
                <a:lnTo>
                  <a:pt x="2537006" y="1814399"/>
                </a:lnTo>
                <a:lnTo>
                  <a:pt x="2537006" y="1814402"/>
                </a:lnTo>
                <a:close/>
                <a:moveTo>
                  <a:pt x="0" y="0"/>
                </a:moveTo>
                <a:lnTo>
                  <a:pt x="0" y="197532"/>
                </a:lnTo>
                <a:lnTo>
                  <a:pt x="688592" y="1814398"/>
                </a:lnTo>
                <a:lnTo>
                  <a:pt x="688592" y="1814395"/>
                </a:lnTo>
                <a:lnTo>
                  <a:pt x="2537005" y="1814395"/>
                </a:lnTo>
                <a:lnTo>
                  <a:pt x="176429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フリーフォーム 67"/>
          <p:cNvSpPr/>
          <p:nvPr userDrawn="1"/>
        </p:nvSpPr>
        <p:spPr>
          <a:xfrm>
            <a:off x="6154618" y="2533939"/>
            <a:ext cx="1001379" cy="1851482"/>
          </a:xfrm>
          <a:custGeom>
            <a:avLst/>
            <a:gdLst>
              <a:gd name="connsiteX0" fmla="*/ 0 w 1001379"/>
              <a:gd name="connsiteY0" fmla="*/ 0 h 1851482"/>
              <a:gd name="connsiteX1" fmla="*/ 1001379 w 1001379"/>
              <a:gd name="connsiteY1" fmla="*/ 1426422 h 1851482"/>
              <a:gd name="connsiteX2" fmla="*/ 0 w 1001379"/>
              <a:gd name="connsiteY2" fmla="*/ 1851482 h 1851482"/>
              <a:gd name="connsiteX3" fmla="*/ 0 w 1001379"/>
              <a:gd name="connsiteY3" fmla="*/ 0 h 1851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1379" h="1851482">
                <a:moveTo>
                  <a:pt x="0" y="0"/>
                </a:moveTo>
                <a:lnTo>
                  <a:pt x="1001379" y="1426422"/>
                </a:lnTo>
                <a:lnTo>
                  <a:pt x="0" y="185148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  <p:sp>
        <p:nvSpPr>
          <p:cNvPr id="36" name="直角三角形 35"/>
          <p:cNvSpPr/>
          <p:nvPr userDrawn="1"/>
        </p:nvSpPr>
        <p:spPr>
          <a:xfrm rot="16200000" flipH="1">
            <a:off x="842535" y="4764187"/>
            <a:ext cx="4469545" cy="6154621"/>
          </a:xfrm>
          <a:custGeom>
            <a:avLst/>
            <a:gdLst/>
            <a:ahLst/>
            <a:cxnLst/>
            <a:rect l="l" t="t" r="r" b="b"/>
            <a:pathLst>
              <a:path w="4469545" h="6154621">
                <a:moveTo>
                  <a:pt x="772717" y="1814402"/>
                </a:moveTo>
                <a:lnTo>
                  <a:pt x="2621131" y="6154621"/>
                </a:lnTo>
                <a:lnTo>
                  <a:pt x="2621131" y="6154618"/>
                </a:lnTo>
                <a:lnTo>
                  <a:pt x="4469545" y="6154618"/>
                </a:lnTo>
                <a:lnTo>
                  <a:pt x="2621130" y="1814399"/>
                </a:lnTo>
                <a:lnTo>
                  <a:pt x="2621130" y="1814402"/>
                </a:lnTo>
                <a:close/>
                <a:moveTo>
                  <a:pt x="0" y="0"/>
                </a:moveTo>
                <a:lnTo>
                  <a:pt x="772716" y="1814398"/>
                </a:lnTo>
                <a:lnTo>
                  <a:pt x="772716" y="1814395"/>
                </a:lnTo>
                <a:lnTo>
                  <a:pt x="2621129" y="1814395"/>
                </a:lnTo>
                <a:lnTo>
                  <a:pt x="184841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直角三角形 29"/>
          <p:cNvSpPr/>
          <p:nvPr userDrawn="1"/>
        </p:nvSpPr>
        <p:spPr>
          <a:xfrm rot="16200000" flipH="1">
            <a:off x="842535" y="968700"/>
            <a:ext cx="4469545" cy="6154621"/>
          </a:xfrm>
          <a:custGeom>
            <a:avLst/>
            <a:gdLst/>
            <a:ahLst/>
            <a:cxnLst/>
            <a:rect l="l" t="t" r="r" b="b"/>
            <a:pathLst>
              <a:path w="4469545" h="6154621">
                <a:moveTo>
                  <a:pt x="772717" y="1814402"/>
                </a:moveTo>
                <a:lnTo>
                  <a:pt x="2621131" y="6154621"/>
                </a:lnTo>
                <a:lnTo>
                  <a:pt x="2621131" y="6154618"/>
                </a:lnTo>
                <a:lnTo>
                  <a:pt x="4469545" y="6154618"/>
                </a:lnTo>
                <a:lnTo>
                  <a:pt x="2621131" y="1814399"/>
                </a:lnTo>
                <a:lnTo>
                  <a:pt x="2621131" y="1814402"/>
                </a:lnTo>
                <a:close/>
                <a:moveTo>
                  <a:pt x="0" y="0"/>
                </a:moveTo>
                <a:lnTo>
                  <a:pt x="772716" y="1814398"/>
                </a:lnTo>
                <a:lnTo>
                  <a:pt x="772716" y="1814395"/>
                </a:lnTo>
                <a:lnTo>
                  <a:pt x="2621130" y="1814395"/>
                </a:lnTo>
                <a:lnTo>
                  <a:pt x="184841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直角三角形 32"/>
          <p:cNvSpPr/>
          <p:nvPr userDrawn="1"/>
        </p:nvSpPr>
        <p:spPr>
          <a:xfrm rot="16200000" flipH="1">
            <a:off x="842536" y="2866443"/>
            <a:ext cx="4469544" cy="6154620"/>
          </a:xfrm>
          <a:custGeom>
            <a:avLst/>
            <a:gdLst/>
            <a:ahLst/>
            <a:cxnLst/>
            <a:rect l="l" t="t" r="r" b="b"/>
            <a:pathLst>
              <a:path w="4469544" h="6154620">
                <a:moveTo>
                  <a:pt x="772717" y="1814401"/>
                </a:moveTo>
                <a:lnTo>
                  <a:pt x="2621131" y="6154620"/>
                </a:lnTo>
                <a:lnTo>
                  <a:pt x="2621131" y="6154617"/>
                </a:lnTo>
                <a:lnTo>
                  <a:pt x="4469544" y="6154617"/>
                </a:lnTo>
                <a:lnTo>
                  <a:pt x="2621130" y="1814398"/>
                </a:lnTo>
                <a:lnTo>
                  <a:pt x="2621130" y="1814401"/>
                </a:lnTo>
                <a:close/>
                <a:moveTo>
                  <a:pt x="0" y="0"/>
                </a:moveTo>
                <a:lnTo>
                  <a:pt x="772716" y="1814397"/>
                </a:lnTo>
                <a:lnTo>
                  <a:pt x="772716" y="1814394"/>
                </a:lnTo>
                <a:lnTo>
                  <a:pt x="2621129" y="1814394"/>
                </a:lnTo>
                <a:lnTo>
                  <a:pt x="18484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フリーフォーム 65"/>
          <p:cNvSpPr/>
          <p:nvPr userDrawn="1"/>
        </p:nvSpPr>
        <p:spPr>
          <a:xfrm>
            <a:off x="6154617" y="3998626"/>
            <a:ext cx="2026350" cy="2281896"/>
          </a:xfrm>
          <a:custGeom>
            <a:avLst/>
            <a:gdLst>
              <a:gd name="connsiteX0" fmla="*/ 1028242 w 2026350"/>
              <a:gd name="connsiteY0" fmla="*/ 0 h 2281896"/>
              <a:gd name="connsiteX1" fmla="*/ 2026350 w 2026350"/>
              <a:gd name="connsiteY1" fmla="*/ 1421762 h 2281896"/>
              <a:gd name="connsiteX2" fmla="*/ 0 w 2026350"/>
              <a:gd name="connsiteY2" fmla="*/ 2281896 h 2281896"/>
              <a:gd name="connsiteX3" fmla="*/ 0 w 2026350"/>
              <a:gd name="connsiteY3" fmla="*/ 436463 h 2281896"/>
              <a:gd name="connsiteX4" fmla="*/ 1028242 w 2026350"/>
              <a:gd name="connsiteY4" fmla="*/ 0 h 2281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6350" h="2281896">
                <a:moveTo>
                  <a:pt x="1028242" y="0"/>
                </a:moveTo>
                <a:lnTo>
                  <a:pt x="2026350" y="1421762"/>
                </a:lnTo>
                <a:lnTo>
                  <a:pt x="0" y="2281896"/>
                </a:lnTo>
                <a:lnTo>
                  <a:pt x="0" y="436463"/>
                </a:lnTo>
                <a:lnTo>
                  <a:pt x="1028242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3" name="フリーフォーム 62"/>
          <p:cNvSpPr/>
          <p:nvPr userDrawn="1"/>
        </p:nvSpPr>
        <p:spPr>
          <a:xfrm>
            <a:off x="6154618" y="5458653"/>
            <a:ext cx="3052187" cy="2718573"/>
          </a:xfrm>
          <a:custGeom>
            <a:avLst/>
            <a:gdLst>
              <a:gd name="connsiteX0" fmla="*/ 2053212 w 3052187"/>
              <a:gd name="connsiteY0" fmla="*/ 0 h 2718573"/>
              <a:gd name="connsiteX1" fmla="*/ 3052187 w 3052187"/>
              <a:gd name="connsiteY1" fmla="*/ 1422997 h 2718573"/>
              <a:gd name="connsiteX2" fmla="*/ 0 w 3052187"/>
              <a:gd name="connsiteY2" fmla="*/ 2718573 h 2718573"/>
              <a:gd name="connsiteX3" fmla="*/ 0 w 3052187"/>
              <a:gd name="connsiteY3" fmla="*/ 871537 h 2718573"/>
              <a:gd name="connsiteX4" fmla="*/ 2053212 w 3052187"/>
              <a:gd name="connsiteY4" fmla="*/ 0 h 2718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52187" h="2718573">
                <a:moveTo>
                  <a:pt x="2053212" y="0"/>
                </a:moveTo>
                <a:lnTo>
                  <a:pt x="3052187" y="1422997"/>
                </a:lnTo>
                <a:lnTo>
                  <a:pt x="0" y="2718573"/>
                </a:lnTo>
                <a:lnTo>
                  <a:pt x="0" y="871537"/>
                </a:lnTo>
                <a:lnTo>
                  <a:pt x="2053212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9" name="グループ化 8"/>
          <p:cNvGrpSpPr/>
          <p:nvPr userDrawn="1"/>
        </p:nvGrpSpPr>
        <p:grpSpPr>
          <a:xfrm>
            <a:off x="6154615" y="6919914"/>
            <a:ext cx="4056748" cy="3156356"/>
            <a:chOff x="7549101" y="6886372"/>
            <a:chExt cx="4056748" cy="3156356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60" name="フリーフォーム 59"/>
            <p:cNvSpPr/>
            <p:nvPr userDrawn="1"/>
          </p:nvSpPr>
          <p:spPr>
            <a:xfrm>
              <a:off x="7549104" y="6886372"/>
              <a:ext cx="4056745" cy="1392686"/>
            </a:xfrm>
            <a:custGeom>
              <a:avLst/>
              <a:gdLst>
                <a:gd name="connsiteX0" fmla="*/ 3079049 w 4056745"/>
                <a:gd name="connsiteY0" fmla="*/ 0 h 1392686"/>
                <a:gd name="connsiteX1" fmla="*/ 4056745 w 4056745"/>
                <a:gd name="connsiteY1" fmla="*/ 1392686 h 1392686"/>
                <a:gd name="connsiteX2" fmla="*/ 0 w 4056745"/>
                <a:gd name="connsiteY2" fmla="*/ 1392686 h 1392686"/>
                <a:gd name="connsiteX3" fmla="*/ 0 w 4056745"/>
                <a:gd name="connsiteY3" fmla="*/ 1306979 h 1392686"/>
                <a:gd name="connsiteX4" fmla="*/ 3079049 w 4056745"/>
                <a:gd name="connsiteY4" fmla="*/ 0 h 1392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56745" h="1392686">
                  <a:moveTo>
                    <a:pt x="3079049" y="0"/>
                  </a:moveTo>
                  <a:lnTo>
                    <a:pt x="4056745" y="1392686"/>
                  </a:lnTo>
                  <a:lnTo>
                    <a:pt x="0" y="1392686"/>
                  </a:lnTo>
                  <a:lnTo>
                    <a:pt x="0" y="1306979"/>
                  </a:lnTo>
                  <a:lnTo>
                    <a:pt x="3079049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フリーフォーム 57"/>
            <p:cNvSpPr/>
            <p:nvPr userDrawn="1"/>
          </p:nvSpPr>
          <p:spPr>
            <a:xfrm>
              <a:off x="7549101" y="8279059"/>
              <a:ext cx="4056747" cy="1763669"/>
            </a:xfrm>
            <a:custGeom>
              <a:avLst/>
              <a:gdLst>
                <a:gd name="connsiteX0" fmla="*/ 0 w 4056747"/>
                <a:gd name="connsiteY0" fmla="*/ 0 h 1763669"/>
                <a:gd name="connsiteX1" fmla="*/ 4056747 w 4056747"/>
                <a:gd name="connsiteY1" fmla="*/ 0 h 1763669"/>
                <a:gd name="connsiteX2" fmla="*/ 0 w 4056747"/>
                <a:gd name="connsiteY2" fmla="*/ 1763669 h 1763669"/>
                <a:gd name="connsiteX3" fmla="*/ 0 w 4056747"/>
                <a:gd name="connsiteY3" fmla="*/ 0 h 176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56747" h="1763669">
                  <a:moveTo>
                    <a:pt x="0" y="0"/>
                  </a:moveTo>
                  <a:lnTo>
                    <a:pt x="4056747" y="0"/>
                  </a:lnTo>
                  <a:lnTo>
                    <a:pt x="0" y="176366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9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 rot="1380000">
            <a:off x="1279776" y="1724416"/>
            <a:ext cx="3914371" cy="1060769"/>
          </a:xfrm>
        </p:spPr>
        <p:txBody>
          <a:bodyPr anchor="ctr">
            <a:noAutofit/>
          </a:bodyPr>
          <a:lstStyle>
            <a:lvl1pPr algn="r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1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 rot="1380000">
            <a:off x="1279776" y="3627307"/>
            <a:ext cx="3914371" cy="1060769"/>
          </a:xfrm>
        </p:spPr>
        <p:txBody>
          <a:bodyPr anchor="ctr">
            <a:noAutofit/>
          </a:bodyPr>
          <a:lstStyle>
            <a:lvl1pPr algn="r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 rot="1380000">
            <a:off x="1279776" y="5530198"/>
            <a:ext cx="3914371" cy="1060769"/>
          </a:xfrm>
        </p:spPr>
        <p:txBody>
          <a:bodyPr anchor="ctr">
            <a:noAutofit/>
          </a:bodyPr>
          <a:lstStyle>
            <a:lvl1pPr algn="r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4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 rot="1380000">
            <a:off x="1279776" y="7433090"/>
            <a:ext cx="3914371" cy="1060769"/>
          </a:xfrm>
        </p:spPr>
        <p:txBody>
          <a:bodyPr anchor="ctr">
            <a:noAutofit/>
          </a:bodyPr>
          <a:lstStyle>
            <a:lvl1pPr algn="r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 userDrawn="1"/>
        </p:nvSpPr>
        <p:spPr>
          <a:xfrm>
            <a:off x="6180019" y="3503092"/>
            <a:ext cx="771365" cy="707886"/>
          </a:xfrm>
          <a:prstGeom prst="rect">
            <a:avLst/>
          </a:prstGeom>
          <a:noFill/>
          <a:scene3d>
            <a:camera prst="perspectiveContrastingRightFacing" fov="3300000">
              <a:rot lat="0" lon="21000000" rev="120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bg1"/>
                </a:solidFill>
              </a:rPr>
              <a:t>01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65" name="テキスト ボックス 64"/>
          <p:cNvSpPr txBox="1"/>
          <p:nvPr userDrawn="1"/>
        </p:nvSpPr>
        <p:spPr>
          <a:xfrm>
            <a:off x="6713912" y="5157454"/>
            <a:ext cx="771365" cy="707886"/>
          </a:xfrm>
          <a:prstGeom prst="rect">
            <a:avLst/>
          </a:prstGeom>
          <a:noFill/>
          <a:scene3d>
            <a:camera prst="perspectiveContrastingRightFacing" fov="3300000">
              <a:rot lat="0" lon="21000000" rev="120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bg1"/>
                </a:solidFill>
              </a:rPr>
              <a:t>02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67" name="テキスト ボックス 66"/>
          <p:cNvSpPr txBox="1"/>
          <p:nvPr userDrawn="1"/>
        </p:nvSpPr>
        <p:spPr>
          <a:xfrm>
            <a:off x="7270297" y="6823360"/>
            <a:ext cx="771365" cy="707886"/>
          </a:xfrm>
          <a:prstGeom prst="rect">
            <a:avLst/>
          </a:prstGeom>
          <a:noFill/>
          <a:scene3d>
            <a:camera prst="perspectiveContrastingRightFacing" fov="3300000">
              <a:rot lat="0" lon="21000000" rev="120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bg1"/>
                </a:solidFill>
              </a:rPr>
              <a:t>03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69" name="テキスト ボックス 68"/>
          <p:cNvSpPr txBox="1"/>
          <p:nvPr userDrawn="1"/>
        </p:nvSpPr>
        <p:spPr>
          <a:xfrm>
            <a:off x="7799473" y="8465001"/>
            <a:ext cx="771365" cy="707886"/>
          </a:xfrm>
          <a:prstGeom prst="rect">
            <a:avLst/>
          </a:prstGeom>
          <a:noFill/>
          <a:scene3d>
            <a:camera prst="perspectiveContrastingRightFacing" fov="3300000">
              <a:rot lat="0" lon="21000000" rev="120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bg1"/>
                </a:solidFill>
              </a:rPr>
              <a:t>04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70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 rot="1380000">
            <a:off x="5048898" y="2851349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1" name="図プレースホルダー 7"/>
          <p:cNvSpPr>
            <a:spLocks noGrp="1"/>
          </p:cNvSpPr>
          <p:nvPr>
            <p:ph type="pic" sz="quarter" idx="28" hasCustomPrompt="1"/>
          </p:nvPr>
        </p:nvSpPr>
        <p:spPr>
          <a:xfrm rot="1380000">
            <a:off x="5048898" y="4752195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2" name="図プレースホルダー 7"/>
          <p:cNvSpPr>
            <a:spLocks noGrp="1"/>
          </p:cNvSpPr>
          <p:nvPr>
            <p:ph type="pic" sz="quarter" idx="29" hasCustomPrompt="1"/>
          </p:nvPr>
        </p:nvSpPr>
        <p:spPr>
          <a:xfrm rot="1380000">
            <a:off x="5048898" y="6653041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3" name="図プレースホルダー 7"/>
          <p:cNvSpPr>
            <a:spLocks noGrp="1"/>
          </p:cNvSpPr>
          <p:nvPr>
            <p:ph type="pic" sz="quarter" idx="30" hasCustomPrompt="1"/>
          </p:nvPr>
        </p:nvSpPr>
        <p:spPr>
          <a:xfrm rot="1380000">
            <a:off x="5048898" y="8553888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4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7202057" y="2463272"/>
            <a:ext cx="7416799" cy="1350309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5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8263702" y="3895507"/>
            <a:ext cx="7416799" cy="1350309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6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9291883" y="5327742"/>
            <a:ext cx="7416799" cy="1350309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7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10245469" y="6759976"/>
            <a:ext cx="7416799" cy="1350309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9" name="正方形/長方形 78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6043539" y="246956"/>
            <a:ext cx="11765081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83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6115547" y="1543100"/>
            <a:ext cx="11659064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4" name="正方形/長方形 83"/>
          <p:cNvSpPr/>
          <p:nvPr userDrawn="1"/>
        </p:nvSpPr>
        <p:spPr>
          <a:xfrm>
            <a:off x="6187555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5615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750"/>
                            </p:stCondLst>
                            <p:childTnLst>
                              <p:par>
                                <p:cTn id="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50"/>
                            </p:stCondLst>
                            <p:childTnLst>
                              <p:par>
                                <p:cTn id="2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2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2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1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25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125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10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750"/>
                            </p:stCondLst>
                            <p:childTnLst>
                              <p:par>
                                <p:cTn id="5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1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1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1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125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125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10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10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10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250"/>
                            </p:stCondLst>
                            <p:childTnLst>
                              <p:par>
                                <p:cTn id="9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1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1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1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1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1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1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1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125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125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3" dur="10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1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1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0" dur="1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10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10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6750"/>
                            </p:stCondLst>
                            <p:childTnLst>
                              <p:par>
                                <p:cTn id="12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1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1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125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125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6" dur="10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12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12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3" dur="1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1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1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1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10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10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78" grpId="1" animBg="1"/>
      <p:bldP spid="68" grpId="0" animBg="1"/>
      <p:bldP spid="68" grpId="1" animBg="1"/>
      <p:bldP spid="36" grpId="0" animBg="1"/>
      <p:bldP spid="36" grpId="1" animBg="1"/>
      <p:bldP spid="30" grpId="0" animBg="1"/>
      <p:bldP spid="30" grpId="1" animBg="1"/>
      <p:bldP spid="33" grpId="0" animBg="1"/>
      <p:bldP spid="33" grpId="1" animBg="1"/>
      <p:bldP spid="66" grpId="0" animBg="1"/>
      <p:bldP spid="66" grpId="1" animBg="1"/>
      <p:bldP spid="63" grpId="0" animBg="1"/>
      <p:bldP spid="63" grpId="1" animBg="1"/>
      <p:bldP spid="59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25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25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1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10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250" fill="hold"/>
                        <p:tgtEl>
                          <p:spTgt spid="6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250" fill="hold"/>
                        <p:tgtEl>
                          <p:spTgt spid="6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1" grpId="1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10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25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25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2" grpId="1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10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250" fill="hold"/>
                        <p:tgtEl>
                          <p:spTgt spid="6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250" fill="hold"/>
                        <p:tgtEl>
                          <p:spTgt spid="6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1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10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/>
      <p:bldP spid="65" grpId="0"/>
      <p:bldP spid="67" grpId="0"/>
      <p:bldP spid="69" grpId="0"/>
      <p:bldP spid="70" grpId="0"/>
      <p:bldP spid="71" grpId="0"/>
      <p:bldP spid="72" grpId="0"/>
      <p:bldP spid="73" grpId="0"/>
      <p:bldP spid="7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2" grpId="0"/>
      <p:bldP spid="83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4" grpId="0" animBg="1"/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Simple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 userDrawn="1"/>
        </p:nvSpPr>
        <p:spPr>
          <a:xfrm>
            <a:off x="2656478" y="2844325"/>
            <a:ext cx="659206" cy="6592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7" name="円/楕円 6"/>
          <p:cNvSpPr/>
          <p:nvPr userDrawn="1"/>
        </p:nvSpPr>
        <p:spPr>
          <a:xfrm>
            <a:off x="2656478" y="4184103"/>
            <a:ext cx="659206" cy="65920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3562010" y="2735836"/>
            <a:ext cx="12310972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3562010" y="4075614"/>
            <a:ext cx="12310972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円/楕円 9"/>
          <p:cNvSpPr/>
          <p:nvPr userDrawn="1"/>
        </p:nvSpPr>
        <p:spPr>
          <a:xfrm>
            <a:off x="2656478" y="5523881"/>
            <a:ext cx="659206" cy="65920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3562010" y="5415392"/>
            <a:ext cx="12310972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円/楕円 11"/>
          <p:cNvSpPr/>
          <p:nvPr userDrawn="1"/>
        </p:nvSpPr>
        <p:spPr>
          <a:xfrm>
            <a:off x="2656478" y="6863659"/>
            <a:ext cx="659206" cy="65920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3562010" y="6755170"/>
            <a:ext cx="12310972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円/楕円 13"/>
          <p:cNvSpPr/>
          <p:nvPr userDrawn="1"/>
        </p:nvSpPr>
        <p:spPr>
          <a:xfrm>
            <a:off x="2656478" y="8203437"/>
            <a:ext cx="659206" cy="65920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3562010" y="8094948"/>
            <a:ext cx="12310972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0" y="0"/>
            <a:ext cx="18286413" cy="201748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タイトル 1"/>
          <p:cNvSpPr>
            <a:spLocks noGrp="1"/>
          </p:cNvSpPr>
          <p:nvPr>
            <p:ph type="title" hasCustomPrompt="1"/>
          </p:nvPr>
        </p:nvSpPr>
        <p:spPr>
          <a:xfrm>
            <a:off x="884799" y="457199"/>
            <a:ext cx="16516812" cy="1161143"/>
          </a:xfrm>
        </p:spPr>
        <p:txBody>
          <a:bodyPr>
            <a:noAutofit/>
          </a:bodyPr>
          <a:lstStyle>
            <a:lvl1pPr algn="ctr">
              <a:defRPr sz="66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16403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500"/>
                            </p:stCondLst>
                            <p:childTnLst>
                              <p:par>
                                <p:cTn id="5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animBg="1"/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animBg="1"/>
      <p:bldP spid="1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1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animBg="1"/>
      <p:bldP spid="17" grpId="0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7151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935E154-6C9F-4812-9A6A-2EDF8ECB2EE4}" type="datetime1">
              <a:rPr lang="en-US" altLang="en-US"/>
              <a:pPr/>
              <a:t>10-Jun-20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BC5891-0181-41AA-BF6B-59B14732A1F6}" type="slidenum">
              <a:rPr lang="en-US" altLang="en-US"/>
              <a:pPr/>
              <a:t>‹N°›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729726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nimate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 userDrawn="1"/>
        </p:nvSpPr>
        <p:spPr>
          <a:xfrm rot="21066044">
            <a:off x="-9553475" y="-4938712"/>
            <a:ext cx="35411092" cy="10287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 rot="21066044">
            <a:off x="-7789278" y="5016998"/>
            <a:ext cx="35401862" cy="10287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 rot="21066044">
            <a:off x="-9553475" y="-4938712"/>
            <a:ext cx="35411092" cy="10287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 rot="21066044">
            <a:off x="-7789278" y="5016998"/>
            <a:ext cx="35401862" cy="10287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 rot="21066044">
            <a:off x="-9553475" y="-4938712"/>
            <a:ext cx="35411092" cy="10287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 rot="21066044">
            <a:off x="-7789278" y="5016998"/>
            <a:ext cx="35401862" cy="10287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 rot="21066044">
            <a:off x="-9553475" y="-4938712"/>
            <a:ext cx="35411092" cy="10287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 rot="21066044">
            <a:off x="-7789278" y="5016998"/>
            <a:ext cx="35401862" cy="10287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4" name="グループ化 13"/>
          <p:cNvGrpSpPr/>
          <p:nvPr userDrawn="1"/>
        </p:nvGrpSpPr>
        <p:grpSpPr>
          <a:xfrm rot="17100000">
            <a:off x="6622413" y="2420092"/>
            <a:ext cx="5040000" cy="5040000"/>
            <a:chOff x="6682240" y="2680152"/>
            <a:chExt cx="5040000" cy="5040000"/>
          </a:xfrm>
        </p:grpSpPr>
        <p:sp>
          <p:nvSpPr>
            <p:cNvPr id="15" name="円/楕円 14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アーチ 15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801423"/>
                <a:gd name="adj3" fmla="val 1486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グループ化 16"/>
          <p:cNvGrpSpPr>
            <a:grpSpLocks noChangeAspect="1"/>
          </p:cNvGrpSpPr>
          <p:nvPr userDrawn="1"/>
        </p:nvGrpSpPr>
        <p:grpSpPr>
          <a:xfrm rot="11994079">
            <a:off x="6442413" y="2240092"/>
            <a:ext cx="5400000" cy="5400000"/>
            <a:chOff x="6682240" y="2680152"/>
            <a:chExt cx="5040000" cy="5040000"/>
          </a:xfrm>
        </p:grpSpPr>
        <p:sp>
          <p:nvSpPr>
            <p:cNvPr id="18" name="円/楕円 17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アーチ 18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829372"/>
                <a:gd name="adj3" fmla="val 1485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グループ化 19"/>
          <p:cNvGrpSpPr>
            <a:grpSpLocks noChangeAspect="1"/>
          </p:cNvGrpSpPr>
          <p:nvPr userDrawn="1"/>
        </p:nvGrpSpPr>
        <p:grpSpPr>
          <a:xfrm rot="3600000">
            <a:off x="6262413" y="2060092"/>
            <a:ext cx="5760000" cy="5760000"/>
            <a:chOff x="6682240" y="2680152"/>
            <a:chExt cx="5040000" cy="5040000"/>
          </a:xfrm>
        </p:grpSpPr>
        <p:sp>
          <p:nvSpPr>
            <p:cNvPr id="21" name="円/楕円 20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アーチ 21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790965"/>
                <a:gd name="adj3" fmla="val 1411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グループ化 22"/>
          <p:cNvGrpSpPr>
            <a:grpSpLocks noChangeAspect="1"/>
          </p:cNvGrpSpPr>
          <p:nvPr userDrawn="1"/>
        </p:nvGrpSpPr>
        <p:grpSpPr>
          <a:xfrm rot="18000000">
            <a:off x="6082413" y="1880092"/>
            <a:ext cx="6120000" cy="6120000"/>
            <a:chOff x="6682240" y="2680152"/>
            <a:chExt cx="5040000" cy="5040000"/>
          </a:xfrm>
        </p:grpSpPr>
        <p:sp>
          <p:nvSpPr>
            <p:cNvPr id="24" name="円/楕円 23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アーチ 24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781764"/>
                <a:gd name="adj3" fmla="val 1346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グループ化 25"/>
          <p:cNvGrpSpPr>
            <a:grpSpLocks noChangeAspect="1"/>
          </p:cNvGrpSpPr>
          <p:nvPr userDrawn="1"/>
        </p:nvGrpSpPr>
        <p:grpSpPr>
          <a:xfrm rot="7511662">
            <a:off x="5902413" y="1700092"/>
            <a:ext cx="6480000" cy="6480000"/>
            <a:chOff x="6682240" y="2680152"/>
            <a:chExt cx="5040000" cy="5040000"/>
          </a:xfrm>
        </p:grpSpPr>
        <p:sp>
          <p:nvSpPr>
            <p:cNvPr id="27" name="円/楕円 26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アーチ 27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755127"/>
                <a:gd name="adj3" fmla="val 1245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グループ化 28"/>
          <p:cNvGrpSpPr>
            <a:grpSpLocks noChangeAspect="1"/>
          </p:cNvGrpSpPr>
          <p:nvPr userDrawn="1"/>
        </p:nvGrpSpPr>
        <p:grpSpPr>
          <a:xfrm rot="10993309">
            <a:off x="5722413" y="1520092"/>
            <a:ext cx="6840000" cy="6840000"/>
            <a:chOff x="6682240" y="2680152"/>
            <a:chExt cx="5040000" cy="5040000"/>
          </a:xfrm>
        </p:grpSpPr>
        <p:sp>
          <p:nvSpPr>
            <p:cNvPr id="30" name="円/楕円 29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アーチ 30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748913"/>
                <a:gd name="adj3" fmla="val 1106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1371481" y="3972857"/>
            <a:ext cx="15543451" cy="1585999"/>
          </a:xfrm>
        </p:spPr>
        <p:txBody>
          <a:bodyPr anchor="t">
            <a:noAutofit/>
          </a:bodyPr>
          <a:lstStyle>
            <a:lvl1pPr algn="ctr">
              <a:defRPr sz="9600" baseline="0">
                <a:solidFill>
                  <a:schemeClr val="accent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YOUR TITLE GOES HERE</a:t>
            </a:r>
            <a:endParaRPr kumimoji="1" lang="ja-JP" altLang="en-US" dirty="0"/>
          </a:p>
        </p:txBody>
      </p:sp>
      <p:sp>
        <p:nvSpPr>
          <p:cNvPr id="33" name="テキスト プレースホルダー 8"/>
          <p:cNvSpPr>
            <a:spLocks noGrp="1"/>
          </p:cNvSpPr>
          <p:nvPr>
            <p:ph type="body" sz="quarter" idx="10" hasCustomPrompt="1"/>
          </p:nvPr>
        </p:nvSpPr>
        <p:spPr>
          <a:xfrm>
            <a:off x="1366342" y="5503590"/>
            <a:ext cx="15553728" cy="864046"/>
          </a:xfrm>
        </p:spPr>
        <p:txBody>
          <a:bodyPr anchor="b">
            <a:noAutofit/>
          </a:bodyPr>
          <a:lstStyle>
            <a:lvl1pPr algn="ctr">
              <a:defRPr sz="4000">
                <a:solidFill>
                  <a:schemeClr val="tx2"/>
                </a:solidFill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sp>
        <p:nvSpPr>
          <p:cNvPr id="3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1366342" y="8527876"/>
            <a:ext cx="15553728" cy="151216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ja-JP" dirty="0"/>
              <a:t>Information</a:t>
            </a:r>
            <a:endParaRPr kumimoji="1" lang="ja-JP" altLang="en-US" dirty="0"/>
          </a:p>
        </p:txBody>
      </p:sp>
      <p:grpSp>
        <p:nvGrpSpPr>
          <p:cNvPr id="35" name="グループ化 34"/>
          <p:cNvGrpSpPr/>
          <p:nvPr userDrawn="1"/>
        </p:nvGrpSpPr>
        <p:grpSpPr>
          <a:xfrm>
            <a:off x="8595214" y="8095828"/>
            <a:ext cx="1088138" cy="188527"/>
            <a:chOff x="8595214" y="6592642"/>
            <a:chExt cx="1088138" cy="188527"/>
          </a:xfrm>
        </p:grpSpPr>
        <p:sp>
          <p:nvSpPr>
            <p:cNvPr id="36" name="円/楕円 35"/>
            <p:cNvSpPr/>
            <p:nvPr userDrawn="1"/>
          </p:nvSpPr>
          <p:spPr>
            <a:xfrm>
              <a:off x="9048943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円/楕円 36"/>
            <p:cNvSpPr/>
            <p:nvPr userDrawn="1"/>
          </p:nvSpPr>
          <p:spPr>
            <a:xfrm>
              <a:off x="8595214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円/楕円 37"/>
            <p:cNvSpPr/>
            <p:nvPr userDrawn="1"/>
          </p:nvSpPr>
          <p:spPr>
            <a:xfrm>
              <a:off x="9494825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9" name="円/楕円 38"/>
          <p:cNvSpPr/>
          <p:nvPr userDrawn="1"/>
        </p:nvSpPr>
        <p:spPr>
          <a:xfrm>
            <a:off x="7039260" y="2492117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0" name="円/楕円 39"/>
          <p:cNvSpPr/>
          <p:nvPr userDrawn="1"/>
        </p:nvSpPr>
        <p:spPr>
          <a:xfrm>
            <a:off x="8153859" y="2492117"/>
            <a:ext cx="864096" cy="86409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1" name="円/楕円 40"/>
          <p:cNvSpPr/>
          <p:nvPr userDrawn="1"/>
        </p:nvSpPr>
        <p:spPr>
          <a:xfrm>
            <a:off x="9268458" y="2492117"/>
            <a:ext cx="864096" cy="86409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2" name="円/楕円 41"/>
          <p:cNvSpPr/>
          <p:nvPr userDrawn="1"/>
        </p:nvSpPr>
        <p:spPr>
          <a:xfrm>
            <a:off x="10383056" y="2492117"/>
            <a:ext cx="864096" cy="86409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697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ac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ac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ac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ac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9" ac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ac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12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8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3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6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4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1" presetClass="entr" presetSubtype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1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0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1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3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1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6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1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9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9" presetClass="entr" presetSubtype="0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49" presetClass="entr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49" presetClass="entr" presetSubtype="0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49" presetClass="entr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49" presetClass="entr" presetSubtype="0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45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75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75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45" presetClass="exit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75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75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45" presetClass="exit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75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75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45" presetClass="exit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7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7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45" presetClass="exit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75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75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45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75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75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2" presetClass="entr" presetSubtype="2" decel="100000" fill="hold" grpId="0" nodeType="withEffect">
                                  <p:stCondLst>
                                    <p:cond delay="1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2" presetClass="entr" presetSubtype="8" decel="100000" fill="hold" grpId="0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2" presetClass="entr" presetSubtype="1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2" presetClass="entr" presetSubtype="1" decel="10000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2" presetClass="entr" presetSubtype="1" decel="10000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2" presetClass="entr" presetSubtype="1" decel="10000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presetID="45" presetClass="entr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45" presetClass="entr" presetSubtype="0" fill="hold" grpId="1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45" presetClass="entr" presetSubtype="0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45" presetClass="entr" presetSubtype="0" fill="hold" grpId="1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4300"/>
                            </p:stCondLst>
                            <p:childTnLst>
                              <p:par>
                                <p:cTn id="191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5300"/>
                            </p:stCondLst>
                            <p:childTnLst>
                              <p:par>
                                <p:cTn id="1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32" grpId="0"/>
      <p:bldP spid="3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1" y="0"/>
            <a:ext cx="18286413" cy="33433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884800" y="928167"/>
            <a:ext cx="16516812" cy="1702991"/>
          </a:xfrm>
        </p:spPr>
        <p:txBody>
          <a:bodyPr>
            <a:normAutofit/>
          </a:bodyPr>
          <a:lstStyle>
            <a:lvl1pPr algn="ctr">
              <a:defRPr sz="96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7" name="円/楕円 6"/>
          <p:cNvSpPr/>
          <p:nvPr userDrawn="1"/>
        </p:nvSpPr>
        <p:spPr>
          <a:xfrm>
            <a:off x="712297" y="4279404"/>
            <a:ext cx="3672408" cy="36724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 userDrawn="1"/>
        </p:nvSpPr>
        <p:spPr>
          <a:xfrm>
            <a:off x="3687664" y="4393537"/>
            <a:ext cx="886695" cy="88669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819175" y="5439916"/>
            <a:ext cx="3458653" cy="936104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19175" y="6159996"/>
            <a:ext cx="3458653" cy="603684"/>
          </a:xfrm>
        </p:spPr>
        <p:txBody>
          <a:bodyPr anchor="t">
            <a:normAutofit/>
          </a:bodyPr>
          <a:lstStyle>
            <a:lvl1pPr algn="ctr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山形 10"/>
          <p:cNvSpPr/>
          <p:nvPr userDrawn="1"/>
        </p:nvSpPr>
        <p:spPr>
          <a:xfrm>
            <a:off x="4534694" y="5913394"/>
            <a:ext cx="360040" cy="404428"/>
          </a:xfrm>
          <a:prstGeom prst="chevr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円/楕円 11"/>
          <p:cNvSpPr/>
          <p:nvPr userDrawn="1"/>
        </p:nvSpPr>
        <p:spPr>
          <a:xfrm>
            <a:off x="5038750" y="4279404"/>
            <a:ext cx="3672408" cy="36724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8014117" y="4393537"/>
            <a:ext cx="886695" cy="886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5145628" y="5439916"/>
            <a:ext cx="3458653" cy="936104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5145628" y="6159996"/>
            <a:ext cx="3458653" cy="603684"/>
          </a:xfrm>
        </p:spPr>
        <p:txBody>
          <a:bodyPr anchor="t">
            <a:normAutofit/>
          </a:bodyPr>
          <a:lstStyle>
            <a:lvl1pPr algn="ctr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山形 15"/>
          <p:cNvSpPr/>
          <p:nvPr userDrawn="1"/>
        </p:nvSpPr>
        <p:spPr>
          <a:xfrm>
            <a:off x="8855174" y="5913394"/>
            <a:ext cx="360040" cy="404428"/>
          </a:xfrm>
          <a:prstGeom prst="chevr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7" name="円/楕円 16"/>
          <p:cNvSpPr/>
          <p:nvPr userDrawn="1"/>
        </p:nvSpPr>
        <p:spPr>
          <a:xfrm>
            <a:off x="9359230" y="4279404"/>
            <a:ext cx="3672408" cy="36724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 userDrawn="1"/>
        </p:nvSpPr>
        <p:spPr>
          <a:xfrm>
            <a:off x="12334597" y="4393537"/>
            <a:ext cx="886695" cy="88669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466108" y="5439916"/>
            <a:ext cx="3458653" cy="936104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466108" y="6159996"/>
            <a:ext cx="3458653" cy="603684"/>
          </a:xfrm>
        </p:spPr>
        <p:txBody>
          <a:bodyPr anchor="t">
            <a:normAutofit/>
          </a:bodyPr>
          <a:lstStyle>
            <a:lvl1pPr algn="ctr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山形 20"/>
          <p:cNvSpPr/>
          <p:nvPr userDrawn="1"/>
        </p:nvSpPr>
        <p:spPr>
          <a:xfrm>
            <a:off x="13181627" y="5913394"/>
            <a:ext cx="360040" cy="404428"/>
          </a:xfrm>
          <a:prstGeom prst="chevr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2" name="円/楕円 21"/>
          <p:cNvSpPr/>
          <p:nvPr userDrawn="1"/>
        </p:nvSpPr>
        <p:spPr>
          <a:xfrm>
            <a:off x="13685683" y="4279404"/>
            <a:ext cx="3672408" cy="36724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 userDrawn="1"/>
        </p:nvSpPr>
        <p:spPr>
          <a:xfrm>
            <a:off x="16661050" y="4393537"/>
            <a:ext cx="886695" cy="8866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3792561" y="5439916"/>
            <a:ext cx="3458653" cy="936104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3792561" y="6159996"/>
            <a:ext cx="3458653" cy="603684"/>
          </a:xfrm>
        </p:spPr>
        <p:txBody>
          <a:bodyPr anchor="t">
            <a:normAutofit/>
          </a:bodyPr>
          <a:lstStyle>
            <a:lvl1pPr algn="ctr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449359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00"/>
                            </p:stCondLst>
                            <p:childTnLst>
                              <p:par>
                                <p:cTn id="31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95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6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6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7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250"/>
                            </p:stCondLst>
                            <p:childTnLst>
                              <p:par>
                                <p:cTn id="5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2" presetClass="entr" presetSubtype="8" decel="10000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9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400"/>
                            </p:stCondLst>
                            <p:childTnLst>
                              <p:par>
                                <p:cTn id="75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150"/>
                            </p:stCondLst>
                            <p:childTnLst>
                              <p:par>
                                <p:cTn id="80" presetID="2" presetClass="entr" presetSubtype="8" decel="10000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8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8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8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8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8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8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815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 animBg="1"/>
      <p:bldP spid="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/>
      <p:bldP spid="12" grpId="0" animBg="1"/>
      <p:bldP spid="13" grpId="0" animBg="1"/>
      <p:bldP spid="1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17" grpId="0" animBg="1"/>
      <p:bldP spid="18" grpId="0" animBg="1"/>
      <p:bldP spid="1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/>
      <p:bldP spid="22" grpId="0" animBg="1"/>
      <p:bldP spid="23" grpId="0" animBg="1"/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8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8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8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8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1371481" y="3972857"/>
            <a:ext cx="15543451" cy="1585999"/>
          </a:xfrm>
        </p:spPr>
        <p:txBody>
          <a:bodyPr anchor="t">
            <a:noAutofit/>
          </a:bodyPr>
          <a:lstStyle>
            <a:lvl1pPr algn="ctr">
              <a:defRPr sz="9600" baseline="0">
                <a:solidFill>
                  <a:schemeClr val="accent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YOUR TITLE GOES HERE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1366342" y="8527876"/>
            <a:ext cx="15553728" cy="151216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ja-JP" dirty="0"/>
              <a:t>Information</a:t>
            </a:r>
            <a:endParaRPr kumimoji="1"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0" hasCustomPrompt="1"/>
          </p:nvPr>
        </p:nvSpPr>
        <p:spPr>
          <a:xfrm>
            <a:off x="1366342" y="5503590"/>
            <a:ext cx="15553728" cy="864046"/>
          </a:xfrm>
        </p:spPr>
        <p:txBody>
          <a:bodyPr anchor="b">
            <a:noAutofit/>
          </a:bodyPr>
          <a:lstStyle>
            <a:lvl1pPr algn="ctr">
              <a:defRPr sz="4000">
                <a:solidFill>
                  <a:schemeClr val="tx2"/>
                </a:solidFill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 userDrawn="1"/>
        </p:nvGrpSpPr>
        <p:grpSpPr>
          <a:xfrm>
            <a:off x="8595214" y="8095828"/>
            <a:ext cx="1088138" cy="188527"/>
            <a:chOff x="8595214" y="6592642"/>
            <a:chExt cx="1088138" cy="188527"/>
          </a:xfrm>
        </p:grpSpPr>
        <p:sp>
          <p:nvSpPr>
            <p:cNvPr id="24" name="円/楕円 23"/>
            <p:cNvSpPr/>
            <p:nvPr userDrawn="1"/>
          </p:nvSpPr>
          <p:spPr>
            <a:xfrm>
              <a:off x="9048943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円/楕円 24"/>
            <p:cNvSpPr/>
            <p:nvPr userDrawn="1"/>
          </p:nvSpPr>
          <p:spPr>
            <a:xfrm>
              <a:off x="8595214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円/楕円 25"/>
            <p:cNvSpPr/>
            <p:nvPr userDrawn="1"/>
          </p:nvSpPr>
          <p:spPr>
            <a:xfrm>
              <a:off x="9494825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" name="円/楕円 3"/>
          <p:cNvSpPr/>
          <p:nvPr userDrawn="1"/>
        </p:nvSpPr>
        <p:spPr>
          <a:xfrm>
            <a:off x="7039260" y="2492117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8153859" y="2492117"/>
            <a:ext cx="864096" cy="86409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9268458" y="2492117"/>
            <a:ext cx="864096" cy="86409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 userDrawn="1"/>
        </p:nvSpPr>
        <p:spPr>
          <a:xfrm>
            <a:off x="10383056" y="2492117"/>
            <a:ext cx="864096" cy="86409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0663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95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9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animBg="1"/>
      <p:bldP spid="12" grpId="0" animBg="1"/>
      <p:bldP spid="13" grpId="0" animBg="1"/>
      <p:bldP spid="14" grpId="0" animBg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imate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 userDrawn="1"/>
        </p:nvSpPr>
        <p:spPr>
          <a:xfrm rot="21066044">
            <a:off x="-9553475" y="-4938712"/>
            <a:ext cx="35411092" cy="10287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 rot="21066044">
            <a:off x="-7789278" y="5016998"/>
            <a:ext cx="35401862" cy="10287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 rot="21066044">
            <a:off x="-9553475" y="-4938712"/>
            <a:ext cx="35411092" cy="10287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 rot="21066044">
            <a:off x="-7789278" y="5016998"/>
            <a:ext cx="35401862" cy="10287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 rot="21066044">
            <a:off x="-9553475" y="-4938712"/>
            <a:ext cx="35411092" cy="10287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 rot="21066044">
            <a:off x="-7789278" y="5016998"/>
            <a:ext cx="35401862" cy="10287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 rot="21066044">
            <a:off x="-9553475" y="-4938712"/>
            <a:ext cx="35411092" cy="10287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 rot="21066044">
            <a:off x="-7789278" y="5016998"/>
            <a:ext cx="35401862" cy="10287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4" name="グループ化 13"/>
          <p:cNvGrpSpPr/>
          <p:nvPr userDrawn="1"/>
        </p:nvGrpSpPr>
        <p:grpSpPr>
          <a:xfrm rot="17100000">
            <a:off x="6622413" y="2420092"/>
            <a:ext cx="5040000" cy="5040000"/>
            <a:chOff x="6682240" y="2680152"/>
            <a:chExt cx="5040000" cy="5040000"/>
          </a:xfrm>
        </p:grpSpPr>
        <p:sp>
          <p:nvSpPr>
            <p:cNvPr id="15" name="円/楕円 14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アーチ 15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801423"/>
                <a:gd name="adj3" fmla="val 1486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グループ化 16"/>
          <p:cNvGrpSpPr>
            <a:grpSpLocks noChangeAspect="1"/>
          </p:cNvGrpSpPr>
          <p:nvPr userDrawn="1"/>
        </p:nvGrpSpPr>
        <p:grpSpPr>
          <a:xfrm rot="11994079">
            <a:off x="6442413" y="2240092"/>
            <a:ext cx="5400000" cy="5400000"/>
            <a:chOff x="6682240" y="2680152"/>
            <a:chExt cx="5040000" cy="5040000"/>
          </a:xfrm>
        </p:grpSpPr>
        <p:sp>
          <p:nvSpPr>
            <p:cNvPr id="18" name="円/楕円 17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アーチ 18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829372"/>
                <a:gd name="adj3" fmla="val 1485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グループ化 19"/>
          <p:cNvGrpSpPr>
            <a:grpSpLocks noChangeAspect="1"/>
          </p:cNvGrpSpPr>
          <p:nvPr userDrawn="1"/>
        </p:nvGrpSpPr>
        <p:grpSpPr>
          <a:xfrm rot="3600000">
            <a:off x="6262413" y="2060092"/>
            <a:ext cx="5760000" cy="5760000"/>
            <a:chOff x="6682240" y="2680152"/>
            <a:chExt cx="5040000" cy="5040000"/>
          </a:xfrm>
        </p:grpSpPr>
        <p:sp>
          <p:nvSpPr>
            <p:cNvPr id="21" name="円/楕円 20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アーチ 21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790965"/>
                <a:gd name="adj3" fmla="val 1411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グループ化 22"/>
          <p:cNvGrpSpPr>
            <a:grpSpLocks noChangeAspect="1"/>
          </p:cNvGrpSpPr>
          <p:nvPr userDrawn="1"/>
        </p:nvGrpSpPr>
        <p:grpSpPr>
          <a:xfrm rot="18000000">
            <a:off x="6082413" y="1880092"/>
            <a:ext cx="6120000" cy="6120000"/>
            <a:chOff x="6682240" y="2680152"/>
            <a:chExt cx="5040000" cy="5040000"/>
          </a:xfrm>
        </p:grpSpPr>
        <p:sp>
          <p:nvSpPr>
            <p:cNvPr id="24" name="円/楕円 23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アーチ 24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781764"/>
                <a:gd name="adj3" fmla="val 1346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グループ化 25"/>
          <p:cNvGrpSpPr>
            <a:grpSpLocks noChangeAspect="1"/>
          </p:cNvGrpSpPr>
          <p:nvPr userDrawn="1"/>
        </p:nvGrpSpPr>
        <p:grpSpPr>
          <a:xfrm rot="7511662">
            <a:off x="5902413" y="1700092"/>
            <a:ext cx="6480000" cy="6480000"/>
            <a:chOff x="6682240" y="2680152"/>
            <a:chExt cx="5040000" cy="5040000"/>
          </a:xfrm>
        </p:grpSpPr>
        <p:sp>
          <p:nvSpPr>
            <p:cNvPr id="27" name="円/楕円 26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アーチ 27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755127"/>
                <a:gd name="adj3" fmla="val 1245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グループ化 28"/>
          <p:cNvGrpSpPr>
            <a:grpSpLocks noChangeAspect="1"/>
          </p:cNvGrpSpPr>
          <p:nvPr userDrawn="1"/>
        </p:nvGrpSpPr>
        <p:grpSpPr>
          <a:xfrm rot="10993309">
            <a:off x="5722413" y="1520092"/>
            <a:ext cx="6840000" cy="6840000"/>
            <a:chOff x="6682240" y="2680152"/>
            <a:chExt cx="5040000" cy="5040000"/>
          </a:xfrm>
        </p:grpSpPr>
        <p:sp>
          <p:nvSpPr>
            <p:cNvPr id="30" name="円/楕円 29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アーチ 30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748913"/>
                <a:gd name="adj3" fmla="val 1106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1371481" y="3972857"/>
            <a:ext cx="15543451" cy="1585999"/>
          </a:xfrm>
        </p:spPr>
        <p:txBody>
          <a:bodyPr anchor="t">
            <a:noAutofit/>
          </a:bodyPr>
          <a:lstStyle>
            <a:lvl1pPr algn="ctr">
              <a:defRPr sz="9600" baseline="0">
                <a:solidFill>
                  <a:schemeClr val="accent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YOUR TITLE GOES HERE</a:t>
            </a:r>
            <a:endParaRPr kumimoji="1" lang="ja-JP" altLang="en-US" dirty="0"/>
          </a:p>
        </p:txBody>
      </p:sp>
      <p:sp>
        <p:nvSpPr>
          <p:cNvPr id="33" name="テキスト プレースホルダー 8"/>
          <p:cNvSpPr>
            <a:spLocks noGrp="1"/>
          </p:cNvSpPr>
          <p:nvPr>
            <p:ph type="body" sz="quarter" idx="10" hasCustomPrompt="1"/>
          </p:nvPr>
        </p:nvSpPr>
        <p:spPr>
          <a:xfrm>
            <a:off x="1366342" y="5503590"/>
            <a:ext cx="15553728" cy="864046"/>
          </a:xfrm>
        </p:spPr>
        <p:txBody>
          <a:bodyPr anchor="b">
            <a:noAutofit/>
          </a:bodyPr>
          <a:lstStyle>
            <a:lvl1pPr algn="ctr">
              <a:defRPr sz="4000">
                <a:solidFill>
                  <a:schemeClr val="tx2"/>
                </a:solidFill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sp>
        <p:nvSpPr>
          <p:cNvPr id="3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1366342" y="8527876"/>
            <a:ext cx="15553728" cy="151216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ja-JP" dirty="0"/>
              <a:t>Information</a:t>
            </a:r>
            <a:endParaRPr kumimoji="1" lang="ja-JP" altLang="en-US" dirty="0"/>
          </a:p>
        </p:txBody>
      </p:sp>
      <p:grpSp>
        <p:nvGrpSpPr>
          <p:cNvPr id="35" name="グループ化 34"/>
          <p:cNvGrpSpPr/>
          <p:nvPr userDrawn="1"/>
        </p:nvGrpSpPr>
        <p:grpSpPr>
          <a:xfrm>
            <a:off x="8595214" y="8095828"/>
            <a:ext cx="1088138" cy="188527"/>
            <a:chOff x="8595214" y="6592642"/>
            <a:chExt cx="1088138" cy="188527"/>
          </a:xfrm>
        </p:grpSpPr>
        <p:sp>
          <p:nvSpPr>
            <p:cNvPr id="36" name="円/楕円 35"/>
            <p:cNvSpPr/>
            <p:nvPr userDrawn="1"/>
          </p:nvSpPr>
          <p:spPr>
            <a:xfrm>
              <a:off x="9048943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円/楕円 36"/>
            <p:cNvSpPr/>
            <p:nvPr userDrawn="1"/>
          </p:nvSpPr>
          <p:spPr>
            <a:xfrm>
              <a:off x="8595214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円/楕円 37"/>
            <p:cNvSpPr/>
            <p:nvPr userDrawn="1"/>
          </p:nvSpPr>
          <p:spPr>
            <a:xfrm>
              <a:off x="9494825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9" name="円/楕円 38"/>
          <p:cNvSpPr/>
          <p:nvPr userDrawn="1"/>
        </p:nvSpPr>
        <p:spPr>
          <a:xfrm>
            <a:off x="7039260" y="2492117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0" name="円/楕円 39"/>
          <p:cNvSpPr/>
          <p:nvPr userDrawn="1"/>
        </p:nvSpPr>
        <p:spPr>
          <a:xfrm>
            <a:off x="8153859" y="2492117"/>
            <a:ext cx="864096" cy="86409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1" name="円/楕円 40"/>
          <p:cNvSpPr/>
          <p:nvPr userDrawn="1"/>
        </p:nvSpPr>
        <p:spPr>
          <a:xfrm>
            <a:off x="9268458" y="2492117"/>
            <a:ext cx="864096" cy="86409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2" name="円/楕円 41"/>
          <p:cNvSpPr/>
          <p:nvPr userDrawn="1"/>
        </p:nvSpPr>
        <p:spPr>
          <a:xfrm>
            <a:off x="10383056" y="2492117"/>
            <a:ext cx="864096" cy="86409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3180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ac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ac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ac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ac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9" ac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ac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12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8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3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6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4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1" presetClass="entr" presetSubtype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1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0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1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3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1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6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1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9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9" presetClass="entr" presetSubtype="0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49" presetClass="entr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49" presetClass="entr" presetSubtype="0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49" presetClass="entr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49" presetClass="entr" presetSubtype="0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45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75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75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45" presetClass="exit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75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75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45" presetClass="exit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75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75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45" presetClass="exit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7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7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45" presetClass="exit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75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75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45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75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75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2" presetClass="entr" presetSubtype="2" decel="100000" fill="hold" grpId="0" nodeType="withEffect">
                                  <p:stCondLst>
                                    <p:cond delay="1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2" presetClass="entr" presetSubtype="8" decel="100000" fill="hold" grpId="0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2" presetClass="entr" presetSubtype="1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2" presetClass="entr" presetSubtype="1" decel="10000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2" presetClass="entr" presetSubtype="1" decel="10000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2" presetClass="entr" presetSubtype="1" decel="10000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presetID="45" presetClass="entr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45" presetClass="entr" presetSubtype="0" fill="hold" grpId="1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45" presetClass="entr" presetSubtype="0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45" presetClass="entr" presetSubtype="0" fill="hold" grpId="1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4300"/>
                            </p:stCondLst>
                            <p:childTnLst>
                              <p:par>
                                <p:cTn id="191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5300"/>
                            </p:stCondLst>
                            <p:childTnLst>
                              <p:par>
                                <p:cTn id="1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32" grpId="0"/>
      <p:bldP spid="3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1371481" y="3972857"/>
            <a:ext cx="15543451" cy="1585999"/>
          </a:xfrm>
        </p:spPr>
        <p:txBody>
          <a:bodyPr anchor="t">
            <a:noAutofit/>
          </a:bodyPr>
          <a:lstStyle>
            <a:lvl1pPr algn="ctr">
              <a:defRPr sz="9600" baseline="0">
                <a:solidFill>
                  <a:schemeClr val="accent3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1366342" y="7112000"/>
            <a:ext cx="15553728" cy="2928044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  <a:latin typeface="Open Sans Light" panose="020B0306030504020204" pitchFamily="34" charset="0"/>
                <a:cs typeface="Open Sans Light" panose="020B0306030504020204" pitchFamily="34" charset="0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ja-JP" dirty="0"/>
              <a:t>Information</a:t>
            </a:r>
            <a:endParaRPr kumimoji="1"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0" hasCustomPrompt="1"/>
          </p:nvPr>
        </p:nvSpPr>
        <p:spPr>
          <a:xfrm>
            <a:off x="1366342" y="5503590"/>
            <a:ext cx="15553728" cy="864046"/>
          </a:xfrm>
        </p:spPr>
        <p:txBody>
          <a:bodyPr anchor="b">
            <a:noAutofit/>
          </a:bodyPr>
          <a:lstStyle>
            <a:lvl1pPr algn="ctr">
              <a:defRPr sz="4000">
                <a:solidFill>
                  <a:schemeClr val="tx2"/>
                </a:solidFill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 userDrawn="1"/>
        </p:nvGrpSpPr>
        <p:grpSpPr>
          <a:xfrm>
            <a:off x="8595214" y="6644399"/>
            <a:ext cx="1088138" cy="188527"/>
            <a:chOff x="8595214" y="6592642"/>
            <a:chExt cx="1088138" cy="188527"/>
          </a:xfrm>
        </p:grpSpPr>
        <p:sp>
          <p:nvSpPr>
            <p:cNvPr id="24" name="円/楕円 23"/>
            <p:cNvSpPr/>
            <p:nvPr userDrawn="1"/>
          </p:nvSpPr>
          <p:spPr>
            <a:xfrm>
              <a:off x="9048943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円/楕円 24"/>
            <p:cNvSpPr/>
            <p:nvPr userDrawn="1"/>
          </p:nvSpPr>
          <p:spPr>
            <a:xfrm>
              <a:off x="8595214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円/楕円 25"/>
            <p:cNvSpPr/>
            <p:nvPr userDrawn="1"/>
          </p:nvSpPr>
          <p:spPr>
            <a:xfrm>
              <a:off x="9494825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2918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9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9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6413" cy="10287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649736" y="2911252"/>
            <a:ext cx="6768554" cy="6768554"/>
          </a:xfrm>
          <a:prstGeom prst="ellipse">
            <a:avLst/>
          </a:prstGeom>
          <a:solidFill>
            <a:schemeClr val="accent1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502246" y="2263180"/>
            <a:ext cx="1440160" cy="1440160"/>
          </a:xfrm>
          <a:prstGeom prst="ellipse">
            <a:avLst/>
          </a:prstGeom>
          <a:solidFill>
            <a:schemeClr val="accent3">
              <a:alpha val="80000"/>
            </a:schemeClr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7594055" y="6766640"/>
            <a:ext cx="936104" cy="936104"/>
          </a:xfrm>
          <a:prstGeom prst="ellipse">
            <a:avLst/>
          </a:prstGeom>
          <a:solidFill>
            <a:schemeClr val="accent2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7577521" y="7951812"/>
            <a:ext cx="1403177" cy="1403177"/>
          </a:xfrm>
          <a:prstGeom prst="ellipse">
            <a:avLst/>
          </a:prstGeom>
          <a:solidFill>
            <a:schemeClr val="accent5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5" hasCustomPrompt="1"/>
          </p:nvPr>
        </p:nvSpPr>
        <p:spPr>
          <a:xfrm>
            <a:off x="610258" y="2263180"/>
            <a:ext cx="1224136" cy="1440160"/>
          </a:xfrm>
        </p:spPr>
        <p:txBody>
          <a:bodyPr anchor="ctr">
            <a:noAutofit/>
          </a:bodyPr>
          <a:lstStyle>
            <a:lvl1pPr algn="ctr">
              <a:defRPr sz="540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</a:t>
            </a:r>
            <a:endParaRPr kumimoji="1" lang="ja-JP" alt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16" hasCustomPrompt="1"/>
          </p:nvPr>
        </p:nvSpPr>
        <p:spPr>
          <a:xfrm>
            <a:off x="3457832" y="5143872"/>
            <a:ext cx="1152363" cy="115236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865661" y="6439644"/>
            <a:ext cx="6336704" cy="1008112"/>
          </a:xfrm>
        </p:spPr>
        <p:txBody>
          <a:bodyPr anchor="ctr">
            <a:normAutofit/>
          </a:bodyPr>
          <a:lstStyle>
            <a:lvl1pPr algn="ctr">
              <a:defRPr sz="4400" baseline="0">
                <a:solidFill>
                  <a:schemeClr val="bg1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431238" y="8298184"/>
            <a:ext cx="1185172" cy="1185172"/>
          </a:xfrm>
          <a:prstGeom prst="ellipse">
            <a:avLst/>
          </a:prstGeom>
          <a:solidFill>
            <a:schemeClr val="accent6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2086422" y="1872979"/>
            <a:ext cx="792087" cy="792087"/>
          </a:xfrm>
          <a:prstGeom prst="ellipse">
            <a:avLst/>
          </a:prstGeom>
          <a:solidFill>
            <a:schemeClr val="accent4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72937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5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1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5" presetClass="entr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5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1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75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500"/>
                            </p:stCondLst>
                            <p:childTnLst>
                              <p:par>
                                <p:cTn id="67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2" presetClass="entr" presetSubtype="1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/>
      <p:bldP spid="14" grpId="0" build="p">
        <p:tmplLst>
          <p:tmpl lvl="1">
            <p:tnLst>
              <p:par>
                <p:cTn presetID="2" presetClass="entr" presetSubtype="1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6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1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animBg="1">
        <p:tmplLst>
          <p:tmpl>
            <p:tnLst>
              <p:par>
                <p:cTn presetID="2" presetClass="entr" presetSubtype="1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1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6413" cy="10287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10799390" y="2911252"/>
            <a:ext cx="6768554" cy="6768554"/>
          </a:xfrm>
          <a:prstGeom prst="ellipse">
            <a:avLst/>
          </a:prstGeom>
          <a:solidFill>
            <a:schemeClr val="accent1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6488022" y="2263180"/>
            <a:ext cx="1440160" cy="1440160"/>
          </a:xfrm>
          <a:prstGeom prst="ellipse">
            <a:avLst/>
          </a:prstGeom>
          <a:solidFill>
            <a:schemeClr val="accent3">
              <a:alpha val="80000"/>
            </a:schemeClr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6766942" y="7779029"/>
            <a:ext cx="936104" cy="936104"/>
          </a:xfrm>
          <a:prstGeom prst="ellipse">
            <a:avLst/>
          </a:prstGeom>
          <a:solidFill>
            <a:schemeClr val="accent2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8207102" y="8295804"/>
            <a:ext cx="1403177" cy="1403177"/>
          </a:xfrm>
          <a:prstGeom prst="ellipse">
            <a:avLst/>
          </a:prstGeom>
          <a:solidFill>
            <a:schemeClr val="accent5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5" hasCustomPrompt="1"/>
          </p:nvPr>
        </p:nvSpPr>
        <p:spPr>
          <a:xfrm>
            <a:off x="16596034" y="2263180"/>
            <a:ext cx="1224136" cy="1440160"/>
          </a:xfrm>
        </p:spPr>
        <p:txBody>
          <a:bodyPr anchor="ctr">
            <a:noAutofit/>
          </a:bodyPr>
          <a:lstStyle>
            <a:lvl1pPr algn="ctr">
              <a:defRPr sz="540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</a:t>
            </a:r>
            <a:endParaRPr kumimoji="1" lang="ja-JP" alt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16" hasCustomPrompt="1"/>
          </p:nvPr>
        </p:nvSpPr>
        <p:spPr>
          <a:xfrm>
            <a:off x="13607486" y="5143872"/>
            <a:ext cx="1152363" cy="115236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1015315" y="6439644"/>
            <a:ext cx="6336704" cy="1008112"/>
          </a:xfrm>
        </p:spPr>
        <p:txBody>
          <a:bodyPr anchor="ctr">
            <a:normAutofit/>
          </a:bodyPr>
          <a:lstStyle>
            <a:lvl1pPr algn="ctr">
              <a:defRPr sz="4400" baseline="0">
                <a:solidFill>
                  <a:schemeClr val="bg1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610279" y="7186443"/>
            <a:ext cx="1185172" cy="1185172"/>
          </a:xfrm>
          <a:prstGeom prst="ellipse">
            <a:avLst/>
          </a:prstGeom>
          <a:solidFill>
            <a:schemeClr val="accent6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5695935" y="1436231"/>
            <a:ext cx="792087" cy="792087"/>
          </a:xfrm>
          <a:prstGeom prst="ellipse">
            <a:avLst/>
          </a:prstGeom>
          <a:solidFill>
            <a:schemeClr val="accent4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82114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6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5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6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6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6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5" presetClass="entr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6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5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6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75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250"/>
                            </p:stCondLst>
                            <p:childTnLst>
                              <p:par>
                                <p:cTn id="67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2" presetClass="entr" presetSubtype="6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/>
      <p:bldP spid="14" grpId="0" build="p">
        <p:tmplLst>
          <p:tmpl lvl="1">
            <p:tnLst>
              <p:par>
                <p:cTn presetID="2" presetClass="entr" presetSubtype="6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6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1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animBg="1">
        <p:tmplLst>
          <p:tmpl>
            <p:tnLst>
              <p:par>
                <p:cTn presetID="2" presetClass="entr" presetSubtype="6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1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円/楕円 32"/>
          <p:cNvSpPr/>
          <p:nvPr userDrawn="1"/>
        </p:nvSpPr>
        <p:spPr>
          <a:xfrm>
            <a:off x="6099984" y="4672631"/>
            <a:ext cx="811957" cy="81195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6" name="円/楕円 5"/>
          <p:cNvSpPr/>
          <p:nvPr userDrawn="1"/>
        </p:nvSpPr>
        <p:spPr>
          <a:xfrm>
            <a:off x="1870398" y="1163191"/>
            <a:ext cx="5060429" cy="506042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円/楕円 27"/>
          <p:cNvSpPr/>
          <p:nvPr userDrawn="1"/>
        </p:nvSpPr>
        <p:spPr>
          <a:xfrm>
            <a:off x="1268264" y="1756094"/>
            <a:ext cx="1368152" cy="1368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0" name="円/楕円 29"/>
          <p:cNvSpPr/>
          <p:nvPr userDrawn="1"/>
        </p:nvSpPr>
        <p:spPr>
          <a:xfrm>
            <a:off x="1706513" y="1039044"/>
            <a:ext cx="5060429" cy="506042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タイトル 1"/>
          <p:cNvSpPr>
            <a:spLocks noGrp="1"/>
          </p:cNvSpPr>
          <p:nvPr>
            <p:ph type="title" hasCustomPrompt="1"/>
          </p:nvPr>
        </p:nvSpPr>
        <p:spPr>
          <a:xfrm>
            <a:off x="7545905" y="1111052"/>
            <a:ext cx="9577064" cy="1350907"/>
          </a:xfrm>
        </p:spPr>
        <p:txBody>
          <a:bodyPr anchor="b">
            <a:normAutofit/>
          </a:bodyPr>
          <a:lstStyle>
            <a:lvl1pPr>
              <a:defRPr sz="6600" baseline="0">
                <a:solidFill>
                  <a:schemeClr val="tx2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 userDrawn="1"/>
        </p:nvSpPr>
        <p:spPr>
          <a:xfrm>
            <a:off x="7689921" y="2477183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7545905" y="2549853"/>
            <a:ext cx="9577064" cy="935442"/>
          </a:xfrm>
        </p:spPr>
        <p:txBody>
          <a:bodyPr anchor="t">
            <a:noAutofit/>
          </a:bodyPr>
          <a:lstStyle>
            <a:lvl1pPr algn="l">
              <a:defRPr sz="3200" i="1" baseline="0">
                <a:solidFill>
                  <a:schemeClr val="accent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1870398" y="1163191"/>
            <a:ext cx="4916413" cy="491641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8" name="円/楕円 7"/>
          <p:cNvSpPr/>
          <p:nvPr userDrawn="1"/>
        </p:nvSpPr>
        <p:spPr>
          <a:xfrm>
            <a:off x="8104770" y="3838753"/>
            <a:ext cx="1296145" cy="129614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図プレースホルダー 12"/>
          <p:cNvSpPr>
            <a:spLocks noGrp="1"/>
          </p:cNvSpPr>
          <p:nvPr>
            <p:ph type="pic" sz="quarter" idx="17" hasCustomPrompt="1"/>
          </p:nvPr>
        </p:nvSpPr>
        <p:spPr>
          <a:xfrm>
            <a:off x="8440247" y="4174230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0" name="円/楕円 9"/>
          <p:cNvSpPr/>
          <p:nvPr userDrawn="1"/>
        </p:nvSpPr>
        <p:spPr>
          <a:xfrm>
            <a:off x="10720458" y="3838752"/>
            <a:ext cx="1296145" cy="1296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13319670" y="3838751"/>
            <a:ext cx="1296145" cy="129614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図プレースホルダー 12"/>
          <p:cNvSpPr>
            <a:spLocks noGrp="1"/>
          </p:cNvSpPr>
          <p:nvPr>
            <p:ph type="pic" sz="quarter" idx="18" hasCustomPrompt="1"/>
          </p:nvPr>
        </p:nvSpPr>
        <p:spPr>
          <a:xfrm>
            <a:off x="11055935" y="4174229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19" hasCustomPrompt="1"/>
          </p:nvPr>
        </p:nvSpPr>
        <p:spPr>
          <a:xfrm>
            <a:off x="13655147" y="4174228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7541830" y="5279575"/>
            <a:ext cx="2448272" cy="935442"/>
          </a:xfrm>
        </p:spPr>
        <p:txBody>
          <a:bodyPr anchor="t">
            <a:noAutofit/>
          </a:bodyPr>
          <a:lstStyle>
            <a:lvl1pPr algn="ctr">
              <a:defRPr sz="2400" i="0" baseline="0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0151318" y="5279575"/>
            <a:ext cx="2448272" cy="935442"/>
          </a:xfrm>
        </p:spPr>
        <p:txBody>
          <a:bodyPr anchor="t">
            <a:noAutofit/>
          </a:bodyPr>
          <a:lstStyle>
            <a:lvl1pPr algn="ctr">
              <a:defRPr sz="2400" i="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2743606" y="5277230"/>
            <a:ext cx="2448272" cy="935442"/>
          </a:xfrm>
        </p:spPr>
        <p:txBody>
          <a:bodyPr anchor="t">
            <a:noAutofit/>
          </a:bodyPr>
          <a:lstStyle>
            <a:lvl1pPr algn="ctr">
              <a:defRPr sz="2400" i="0" baseline="0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92885" y="6295628"/>
            <a:ext cx="15900643" cy="2016224"/>
          </a:xfrm>
        </p:spPr>
        <p:txBody>
          <a:bodyPr anchor="ctr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正方形/長方形 17"/>
          <p:cNvSpPr/>
          <p:nvPr userDrawn="1"/>
        </p:nvSpPr>
        <p:spPr>
          <a:xfrm>
            <a:off x="0" y="8527876"/>
            <a:ext cx="18286413" cy="17591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図プレースホルダー 12"/>
          <p:cNvSpPr>
            <a:spLocks noGrp="1"/>
          </p:cNvSpPr>
          <p:nvPr>
            <p:ph type="pic" sz="quarter" idx="23" hasCustomPrompt="1"/>
          </p:nvPr>
        </p:nvSpPr>
        <p:spPr>
          <a:xfrm>
            <a:off x="4016008" y="8773140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0" name="図プレースホルダー 12"/>
          <p:cNvSpPr>
            <a:spLocks noGrp="1"/>
          </p:cNvSpPr>
          <p:nvPr>
            <p:ph type="pic" sz="quarter" idx="24" hasCustomPrompt="1"/>
          </p:nvPr>
        </p:nvSpPr>
        <p:spPr>
          <a:xfrm>
            <a:off x="8827218" y="8773139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1" name="図プレースホルダー 12"/>
          <p:cNvSpPr>
            <a:spLocks noGrp="1"/>
          </p:cNvSpPr>
          <p:nvPr>
            <p:ph type="pic" sz="quarter" idx="25" hasCustomPrompt="1"/>
          </p:nvPr>
        </p:nvSpPr>
        <p:spPr>
          <a:xfrm>
            <a:off x="13607778" y="8773138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2384388" y="9464642"/>
            <a:ext cx="3950506" cy="57540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7164560" y="9464642"/>
            <a:ext cx="3950506" cy="57540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1961452" y="9464642"/>
            <a:ext cx="3950506" cy="57540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円/楕円 24"/>
          <p:cNvSpPr/>
          <p:nvPr userDrawn="1"/>
        </p:nvSpPr>
        <p:spPr>
          <a:xfrm>
            <a:off x="574254" y="1019175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円/楕円 25"/>
          <p:cNvSpPr/>
          <p:nvPr userDrawn="1"/>
        </p:nvSpPr>
        <p:spPr>
          <a:xfrm>
            <a:off x="1952340" y="1066981"/>
            <a:ext cx="432048" cy="43204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円/楕円 33"/>
          <p:cNvSpPr/>
          <p:nvPr userDrawn="1"/>
        </p:nvSpPr>
        <p:spPr>
          <a:xfrm>
            <a:off x="7102660" y="4288481"/>
            <a:ext cx="486995" cy="4869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03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12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2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5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12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5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2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5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12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" presetClass="entr" presetSubtype="1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1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600"/>
                            </p:stCondLst>
                            <p:childTnLst>
                              <p:par>
                                <p:cTn id="72" presetID="2" presetClass="entr" presetSubtype="3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45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500"/>
                            </p:stCondLst>
                            <p:childTnLst>
                              <p:par>
                                <p:cTn id="8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4000"/>
                            </p:stCondLst>
                            <p:childTnLst>
                              <p:par>
                                <p:cTn id="10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1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75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75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6000"/>
                            </p:stCondLst>
                            <p:childTnLst>
                              <p:par>
                                <p:cTn id="138" presetID="16" presetClass="entr" presetSubtype="37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6750"/>
                            </p:stCondLst>
                            <p:childTnLst>
                              <p:par>
                                <p:cTn id="1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7250"/>
                            </p:stCondLst>
                            <p:childTnLst>
                              <p:par>
                                <p:cTn id="1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7750"/>
                            </p:stCondLst>
                            <p:childTnLst>
                              <p:par>
                                <p:cTn id="1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3" grpId="1" animBg="1"/>
      <p:bldP spid="6" grpId="0" animBg="1"/>
      <p:bldP spid="6" grpId="1" animBg="1"/>
      <p:bldP spid="28" grpId="0" animBg="1"/>
      <p:bldP spid="28" grpId="1" animBg="1"/>
      <p:bldP spid="30" grpId="0" animBg="1"/>
      <p:bldP spid="30" grpId="1" animBg="1"/>
      <p:bldP spid="3" grpId="0"/>
      <p:bldP spid="4" grpId="0" animBg="1"/>
      <p:bldP spid="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animBg="1"/>
      <p:bldP spid="7" grpId="1" animBg="1"/>
      <p:bldP spid="8" grpId="0" animBg="1"/>
      <p:bldP spid="9" grpId="0"/>
      <p:bldP spid="10" grpId="0" animBg="1"/>
      <p:bldP spid="11" grpId="0" animBg="1"/>
      <p:bldP spid="12" grpId="0"/>
      <p:bldP spid="13" grpId="0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animBg="1"/>
      <p:bldP spid="19" grpId="0"/>
      <p:bldP spid="20" grpId="0"/>
      <p:bldP spid="21" grpId="0"/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  <p:bldP spid="25" grpId="1" animBg="1"/>
      <p:bldP spid="26" grpId="0" animBg="1"/>
      <p:bldP spid="26" grpId="1" animBg="1"/>
      <p:bldP spid="34" grpId="0" animBg="1"/>
      <p:bldP spid="34" grpId="1" animBg="1"/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Images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2617200" cy="2570400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257310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1" hasCustomPrompt="1"/>
          </p:nvPr>
        </p:nvSpPr>
        <p:spPr>
          <a:xfrm>
            <a:off x="2614271" y="0"/>
            <a:ext cx="2617200" cy="2570400"/>
          </a:xfrm>
          <a:solidFill>
            <a:schemeClr val="accent6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図プレースホルダー 3"/>
          <p:cNvSpPr>
            <a:spLocks noGrp="1"/>
          </p:cNvSpPr>
          <p:nvPr>
            <p:ph type="pic" sz="quarter" idx="14" hasCustomPrompt="1"/>
          </p:nvPr>
        </p:nvSpPr>
        <p:spPr>
          <a:xfrm>
            <a:off x="2614271" y="25731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3" name="図プレースホルダー 3"/>
          <p:cNvSpPr>
            <a:spLocks noGrp="1"/>
          </p:cNvSpPr>
          <p:nvPr>
            <p:ph type="pic" sz="quarter" idx="15" hasCustomPrompt="1"/>
          </p:nvPr>
        </p:nvSpPr>
        <p:spPr>
          <a:xfrm>
            <a:off x="5224006" y="0"/>
            <a:ext cx="2617200" cy="2570400"/>
          </a:xfrm>
          <a:solidFill>
            <a:schemeClr val="accent3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5" name="図プレースホルダー 3"/>
          <p:cNvSpPr>
            <a:spLocks noGrp="1"/>
          </p:cNvSpPr>
          <p:nvPr>
            <p:ph type="pic" sz="quarter" idx="17" hasCustomPrompt="1"/>
          </p:nvPr>
        </p:nvSpPr>
        <p:spPr>
          <a:xfrm>
            <a:off x="5224006" y="25731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5" name="図プレースホルダー 3"/>
          <p:cNvSpPr>
            <a:spLocks noGrp="1"/>
          </p:cNvSpPr>
          <p:nvPr>
            <p:ph type="pic" sz="quarter" idx="27" hasCustomPrompt="1"/>
          </p:nvPr>
        </p:nvSpPr>
        <p:spPr>
          <a:xfrm>
            <a:off x="5224006" y="5143500"/>
            <a:ext cx="2617200" cy="2570400"/>
          </a:xfrm>
          <a:solidFill>
            <a:schemeClr val="accent4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7" name="図プレースホルダー 3"/>
          <p:cNvSpPr>
            <a:spLocks noGrp="1"/>
          </p:cNvSpPr>
          <p:nvPr>
            <p:ph type="pic" sz="quarter" idx="29" hasCustomPrompt="1"/>
          </p:nvPr>
        </p:nvSpPr>
        <p:spPr>
          <a:xfrm>
            <a:off x="5224006" y="77166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8" name="図プレースホルダー 3"/>
          <p:cNvSpPr>
            <a:spLocks noGrp="1"/>
          </p:cNvSpPr>
          <p:nvPr>
            <p:ph type="pic" sz="quarter" idx="30" hasCustomPrompt="1"/>
          </p:nvPr>
        </p:nvSpPr>
        <p:spPr>
          <a:xfrm>
            <a:off x="7833741" y="77166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1" name="図プレースホルダー 3"/>
          <p:cNvSpPr>
            <a:spLocks noGrp="1"/>
          </p:cNvSpPr>
          <p:nvPr>
            <p:ph type="pic" sz="quarter" idx="33" hasCustomPrompt="1"/>
          </p:nvPr>
        </p:nvSpPr>
        <p:spPr>
          <a:xfrm>
            <a:off x="10443476" y="771660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8" name="図プレースホルダー 3"/>
          <p:cNvSpPr>
            <a:spLocks noGrp="1"/>
          </p:cNvSpPr>
          <p:nvPr>
            <p:ph type="pic" sz="quarter" idx="20" hasCustomPrompt="1"/>
          </p:nvPr>
        </p:nvSpPr>
        <p:spPr>
          <a:xfrm>
            <a:off x="13053211" y="0"/>
            <a:ext cx="2617200" cy="2570400"/>
          </a:xfrm>
          <a:solidFill>
            <a:schemeClr val="accent3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0" name="図プレースホルダー 3"/>
          <p:cNvSpPr>
            <a:spLocks noGrp="1"/>
          </p:cNvSpPr>
          <p:nvPr>
            <p:ph type="pic" sz="quarter" idx="22" hasCustomPrompt="1"/>
          </p:nvPr>
        </p:nvSpPr>
        <p:spPr>
          <a:xfrm>
            <a:off x="13053211" y="2573100"/>
            <a:ext cx="2617200" cy="2570400"/>
          </a:xfrm>
          <a:solidFill>
            <a:schemeClr val="accent3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2" name="図プレースホルダー 3"/>
          <p:cNvSpPr>
            <a:spLocks noGrp="1"/>
          </p:cNvSpPr>
          <p:nvPr>
            <p:ph type="pic" sz="quarter" idx="34" hasCustomPrompt="1"/>
          </p:nvPr>
        </p:nvSpPr>
        <p:spPr>
          <a:xfrm>
            <a:off x="13053211" y="7716600"/>
            <a:ext cx="2617200" cy="2570400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7" name="図プレースホルダー 3"/>
          <p:cNvSpPr>
            <a:spLocks noGrp="1"/>
          </p:cNvSpPr>
          <p:nvPr>
            <p:ph type="pic" sz="quarter" idx="35" hasCustomPrompt="1"/>
          </p:nvPr>
        </p:nvSpPr>
        <p:spPr>
          <a:xfrm>
            <a:off x="15662949" y="0"/>
            <a:ext cx="2617200" cy="2570400"/>
          </a:xfrm>
          <a:solidFill>
            <a:schemeClr val="accent5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8" name="図プレースホルダー 3"/>
          <p:cNvSpPr>
            <a:spLocks noGrp="1"/>
          </p:cNvSpPr>
          <p:nvPr>
            <p:ph type="pic" sz="quarter" idx="36" hasCustomPrompt="1"/>
          </p:nvPr>
        </p:nvSpPr>
        <p:spPr>
          <a:xfrm>
            <a:off x="15662949" y="2573100"/>
            <a:ext cx="2617200" cy="2570400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40" name="図プレースホルダー 3"/>
          <p:cNvSpPr>
            <a:spLocks noGrp="1"/>
          </p:cNvSpPr>
          <p:nvPr>
            <p:ph type="pic" sz="quarter" idx="38" hasCustomPrompt="1"/>
          </p:nvPr>
        </p:nvSpPr>
        <p:spPr>
          <a:xfrm>
            <a:off x="15662949" y="77166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0" name="図プレースホルダー 69"/>
          <p:cNvSpPr>
            <a:spLocks noGrp="1"/>
          </p:cNvSpPr>
          <p:nvPr>
            <p:ph type="pic" sz="quarter" idx="39" hasCustomPrompt="1"/>
          </p:nvPr>
        </p:nvSpPr>
        <p:spPr>
          <a:xfrm>
            <a:off x="1" y="5143500"/>
            <a:ext cx="5223600" cy="5143500"/>
          </a:xfrm>
          <a:solidFill>
            <a:schemeClr val="accent1">
              <a:lumMod val="60000"/>
              <a:lumOff val="4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 </a:t>
            </a:r>
            <a:endParaRPr kumimoji="1" lang="ja-JP" altLang="en-US" dirty="0"/>
          </a:p>
        </p:txBody>
      </p:sp>
      <p:sp>
        <p:nvSpPr>
          <p:cNvPr id="71" name="図プレースホルダー 69"/>
          <p:cNvSpPr>
            <a:spLocks noGrp="1"/>
          </p:cNvSpPr>
          <p:nvPr>
            <p:ph type="pic" sz="quarter" idx="40" hasCustomPrompt="1"/>
          </p:nvPr>
        </p:nvSpPr>
        <p:spPr>
          <a:xfrm>
            <a:off x="7833741" y="0"/>
            <a:ext cx="5223600" cy="5143500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 </a:t>
            </a:r>
            <a:endParaRPr kumimoji="1" lang="ja-JP" altLang="en-US" dirty="0"/>
          </a:p>
        </p:txBody>
      </p:sp>
      <p:sp>
        <p:nvSpPr>
          <p:cNvPr id="77" name="タイトル 1"/>
          <p:cNvSpPr>
            <a:spLocks noGrp="1"/>
          </p:cNvSpPr>
          <p:nvPr>
            <p:ph type="title" hasCustomPrompt="1"/>
          </p:nvPr>
        </p:nvSpPr>
        <p:spPr>
          <a:xfrm>
            <a:off x="8228077" y="5247624"/>
            <a:ext cx="9577064" cy="1350907"/>
          </a:xfrm>
        </p:spPr>
        <p:txBody>
          <a:bodyPr anchor="b">
            <a:normAutofit/>
          </a:bodyPr>
          <a:lstStyle>
            <a:lvl1pPr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8" name="正方形/長方形 77"/>
          <p:cNvSpPr/>
          <p:nvPr userDrawn="1"/>
        </p:nvSpPr>
        <p:spPr>
          <a:xfrm>
            <a:off x="8372093" y="6613755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228077" y="6686425"/>
            <a:ext cx="9577064" cy="935442"/>
          </a:xfrm>
        </p:spPr>
        <p:txBody>
          <a:bodyPr anchor="t">
            <a:noAutofit/>
          </a:bodyPr>
          <a:lstStyle>
            <a:lvl1pPr algn="l">
              <a:defRPr sz="3200" i="1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26177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200"/>
                            </p:stCondLst>
                            <p:childTnLst>
                              <p:par>
                                <p:cTn id="6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8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5" grpId="0" animBg="1"/>
      <p:bldP spid="8" grpId="0" animBg="1"/>
      <p:bldP spid="13" grpId="0" animBg="1"/>
      <p:bldP spid="15" grpId="0" animBg="1"/>
      <p:bldP spid="25" grpId="0" animBg="1"/>
      <p:bldP spid="27" grpId="0" animBg="1"/>
      <p:bldP spid="28" grpId="0" animBg="1"/>
      <p:bldP spid="31" grpId="0" animBg="1"/>
      <p:bldP spid="18" grpId="0" animBg="1"/>
      <p:bldP spid="20" grpId="0" animBg="1"/>
      <p:bldP spid="32" grpId="0" animBg="1"/>
      <p:bldP spid="37" grpId="0" animBg="1"/>
      <p:bldP spid="38" grpId="0" animBg="1"/>
      <p:bldP spid="40" grpId="0" animBg="1"/>
      <p:bldP spid="70" grpId="0" animBg="1"/>
      <p:bldP spid="71" grpId="0" animBg="1"/>
      <p:bldP spid="77" grpId="0"/>
      <p:bldP spid="78" grpId="0" animBg="1"/>
      <p:bldP spid="7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Imag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2617200" cy="2570400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257310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1" name="図プレースホルダー 3"/>
          <p:cNvSpPr>
            <a:spLocks noGrp="1"/>
          </p:cNvSpPr>
          <p:nvPr>
            <p:ph type="pic" sz="quarter" idx="23" hasCustomPrompt="1"/>
          </p:nvPr>
        </p:nvSpPr>
        <p:spPr>
          <a:xfrm>
            <a:off x="0" y="5143500"/>
            <a:ext cx="2617200" cy="2570400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3" name="図プレースホルダー 3"/>
          <p:cNvSpPr>
            <a:spLocks noGrp="1"/>
          </p:cNvSpPr>
          <p:nvPr>
            <p:ph type="pic" sz="quarter" idx="25" hasCustomPrompt="1"/>
          </p:nvPr>
        </p:nvSpPr>
        <p:spPr>
          <a:xfrm>
            <a:off x="0" y="77166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1" hasCustomPrompt="1"/>
          </p:nvPr>
        </p:nvSpPr>
        <p:spPr>
          <a:xfrm>
            <a:off x="2614271" y="0"/>
            <a:ext cx="2617200" cy="2570400"/>
          </a:xfrm>
          <a:solidFill>
            <a:schemeClr val="accent6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図プレースホルダー 3"/>
          <p:cNvSpPr>
            <a:spLocks noGrp="1"/>
          </p:cNvSpPr>
          <p:nvPr>
            <p:ph type="pic" sz="quarter" idx="14" hasCustomPrompt="1"/>
          </p:nvPr>
        </p:nvSpPr>
        <p:spPr>
          <a:xfrm>
            <a:off x="2614271" y="25731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2" name="図プレースホルダー 3"/>
          <p:cNvSpPr>
            <a:spLocks noGrp="1"/>
          </p:cNvSpPr>
          <p:nvPr>
            <p:ph type="pic" sz="quarter" idx="24" hasCustomPrompt="1"/>
          </p:nvPr>
        </p:nvSpPr>
        <p:spPr>
          <a:xfrm>
            <a:off x="2614271" y="5143500"/>
            <a:ext cx="2617200" cy="2570400"/>
          </a:xfrm>
          <a:solidFill>
            <a:schemeClr val="accent3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4" name="図プレースホルダー 3"/>
          <p:cNvSpPr>
            <a:spLocks noGrp="1"/>
          </p:cNvSpPr>
          <p:nvPr>
            <p:ph type="pic" sz="quarter" idx="26" hasCustomPrompt="1"/>
          </p:nvPr>
        </p:nvSpPr>
        <p:spPr>
          <a:xfrm>
            <a:off x="2614271" y="771660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3" name="図プレースホルダー 3"/>
          <p:cNvSpPr>
            <a:spLocks noGrp="1"/>
          </p:cNvSpPr>
          <p:nvPr>
            <p:ph type="pic" sz="quarter" idx="15" hasCustomPrompt="1"/>
          </p:nvPr>
        </p:nvSpPr>
        <p:spPr>
          <a:xfrm>
            <a:off x="5224006" y="0"/>
            <a:ext cx="2617200" cy="2570400"/>
          </a:xfrm>
          <a:solidFill>
            <a:schemeClr val="accent3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5" name="図プレースホルダー 3"/>
          <p:cNvSpPr>
            <a:spLocks noGrp="1"/>
          </p:cNvSpPr>
          <p:nvPr>
            <p:ph type="pic" sz="quarter" idx="17" hasCustomPrompt="1"/>
          </p:nvPr>
        </p:nvSpPr>
        <p:spPr>
          <a:xfrm>
            <a:off x="5224006" y="25731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5" name="図プレースホルダー 3"/>
          <p:cNvSpPr>
            <a:spLocks noGrp="1"/>
          </p:cNvSpPr>
          <p:nvPr>
            <p:ph type="pic" sz="quarter" idx="27" hasCustomPrompt="1"/>
          </p:nvPr>
        </p:nvSpPr>
        <p:spPr>
          <a:xfrm>
            <a:off x="5224006" y="5143500"/>
            <a:ext cx="2617200" cy="2570400"/>
          </a:xfrm>
          <a:solidFill>
            <a:schemeClr val="accent4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7" name="図プレースホルダー 3"/>
          <p:cNvSpPr>
            <a:spLocks noGrp="1"/>
          </p:cNvSpPr>
          <p:nvPr>
            <p:ph type="pic" sz="quarter" idx="29" hasCustomPrompt="1"/>
          </p:nvPr>
        </p:nvSpPr>
        <p:spPr>
          <a:xfrm>
            <a:off x="5224006" y="77166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4" name="図プレースホルダー 3"/>
          <p:cNvSpPr>
            <a:spLocks noGrp="1"/>
          </p:cNvSpPr>
          <p:nvPr>
            <p:ph type="pic" sz="quarter" idx="16" hasCustomPrompt="1"/>
          </p:nvPr>
        </p:nvSpPr>
        <p:spPr>
          <a:xfrm>
            <a:off x="7833741" y="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6" name="図プレースホルダー 3"/>
          <p:cNvSpPr>
            <a:spLocks noGrp="1"/>
          </p:cNvSpPr>
          <p:nvPr>
            <p:ph type="pic" sz="quarter" idx="18" hasCustomPrompt="1"/>
          </p:nvPr>
        </p:nvSpPr>
        <p:spPr>
          <a:xfrm>
            <a:off x="7833741" y="2573100"/>
            <a:ext cx="2617200" cy="2570400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6" name="図プレースホルダー 3"/>
          <p:cNvSpPr>
            <a:spLocks noGrp="1"/>
          </p:cNvSpPr>
          <p:nvPr>
            <p:ph type="pic" sz="quarter" idx="28" hasCustomPrompt="1"/>
          </p:nvPr>
        </p:nvSpPr>
        <p:spPr>
          <a:xfrm>
            <a:off x="7833741" y="5143500"/>
            <a:ext cx="2617200" cy="2570400"/>
          </a:xfrm>
          <a:solidFill>
            <a:schemeClr val="accent3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8" name="図プレースホルダー 3"/>
          <p:cNvSpPr>
            <a:spLocks noGrp="1"/>
          </p:cNvSpPr>
          <p:nvPr>
            <p:ph type="pic" sz="quarter" idx="30" hasCustomPrompt="1"/>
          </p:nvPr>
        </p:nvSpPr>
        <p:spPr>
          <a:xfrm>
            <a:off x="7833741" y="77166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7" name="図プレースホルダー 3"/>
          <p:cNvSpPr>
            <a:spLocks noGrp="1"/>
          </p:cNvSpPr>
          <p:nvPr>
            <p:ph type="pic" sz="quarter" idx="19" hasCustomPrompt="1"/>
          </p:nvPr>
        </p:nvSpPr>
        <p:spPr>
          <a:xfrm>
            <a:off x="10443476" y="0"/>
            <a:ext cx="2617200" cy="2570400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9" name="図プレースホルダー 3"/>
          <p:cNvSpPr>
            <a:spLocks noGrp="1"/>
          </p:cNvSpPr>
          <p:nvPr>
            <p:ph type="pic" sz="quarter" idx="21" hasCustomPrompt="1"/>
          </p:nvPr>
        </p:nvSpPr>
        <p:spPr>
          <a:xfrm>
            <a:off x="10443476" y="25731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9" name="図プレースホルダー 3"/>
          <p:cNvSpPr>
            <a:spLocks noGrp="1"/>
          </p:cNvSpPr>
          <p:nvPr>
            <p:ph type="pic" sz="quarter" idx="31" hasCustomPrompt="1"/>
          </p:nvPr>
        </p:nvSpPr>
        <p:spPr>
          <a:xfrm>
            <a:off x="10443476" y="5143500"/>
            <a:ext cx="2617200" cy="2570400"/>
          </a:xfrm>
          <a:solidFill>
            <a:schemeClr val="accent6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1" name="図プレースホルダー 3"/>
          <p:cNvSpPr>
            <a:spLocks noGrp="1"/>
          </p:cNvSpPr>
          <p:nvPr>
            <p:ph type="pic" sz="quarter" idx="33" hasCustomPrompt="1"/>
          </p:nvPr>
        </p:nvSpPr>
        <p:spPr>
          <a:xfrm>
            <a:off x="10443476" y="771660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8" name="図プレースホルダー 3"/>
          <p:cNvSpPr>
            <a:spLocks noGrp="1"/>
          </p:cNvSpPr>
          <p:nvPr>
            <p:ph type="pic" sz="quarter" idx="20" hasCustomPrompt="1"/>
          </p:nvPr>
        </p:nvSpPr>
        <p:spPr>
          <a:xfrm>
            <a:off x="13053211" y="0"/>
            <a:ext cx="2617200" cy="2570400"/>
          </a:xfrm>
          <a:solidFill>
            <a:schemeClr val="accent3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0" name="図プレースホルダー 3"/>
          <p:cNvSpPr>
            <a:spLocks noGrp="1"/>
          </p:cNvSpPr>
          <p:nvPr>
            <p:ph type="pic" sz="quarter" idx="22" hasCustomPrompt="1"/>
          </p:nvPr>
        </p:nvSpPr>
        <p:spPr>
          <a:xfrm>
            <a:off x="13053211" y="2573100"/>
            <a:ext cx="2617200" cy="2570400"/>
          </a:xfrm>
          <a:solidFill>
            <a:schemeClr val="accent3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0" name="図プレースホルダー 3"/>
          <p:cNvSpPr>
            <a:spLocks noGrp="1"/>
          </p:cNvSpPr>
          <p:nvPr>
            <p:ph type="pic" sz="quarter" idx="32" hasCustomPrompt="1"/>
          </p:nvPr>
        </p:nvSpPr>
        <p:spPr>
          <a:xfrm>
            <a:off x="13053211" y="51435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2" name="図プレースホルダー 3"/>
          <p:cNvSpPr>
            <a:spLocks noGrp="1"/>
          </p:cNvSpPr>
          <p:nvPr>
            <p:ph type="pic" sz="quarter" idx="34" hasCustomPrompt="1"/>
          </p:nvPr>
        </p:nvSpPr>
        <p:spPr>
          <a:xfrm>
            <a:off x="13053211" y="7716600"/>
            <a:ext cx="2617200" cy="2570400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7" name="図プレースホルダー 3"/>
          <p:cNvSpPr>
            <a:spLocks noGrp="1"/>
          </p:cNvSpPr>
          <p:nvPr>
            <p:ph type="pic" sz="quarter" idx="35" hasCustomPrompt="1"/>
          </p:nvPr>
        </p:nvSpPr>
        <p:spPr>
          <a:xfrm>
            <a:off x="15662949" y="0"/>
            <a:ext cx="2617200" cy="2570400"/>
          </a:xfrm>
          <a:solidFill>
            <a:schemeClr val="accent5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8" name="図プレースホルダー 3"/>
          <p:cNvSpPr>
            <a:spLocks noGrp="1"/>
          </p:cNvSpPr>
          <p:nvPr>
            <p:ph type="pic" sz="quarter" idx="36" hasCustomPrompt="1"/>
          </p:nvPr>
        </p:nvSpPr>
        <p:spPr>
          <a:xfrm>
            <a:off x="15662949" y="2573100"/>
            <a:ext cx="2617200" cy="2570400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9" name="図プレースホルダー 3"/>
          <p:cNvSpPr>
            <a:spLocks noGrp="1"/>
          </p:cNvSpPr>
          <p:nvPr>
            <p:ph type="pic" sz="quarter" idx="37" hasCustomPrompt="1"/>
          </p:nvPr>
        </p:nvSpPr>
        <p:spPr>
          <a:xfrm>
            <a:off x="15662949" y="5143500"/>
            <a:ext cx="2617200" cy="2570400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40" name="図プレースホルダー 3"/>
          <p:cNvSpPr>
            <a:spLocks noGrp="1"/>
          </p:cNvSpPr>
          <p:nvPr>
            <p:ph type="pic" sz="quarter" idx="38" hasCustomPrompt="1"/>
          </p:nvPr>
        </p:nvSpPr>
        <p:spPr>
          <a:xfrm>
            <a:off x="15662949" y="77166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98578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 Image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円/楕円 18"/>
          <p:cNvSpPr/>
          <p:nvPr userDrawn="1"/>
        </p:nvSpPr>
        <p:spPr>
          <a:xfrm>
            <a:off x="15302222" y="6021206"/>
            <a:ext cx="811957" cy="81195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20" name="円/楕円 19"/>
          <p:cNvSpPr/>
          <p:nvPr userDrawn="1"/>
        </p:nvSpPr>
        <p:spPr>
          <a:xfrm>
            <a:off x="1776050" y="3775348"/>
            <a:ext cx="1368152" cy="1368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円/楕円 20"/>
          <p:cNvSpPr/>
          <p:nvPr userDrawn="1"/>
        </p:nvSpPr>
        <p:spPr>
          <a:xfrm>
            <a:off x="619487" y="3343300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円/楕円 21"/>
          <p:cNvSpPr/>
          <p:nvPr userDrawn="1"/>
        </p:nvSpPr>
        <p:spPr>
          <a:xfrm>
            <a:off x="3579631" y="4035524"/>
            <a:ext cx="432048" cy="43204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 userDrawn="1"/>
        </p:nvSpPr>
        <p:spPr>
          <a:xfrm>
            <a:off x="16477199" y="5820740"/>
            <a:ext cx="486995" cy="4869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4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38182" y="43542"/>
            <a:ext cx="3600000" cy="3600000"/>
          </a:xfrm>
          <a:solidFill>
            <a:schemeClr val="accent1"/>
          </a:solidFill>
        </p:spPr>
        <p:txBody>
          <a:bodyPr/>
          <a:lstStyle>
            <a:lvl1pPr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5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3687753" y="43542"/>
            <a:ext cx="3600000" cy="3600000"/>
          </a:xfrm>
          <a:solidFill>
            <a:schemeClr val="accent3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7337324" y="43542"/>
            <a:ext cx="3600000" cy="3600000"/>
          </a:xfrm>
          <a:solidFill>
            <a:schemeClr val="accent2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10988185" y="43542"/>
            <a:ext cx="3600000" cy="3600000"/>
          </a:xfrm>
          <a:solidFill>
            <a:schemeClr val="accent4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14636467" y="43542"/>
            <a:ext cx="3600000" cy="3600000"/>
          </a:xfrm>
          <a:solidFill>
            <a:schemeClr val="accent5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9" name="図プレースホルダー 5"/>
          <p:cNvSpPr>
            <a:spLocks noGrp="1"/>
          </p:cNvSpPr>
          <p:nvPr>
            <p:ph type="pic" sz="quarter" idx="17" hasCustomPrompt="1"/>
          </p:nvPr>
        </p:nvSpPr>
        <p:spPr>
          <a:xfrm>
            <a:off x="35931" y="6628665"/>
            <a:ext cx="3600000" cy="3600000"/>
          </a:xfrm>
          <a:solidFill>
            <a:schemeClr val="accent5"/>
          </a:solidFill>
        </p:spPr>
        <p:txBody>
          <a:bodyPr/>
          <a:lstStyle>
            <a:lvl1pPr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0" name="図プレースホルダー 5"/>
          <p:cNvSpPr>
            <a:spLocks noGrp="1"/>
          </p:cNvSpPr>
          <p:nvPr>
            <p:ph type="pic" sz="quarter" idx="18" hasCustomPrompt="1"/>
          </p:nvPr>
        </p:nvSpPr>
        <p:spPr>
          <a:xfrm>
            <a:off x="3685502" y="6628665"/>
            <a:ext cx="3600000" cy="3600000"/>
          </a:xfrm>
          <a:solidFill>
            <a:schemeClr val="accent4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1" name="図プレースホルダー 5"/>
          <p:cNvSpPr>
            <a:spLocks noGrp="1"/>
          </p:cNvSpPr>
          <p:nvPr>
            <p:ph type="pic" sz="quarter" idx="19" hasCustomPrompt="1"/>
          </p:nvPr>
        </p:nvSpPr>
        <p:spPr>
          <a:xfrm>
            <a:off x="7335073" y="6628665"/>
            <a:ext cx="3600000" cy="3600000"/>
          </a:xfrm>
          <a:solidFill>
            <a:schemeClr val="accent2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2" name="図プレースホルダー 5"/>
          <p:cNvSpPr>
            <a:spLocks noGrp="1"/>
          </p:cNvSpPr>
          <p:nvPr>
            <p:ph type="pic" sz="quarter" idx="20" hasCustomPrompt="1"/>
          </p:nvPr>
        </p:nvSpPr>
        <p:spPr>
          <a:xfrm>
            <a:off x="10985934" y="6628665"/>
            <a:ext cx="3600000" cy="3600000"/>
          </a:xfrm>
          <a:solidFill>
            <a:schemeClr val="accent3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3" name="図プレースホルダー 5"/>
          <p:cNvSpPr>
            <a:spLocks noGrp="1"/>
          </p:cNvSpPr>
          <p:nvPr>
            <p:ph type="pic" sz="quarter" idx="21" hasCustomPrompt="1"/>
          </p:nvPr>
        </p:nvSpPr>
        <p:spPr>
          <a:xfrm>
            <a:off x="14634216" y="6628665"/>
            <a:ext cx="3600000" cy="3600000"/>
          </a:xfrm>
          <a:solidFill>
            <a:schemeClr val="accent1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6" name="タイトル 1"/>
          <p:cNvSpPr>
            <a:spLocks noGrp="1"/>
          </p:cNvSpPr>
          <p:nvPr>
            <p:ph type="title" hasCustomPrompt="1"/>
          </p:nvPr>
        </p:nvSpPr>
        <p:spPr>
          <a:xfrm>
            <a:off x="725714" y="3955852"/>
            <a:ext cx="16822057" cy="1350907"/>
          </a:xfrm>
        </p:spPr>
        <p:txBody>
          <a:bodyPr anchor="b">
            <a:normAutofit/>
          </a:bodyPr>
          <a:lstStyle>
            <a:lvl1pPr algn="ctr"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7522233" y="5321983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725714" y="5394653"/>
            <a:ext cx="16822057" cy="935442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円/楕円 23"/>
          <p:cNvSpPr/>
          <p:nvPr userDrawn="1"/>
        </p:nvSpPr>
        <p:spPr>
          <a:xfrm>
            <a:off x="17313986" y="5243147"/>
            <a:ext cx="757710" cy="7577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354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75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6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4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4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4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4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4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4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6" grpId="0"/>
      <p:bldP spid="17" grpId="0" animBg="1"/>
      <p:bldP spid="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0" y="0"/>
            <a:ext cx="51435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-1" y="5143500"/>
            <a:ext cx="9142413" cy="51435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図プレースホルダー 3"/>
          <p:cNvSpPr>
            <a:spLocks noGrp="1"/>
          </p:cNvSpPr>
          <p:nvPr>
            <p:ph type="pic" sz="quarter" idx="13" hasCustomPrompt="1"/>
          </p:nvPr>
        </p:nvSpPr>
        <p:spPr>
          <a:xfrm>
            <a:off x="5120145" y="0"/>
            <a:ext cx="7119405" cy="51435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9" name="図プレースホルダー 3"/>
          <p:cNvSpPr>
            <a:spLocks noGrp="1"/>
          </p:cNvSpPr>
          <p:nvPr>
            <p:ph type="pic" sz="quarter" idx="14" hasCustomPrompt="1"/>
          </p:nvPr>
        </p:nvSpPr>
        <p:spPr>
          <a:xfrm>
            <a:off x="12239550" y="0"/>
            <a:ext cx="6046863" cy="51435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9142413" y="5143500"/>
            <a:ext cx="410525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図プレースホルダー 3"/>
          <p:cNvSpPr>
            <a:spLocks noGrp="1"/>
          </p:cNvSpPr>
          <p:nvPr>
            <p:ph type="pic" sz="quarter" idx="15" hasCustomPrompt="1"/>
          </p:nvPr>
        </p:nvSpPr>
        <p:spPr>
          <a:xfrm>
            <a:off x="13247662" y="5143500"/>
            <a:ext cx="5029236" cy="51435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2" name="タイトル 1"/>
          <p:cNvSpPr>
            <a:spLocks noGrp="1"/>
          </p:cNvSpPr>
          <p:nvPr>
            <p:ph type="title" hasCustomPrompt="1"/>
          </p:nvPr>
        </p:nvSpPr>
        <p:spPr>
          <a:xfrm>
            <a:off x="214214" y="751012"/>
            <a:ext cx="4680520" cy="1566931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214214" y="2552574"/>
            <a:ext cx="4680521" cy="2230886"/>
          </a:xfrm>
        </p:spPr>
        <p:txBody>
          <a:bodyPr anchor="t">
            <a:noAutofit/>
          </a:bodyPr>
          <a:lstStyle>
            <a:lvl1pPr algn="ctr">
              <a:defRPr sz="20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9287222" y="5359524"/>
            <a:ext cx="3816424" cy="4680520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4714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50"/>
                            </p:stCondLst>
                            <p:childTnLst>
                              <p:par>
                                <p:cTn id="2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5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5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円/楕円 10"/>
          <p:cNvSpPr/>
          <p:nvPr userDrawn="1"/>
        </p:nvSpPr>
        <p:spPr>
          <a:xfrm>
            <a:off x="9359230" y="6032159"/>
            <a:ext cx="1296145" cy="129614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1" y="0"/>
            <a:ext cx="18286413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351118" y="616496"/>
            <a:ext cx="9577064" cy="1203151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6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862286" y="0"/>
            <a:ext cx="7260600" cy="102870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8567142" y="1834871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351118" y="1907541"/>
            <a:ext cx="9577064" cy="935442"/>
          </a:xfrm>
        </p:spPr>
        <p:txBody>
          <a:bodyPr anchor="t">
            <a:noAutofit/>
          </a:bodyPr>
          <a:lstStyle>
            <a:lvl1pPr algn="l">
              <a:defRPr sz="3200" i="1" baseline="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8351118" y="3271292"/>
            <a:ext cx="9577064" cy="1656184"/>
          </a:xfrm>
        </p:spPr>
        <p:txBody>
          <a:bodyPr anchor="b">
            <a:normAutofit/>
          </a:bodyPr>
          <a:lstStyle>
            <a:lvl1pPr algn="l"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図プレースホルダー 12"/>
          <p:cNvSpPr>
            <a:spLocks noGrp="1"/>
          </p:cNvSpPr>
          <p:nvPr>
            <p:ph type="pic" sz="quarter" idx="17" hasCustomPrompt="1"/>
          </p:nvPr>
        </p:nvSpPr>
        <p:spPr>
          <a:xfrm>
            <a:off x="9694707" y="6367636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2" name="円/楕円 11"/>
          <p:cNvSpPr/>
          <p:nvPr userDrawn="1"/>
        </p:nvSpPr>
        <p:spPr>
          <a:xfrm>
            <a:off x="12334438" y="6032158"/>
            <a:ext cx="1296145" cy="1296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15308431" y="6032157"/>
            <a:ext cx="1296145" cy="129614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図プレースホルダー 12"/>
          <p:cNvSpPr>
            <a:spLocks noGrp="1"/>
          </p:cNvSpPr>
          <p:nvPr>
            <p:ph type="pic" sz="quarter" idx="18" hasCustomPrompt="1"/>
          </p:nvPr>
        </p:nvSpPr>
        <p:spPr>
          <a:xfrm>
            <a:off x="12669915" y="6367635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5" name="図プレースホルダー 12"/>
          <p:cNvSpPr>
            <a:spLocks noGrp="1"/>
          </p:cNvSpPr>
          <p:nvPr>
            <p:ph type="pic" sz="quarter" idx="19" hasCustomPrompt="1"/>
          </p:nvPr>
        </p:nvSpPr>
        <p:spPr>
          <a:xfrm>
            <a:off x="15643908" y="6367634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8796290" y="7472981"/>
            <a:ext cx="2448272" cy="935442"/>
          </a:xfrm>
        </p:spPr>
        <p:txBody>
          <a:bodyPr anchor="t">
            <a:noAutofit/>
          </a:bodyPr>
          <a:lstStyle>
            <a:lvl1pPr algn="ctr">
              <a:defRPr sz="24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1765298" y="7472981"/>
            <a:ext cx="2448272" cy="935442"/>
          </a:xfrm>
        </p:spPr>
        <p:txBody>
          <a:bodyPr anchor="t">
            <a:noAutofit/>
          </a:bodyPr>
          <a:lstStyle>
            <a:lvl1pPr algn="ctr">
              <a:defRPr sz="24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4732367" y="7470636"/>
            <a:ext cx="2448272" cy="935442"/>
          </a:xfrm>
        </p:spPr>
        <p:txBody>
          <a:bodyPr anchor="t">
            <a:noAutofit/>
          </a:bodyPr>
          <a:lstStyle>
            <a:lvl1pPr algn="ctr">
              <a:defRPr sz="24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039300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50"/>
                            </p:stCondLst>
                            <p:childTnLst>
                              <p:par>
                                <p:cTn id="2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allAtOnce"/>
      <p:bldP spid="10" grpId="0"/>
      <p:bldP spid="14" grpId="0"/>
      <p:bldP spid="15" grpId="0"/>
      <p:bldP spid="1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ateg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0" y="5965370"/>
            <a:ext cx="18286413" cy="432162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462" y="4451598"/>
            <a:ext cx="1009181" cy="1513772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1034" y="4457082"/>
            <a:ext cx="981758" cy="1508288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5154" y="4160910"/>
            <a:ext cx="1206628" cy="1804459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5418" y="3705682"/>
            <a:ext cx="1061284" cy="2259688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4825" y="3628895"/>
            <a:ext cx="1173721" cy="2336475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6314" y="3283360"/>
            <a:ext cx="1170979" cy="2682009"/>
          </a:xfrm>
          <a:prstGeom prst="rect">
            <a:avLst/>
          </a:prstGeom>
        </p:spPr>
      </p:pic>
      <p:sp>
        <p:nvSpPr>
          <p:cNvPr id="29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042793" y="2918326"/>
            <a:ext cx="4389120" cy="720080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3223052" y="2062221"/>
            <a:ext cx="4389120" cy="720080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10287125" y="1516812"/>
            <a:ext cx="4389120" cy="720080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7884580" y="2386311"/>
            <a:ext cx="4389120" cy="720080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5726308" y="1206116"/>
            <a:ext cx="4389120" cy="720080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12697243" y="647313"/>
            <a:ext cx="4389120" cy="720080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36" name="直線コネクタ 35"/>
          <p:cNvCxnSpPr>
            <a:stCxn id="29" idx="2"/>
          </p:cNvCxnSpPr>
          <p:nvPr userDrawn="1"/>
        </p:nvCxnSpPr>
        <p:spPr>
          <a:xfrm>
            <a:off x="3237353" y="3638406"/>
            <a:ext cx="0" cy="672337"/>
          </a:xfrm>
          <a:prstGeom prst="line">
            <a:avLst/>
          </a:prstGeom>
          <a:ln w="28575"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/>
          <p:nvPr userDrawn="1"/>
        </p:nvCxnSpPr>
        <p:spPr>
          <a:xfrm>
            <a:off x="5425323" y="2917371"/>
            <a:ext cx="0" cy="1383775"/>
          </a:xfrm>
          <a:prstGeom prst="line">
            <a:avLst/>
          </a:prstGeom>
          <a:ln w="28575">
            <a:solidFill>
              <a:schemeClr val="accent3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/>
          <p:nvPr userDrawn="1"/>
        </p:nvCxnSpPr>
        <p:spPr>
          <a:xfrm>
            <a:off x="7903696" y="2046514"/>
            <a:ext cx="0" cy="1898912"/>
          </a:xfrm>
          <a:prstGeom prst="line">
            <a:avLst/>
          </a:prstGeom>
          <a:ln w="28575">
            <a:solidFill>
              <a:schemeClr val="accent2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/>
          <p:nvPr userDrawn="1"/>
        </p:nvCxnSpPr>
        <p:spPr>
          <a:xfrm>
            <a:off x="10068670" y="3148370"/>
            <a:ext cx="0" cy="335059"/>
          </a:xfrm>
          <a:prstGeom prst="line">
            <a:avLst/>
          </a:prstGeom>
          <a:ln w="28575">
            <a:solidFill>
              <a:schemeClr val="accent4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/>
          <p:nvPr userDrawn="1"/>
        </p:nvCxnSpPr>
        <p:spPr>
          <a:xfrm>
            <a:off x="12481685" y="2261998"/>
            <a:ext cx="0" cy="1221431"/>
          </a:xfrm>
          <a:prstGeom prst="line">
            <a:avLst/>
          </a:prstGeom>
          <a:ln w="28575">
            <a:solidFill>
              <a:schemeClr val="accent5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/>
          <p:nvPr userDrawn="1"/>
        </p:nvCxnSpPr>
        <p:spPr>
          <a:xfrm>
            <a:off x="14906985" y="1384448"/>
            <a:ext cx="0" cy="1763922"/>
          </a:xfrm>
          <a:prstGeom prst="line">
            <a:avLst/>
          </a:prstGeom>
          <a:ln w="28575">
            <a:solidFill>
              <a:schemeClr val="accent6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タイトル 1"/>
          <p:cNvSpPr>
            <a:spLocks noGrp="1"/>
          </p:cNvSpPr>
          <p:nvPr>
            <p:ph type="title" hasCustomPrompt="1"/>
          </p:nvPr>
        </p:nvSpPr>
        <p:spPr>
          <a:xfrm>
            <a:off x="725714" y="6321681"/>
            <a:ext cx="16822057" cy="1350907"/>
          </a:xfrm>
        </p:spPr>
        <p:txBody>
          <a:bodyPr anchor="b">
            <a:normAutofit/>
          </a:bodyPr>
          <a:lstStyle>
            <a:lvl1pPr algn="ctr"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正方形/長方形 53"/>
          <p:cNvSpPr/>
          <p:nvPr userDrawn="1"/>
        </p:nvSpPr>
        <p:spPr>
          <a:xfrm>
            <a:off x="7522233" y="7687812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テキスト プレースホルダー 6"/>
          <p:cNvSpPr>
            <a:spLocks noGrp="1"/>
          </p:cNvSpPr>
          <p:nvPr>
            <p:ph type="body" sz="quarter" idx="42" hasCustomPrompt="1"/>
          </p:nvPr>
        </p:nvSpPr>
        <p:spPr>
          <a:xfrm>
            <a:off x="430238" y="7982857"/>
            <a:ext cx="17425936" cy="1669143"/>
          </a:xfrm>
        </p:spPr>
        <p:txBody>
          <a:bodyPr>
            <a:noAutofit/>
          </a:bodyPr>
          <a:lstStyle>
            <a:lvl1pPr algn="ctr">
              <a:defRPr sz="2000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17893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25"/>
                            </p:stCondLst>
                            <p:childTnLst>
                              <p:par>
                                <p:cTn id="24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275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775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50"/>
                            </p:stCondLst>
                            <p:childTnLst>
                              <p:par>
                                <p:cTn id="3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300"/>
                            </p:stCondLst>
                            <p:childTnLst>
                              <p:par>
                                <p:cTn id="4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800"/>
                            </p:stCondLst>
                            <p:childTnLst>
                              <p:par>
                                <p:cTn id="4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575"/>
                            </p:stCondLst>
                            <p:childTnLst>
                              <p:par>
                                <p:cTn id="54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325"/>
                            </p:stCondLst>
                            <p:childTnLst>
                              <p:par>
                                <p:cTn id="5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825"/>
                            </p:stCondLst>
                            <p:childTnLst>
                              <p:par>
                                <p:cTn id="6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600"/>
                            </p:stCondLst>
                            <p:childTnLst>
                              <p:par>
                                <p:cTn id="6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9350"/>
                            </p:stCondLst>
                            <p:childTnLst>
                              <p:par>
                                <p:cTn id="7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9850"/>
                            </p:stCondLst>
                            <p:childTnLst>
                              <p:par>
                                <p:cTn id="7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625"/>
                            </p:stCondLst>
                            <p:childTnLst>
                              <p:par>
                                <p:cTn id="84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1375"/>
                            </p:stCondLst>
                            <p:childTnLst>
                              <p:par>
                                <p:cTn id="8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875"/>
                            </p:stCondLst>
                            <p:childTnLst>
                              <p:par>
                                <p:cTn id="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2650"/>
                            </p:stCondLst>
                            <p:childTnLst>
                              <p:par>
                                <p:cTn id="9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3250"/>
                            </p:stCondLst>
                            <p:childTnLst>
                              <p:par>
                                <p:cTn id="108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9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/>
      <p:bldP spid="54" grpId="0" animBg="1"/>
      <p:bldP spid="5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Opin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グループ化 28"/>
          <p:cNvGrpSpPr/>
          <p:nvPr userDrawn="1"/>
        </p:nvGrpSpPr>
        <p:grpSpPr>
          <a:xfrm>
            <a:off x="8014097" y="55909"/>
            <a:ext cx="10272315" cy="6722912"/>
            <a:chOff x="7426437" y="55909"/>
            <a:chExt cx="10859975" cy="6722912"/>
          </a:xfrm>
        </p:grpSpPr>
        <p:sp>
          <p:nvSpPr>
            <p:cNvPr id="13" name="正方形/長方形 12"/>
            <p:cNvSpPr/>
            <p:nvPr userDrawn="1"/>
          </p:nvSpPr>
          <p:spPr>
            <a:xfrm>
              <a:off x="10859975" y="111818"/>
              <a:ext cx="7426437" cy="66670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直角三角形 11"/>
            <p:cNvSpPr/>
            <p:nvPr userDrawn="1"/>
          </p:nvSpPr>
          <p:spPr>
            <a:xfrm flipH="1">
              <a:off x="7426437" y="55909"/>
              <a:ext cx="3433538" cy="6722912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" name="正方形/長方形 1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255" y="707944"/>
            <a:ext cx="1923834" cy="6070878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4" name="図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290" y="1526595"/>
            <a:ext cx="1780558" cy="5252227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6" name="正方形/長方形 5"/>
          <p:cNvSpPr/>
          <p:nvPr userDrawn="1"/>
        </p:nvSpPr>
        <p:spPr>
          <a:xfrm>
            <a:off x="0" y="6778822"/>
            <a:ext cx="18286413" cy="350817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タイトル 1"/>
          <p:cNvSpPr>
            <a:spLocks noGrp="1"/>
          </p:cNvSpPr>
          <p:nvPr userDrawn="1">
            <p:ph type="title" hasCustomPrompt="1"/>
          </p:nvPr>
        </p:nvSpPr>
        <p:spPr>
          <a:xfrm>
            <a:off x="725714" y="6956681"/>
            <a:ext cx="16822057" cy="1350907"/>
          </a:xfrm>
        </p:spPr>
        <p:txBody>
          <a:bodyPr anchor="b">
            <a:normAutofit/>
          </a:bodyPr>
          <a:lstStyle>
            <a:lvl1pPr algn="ctr"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7522233" y="8322812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プレースホルダー 6"/>
          <p:cNvSpPr>
            <a:spLocks noGrp="1"/>
          </p:cNvSpPr>
          <p:nvPr userDrawn="1">
            <p:ph type="body" sz="quarter" idx="42" hasCustomPrompt="1"/>
          </p:nvPr>
        </p:nvSpPr>
        <p:spPr>
          <a:xfrm>
            <a:off x="11651672" y="596076"/>
            <a:ext cx="6054437" cy="1232724"/>
          </a:xfrm>
        </p:spPr>
        <p:txBody>
          <a:bodyPr>
            <a:noAutofit/>
          </a:bodyPr>
          <a:lstStyle>
            <a:lvl1pPr algn="l">
              <a:defRPr sz="6600" b="0" i="0" u="none" baseline="0">
                <a:solidFill>
                  <a:schemeClr val="accent1"/>
                </a:solidFill>
                <a:latin typeface="+mj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0" name="テキスト プレースホルダー 6"/>
          <p:cNvSpPr>
            <a:spLocks noGrp="1"/>
          </p:cNvSpPr>
          <p:nvPr userDrawn="1">
            <p:ph type="body" sz="quarter" idx="43" hasCustomPrompt="1"/>
          </p:nvPr>
        </p:nvSpPr>
        <p:spPr>
          <a:xfrm>
            <a:off x="457943" y="596076"/>
            <a:ext cx="5679617" cy="1232724"/>
          </a:xfrm>
        </p:spPr>
        <p:txBody>
          <a:bodyPr>
            <a:noAutofit/>
          </a:bodyPr>
          <a:lstStyle>
            <a:lvl1pPr algn="r">
              <a:defRPr sz="6600" b="0" i="0" u="none" baseline="0">
                <a:solidFill>
                  <a:schemeClr val="accent5"/>
                </a:solidFill>
                <a:latin typeface="+mj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1" name="テキスト プレースホルダー 6"/>
          <p:cNvSpPr>
            <a:spLocks noGrp="1"/>
          </p:cNvSpPr>
          <p:nvPr userDrawn="1">
            <p:ph type="body" sz="quarter" idx="44" hasCustomPrompt="1"/>
          </p:nvPr>
        </p:nvSpPr>
        <p:spPr>
          <a:xfrm>
            <a:off x="430238" y="8532911"/>
            <a:ext cx="17425936" cy="1497780"/>
          </a:xfrm>
        </p:spPr>
        <p:txBody>
          <a:bodyPr>
            <a:noAutofit/>
          </a:bodyPr>
          <a:lstStyle>
            <a:lvl1pPr algn="ctr">
              <a:defRPr sz="2000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 userDrawn="1">
            <p:ph type="body" sz="quarter" idx="45" hasCustomPrompt="1"/>
          </p:nvPr>
        </p:nvSpPr>
        <p:spPr>
          <a:xfrm>
            <a:off x="1091352" y="2895600"/>
            <a:ext cx="5277087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円/楕円 14"/>
          <p:cNvSpPr/>
          <p:nvPr userDrawn="1"/>
        </p:nvSpPr>
        <p:spPr>
          <a:xfrm>
            <a:off x="535674" y="3182774"/>
            <a:ext cx="409325" cy="40932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プレースホルダー 6"/>
          <p:cNvSpPr>
            <a:spLocks noGrp="1"/>
          </p:cNvSpPr>
          <p:nvPr userDrawn="1">
            <p:ph type="body" sz="quarter" idx="46" hasCustomPrompt="1"/>
          </p:nvPr>
        </p:nvSpPr>
        <p:spPr>
          <a:xfrm>
            <a:off x="1091352" y="4045528"/>
            <a:ext cx="5277087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円/楕円 16"/>
          <p:cNvSpPr/>
          <p:nvPr userDrawn="1"/>
        </p:nvSpPr>
        <p:spPr>
          <a:xfrm>
            <a:off x="541721" y="4332702"/>
            <a:ext cx="409325" cy="40932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6"/>
          <p:cNvSpPr>
            <a:spLocks noGrp="1"/>
          </p:cNvSpPr>
          <p:nvPr userDrawn="1">
            <p:ph type="body" sz="quarter" idx="47" hasCustomPrompt="1"/>
          </p:nvPr>
        </p:nvSpPr>
        <p:spPr>
          <a:xfrm>
            <a:off x="1091352" y="5195455"/>
            <a:ext cx="5277087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円/楕円 18"/>
          <p:cNvSpPr/>
          <p:nvPr userDrawn="1"/>
        </p:nvSpPr>
        <p:spPr>
          <a:xfrm>
            <a:off x="535674" y="5482629"/>
            <a:ext cx="409325" cy="40932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6"/>
          <p:cNvSpPr>
            <a:spLocks noGrp="1"/>
          </p:cNvSpPr>
          <p:nvPr userDrawn="1">
            <p:ph type="body" sz="quarter" idx="48" hasCustomPrompt="1"/>
          </p:nvPr>
        </p:nvSpPr>
        <p:spPr>
          <a:xfrm>
            <a:off x="12558306" y="2898757"/>
            <a:ext cx="5277087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円/楕円 23"/>
          <p:cNvSpPr/>
          <p:nvPr userDrawn="1"/>
        </p:nvSpPr>
        <p:spPr>
          <a:xfrm>
            <a:off x="12002628" y="3185931"/>
            <a:ext cx="409325" cy="4093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プレースホルダー 6"/>
          <p:cNvSpPr>
            <a:spLocks noGrp="1"/>
          </p:cNvSpPr>
          <p:nvPr userDrawn="1">
            <p:ph type="body" sz="quarter" idx="49" hasCustomPrompt="1"/>
          </p:nvPr>
        </p:nvSpPr>
        <p:spPr>
          <a:xfrm>
            <a:off x="12558306" y="4048685"/>
            <a:ext cx="5277087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円/楕円 25"/>
          <p:cNvSpPr/>
          <p:nvPr userDrawn="1"/>
        </p:nvSpPr>
        <p:spPr>
          <a:xfrm>
            <a:off x="12002628" y="4335859"/>
            <a:ext cx="409325" cy="4093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プレースホルダー 6"/>
          <p:cNvSpPr>
            <a:spLocks noGrp="1"/>
          </p:cNvSpPr>
          <p:nvPr userDrawn="1">
            <p:ph type="body" sz="quarter" idx="50" hasCustomPrompt="1"/>
          </p:nvPr>
        </p:nvSpPr>
        <p:spPr>
          <a:xfrm>
            <a:off x="12558306" y="5198612"/>
            <a:ext cx="5277087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円/楕円 27"/>
          <p:cNvSpPr/>
          <p:nvPr userDrawn="1"/>
        </p:nvSpPr>
        <p:spPr>
          <a:xfrm>
            <a:off x="12002628" y="5485786"/>
            <a:ext cx="409325" cy="4093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3199615" y="1838884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 userDrawn="1"/>
        </p:nvSpPr>
        <p:spPr>
          <a:xfrm>
            <a:off x="11055142" y="1838884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7869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75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0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0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80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8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90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95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0"/>
                            </p:stCondLst>
                            <p:childTnLst>
                              <p:par>
                                <p:cTn id="8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85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  <p:bldP spid="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/>
      <p:bldP spid="2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/>
      <p:bldP spid="30" grpId="0" animBg="1"/>
      <p:bldP spid="31" grpId="0" animBg="1"/>
    </p:bld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 userDrawn="1"/>
        </p:nvSpPr>
        <p:spPr>
          <a:xfrm>
            <a:off x="-1" y="-1"/>
            <a:ext cx="18286413" cy="622662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9146" y="462980"/>
            <a:ext cx="7911618" cy="6409096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0301" y="1425361"/>
            <a:ext cx="3830770" cy="5446715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296" y="2706412"/>
            <a:ext cx="2044962" cy="4165664"/>
          </a:xfrm>
          <a:prstGeom prst="rect">
            <a:avLst/>
          </a:prstGeom>
        </p:spPr>
      </p:pic>
      <p:sp>
        <p:nvSpPr>
          <p:cNvPr id="11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3394909" y="3236669"/>
            <a:ext cx="1709737" cy="310515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2" name="図プレースホルダー 8"/>
          <p:cNvSpPr>
            <a:spLocks noGrp="1"/>
          </p:cNvSpPr>
          <p:nvPr>
            <p:ph type="pic" sz="quarter" idx="13" hasCustomPrompt="1"/>
          </p:nvPr>
        </p:nvSpPr>
        <p:spPr>
          <a:xfrm>
            <a:off x="5489811" y="733010"/>
            <a:ext cx="7335815" cy="405623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3" name="図プレースホルダー 8"/>
          <p:cNvSpPr>
            <a:spLocks noGrp="1"/>
          </p:cNvSpPr>
          <p:nvPr>
            <p:ph type="pic" sz="quarter" idx="14" hasCustomPrompt="1"/>
          </p:nvPr>
        </p:nvSpPr>
        <p:spPr>
          <a:xfrm>
            <a:off x="13257470" y="1924050"/>
            <a:ext cx="3314700" cy="443458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6" name="タイトル 1"/>
          <p:cNvSpPr>
            <a:spLocks noGrp="1"/>
          </p:cNvSpPr>
          <p:nvPr>
            <p:ph type="title" hasCustomPrompt="1"/>
          </p:nvPr>
        </p:nvSpPr>
        <p:spPr>
          <a:xfrm>
            <a:off x="725714" y="6771615"/>
            <a:ext cx="16822057" cy="1350907"/>
          </a:xfrm>
        </p:spPr>
        <p:txBody>
          <a:bodyPr anchor="b">
            <a:normAutofit/>
          </a:bodyPr>
          <a:lstStyle>
            <a:lvl1pPr algn="ctr"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7522233" y="8137746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42" hasCustomPrompt="1"/>
          </p:nvPr>
        </p:nvSpPr>
        <p:spPr>
          <a:xfrm>
            <a:off x="430238" y="8432792"/>
            <a:ext cx="17425936" cy="1509494"/>
          </a:xfrm>
        </p:spPr>
        <p:txBody>
          <a:bodyPr>
            <a:noAutofit/>
          </a:bodyPr>
          <a:lstStyle>
            <a:lvl1pPr algn="ctr">
              <a:defRPr sz="2000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5577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1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1" grpId="0"/>
      <p:bldP spid="12" grpId="0"/>
      <p:bldP spid="13" grpId="0"/>
      <p:bldP spid="16" grpId="0"/>
      <p:bldP spid="17" grpId="0" animBg="1"/>
      <p:bldP spid="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正方形/長方形 25"/>
          <p:cNvSpPr/>
          <p:nvPr userDrawn="1"/>
        </p:nvSpPr>
        <p:spPr>
          <a:xfrm>
            <a:off x="-1" y="6350000"/>
            <a:ext cx="18286413" cy="3937000"/>
          </a:xfrm>
          <a:prstGeom prst="rect">
            <a:avLst/>
          </a:prstGeom>
          <a:solidFill>
            <a:schemeClr val="tx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" name="正方形/長方形 1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3072630" y="246956"/>
            <a:ext cx="14349567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/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図プレースホルダー 19"/>
          <p:cNvSpPr>
            <a:spLocks noGrp="1"/>
          </p:cNvSpPr>
          <p:nvPr>
            <p:ph type="pic" sz="quarter" idx="12" hasCustomPrompt="1"/>
          </p:nvPr>
        </p:nvSpPr>
        <p:spPr>
          <a:xfrm>
            <a:off x="803048" y="3255738"/>
            <a:ext cx="8534400" cy="4800600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6" name="角丸四角形 7"/>
          <p:cNvSpPr/>
          <p:nvPr userDrawn="1"/>
        </p:nvSpPr>
        <p:spPr>
          <a:xfrm>
            <a:off x="803274" y="2768375"/>
            <a:ext cx="8534400" cy="487140"/>
          </a:xfrm>
          <a:custGeom>
            <a:avLst/>
            <a:gdLst/>
            <a:ahLst/>
            <a:cxnLst/>
            <a:rect l="l" t="t" r="r" b="b"/>
            <a:pathLst>
              <a:path w="8534400" h="487140">
                <a:moveTo>
                  <a:pt x="148176" y="0"/>
                </a:moveTo>
                <a:lnTo>
                  <a:pt x="8386224" y="0"/>
                </a:lnTo>
                <a:cubicBezTo>
                  <a:pt x="8468059" y="0"/>
                  <a:pt x="8534400" y="66341"/>
                  <a:pt x="8534400" y="148176"/>
                </a:cubicBezTo>
                <a:lnTo>
                  <a:pt x="8534400" y="487140"/>
                </a:lnTo>
                <a:lnTo>
                  <a:pt x="0" y="487140"/>
                </a:lnTo>
                <a:lnTo>
                  <a:pt x="0" y="148176"/>
                </a:lnTo>
                <a:cubicBezTo>
                  <a:pt x="0" y="66341"/>
                  <a:pt x="66341" y="0"/>
                  <a:pt x="14817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803274" y="3192015"/>
            <a:ext cx="8534400" cy="635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8" name="グループ化 17"/>
          <p:cNvGrpSpPr/>
          <p:nvPr userDrawn="1"/>
        </p:nvGrpSpPr>
        <p:grpSpPr>
          <a:xfrm>
            <a:off x="985610" y="2907170"/>
            <a:ext cx="542925" cy="142875"/>
            <a:chOff x="2524125" y="1614487"/>
            <a:chExt cx="542925" cy="142875"/>
          </a:xfrm>
        </p:grpSpPr>
        <p:sp>
          <p:nvSpPr>
            <p:cNvPr id="19" name="円/楕円 18"/>
            <p:cNvSpPr/>
            <p:nvPr userDrawn="1"/>
          </p:nvSpPr>
          <p:spPr>
            <a:xfrm>
              <a:off x="2524125" y="1614487"/>
              <a:ext cx="142875" cy="1428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円/楕円 19"/>
            <p:cNvSpPr/>
            <p:nvPr userDrawn="1"/>
          </p:nvSpPr>
          <p:spPr>
            <a:xfrm>
              <a:off x="2724150" y="1614487"/>
              <a:ext cx="142875" cy="14287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円/楕円 20"/>
            <p:cNvSpPr/>
            <p:nvPr userDrawn="1"/>
          </p:nvSpPr>
          <p:spPr>
            <a:xfrm>
              <a:off x="2924175" y="1614487"/>
              <a:ext cx="142875" cy="1428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2" name="グループ化 21"/>
          <p:cNvGrpSpPr/>
          <p:nvPr userDrawn="1"/>
        </p:nvGrpSpPr>
        <p:grpSpPr>
          <a:xfrm>
            <a:off x="8958034" y="2883357"/>
            <a:ext cx="200026" cy="190500"/>
            <a:chOff x="7781924" y="1704975"/>
            <a:chExt cx="200026" cy="190500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3" name="正方形/長方形 22"/>
            <p:cNvSpPr/>
            <p:nvPr userDrawn="1"/>
          </p:nvSpPr>
          <p:spPr>
            <a:xfrm>
              <a:off x="7781925" y="1704975"/>
              <a:ext cx="200025" cy="476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正方形/長方形 23"/>
            <p:cNvSpPr/>
            <p:nvPr userDrawn="1"/>
          </p:nvSpPr>
          <p:spPr>
            <a:xfrm>
              <a:off x="7781925" y="1776413"/>
              <a:ext cx="200025" cy="476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正方形/長方形 24"/>
            <p:cNvSpPr/>
            <p:nvPr userDrawn="1"/>
          </p:nvSpPr>
          <p:spPr>
            <a:xfrm>
              <a:off x="7781924" y="1847850"/>
              <a:ext cx="200025" cy="476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8" name="正方形/長方形 37"/>
          <p:cNvSpPr/>
          <p:nvPr userDrawn="1"/>
        </p:nvSpPr>
        <p:spPr>
          <a:xfrm rot="2700000">
            <a:off x="2387421" y="4360030"/>
            <a:ext cx="12778290" cy="9622369"/>
          </a:xfrm>
          <a:custGeom>
            <a:avLst/>
            <a:gdLst/>
            <a:ahLst/>
            <a:cxnLst/>
            <a:rect l="l" t="t" r="r" b="b"/>
            <a:pathLst>
              <a:path w="12778290" h="9622369">
                <a:moveTo>
                  <a:pt x="2350963" y="1"/>
                </a:moveTo>
                <a:lnTo>
                  <a:pt x="12778290" y="0"/>
                </a:lnTo>
                <a:lnTo>
                  <a:pt x="3155921" y="9622369"/>
                </a:lnTo>
                <a:lnTo>
                  <a:pt x="0" y="9622369"/>
                </a:lnTo>
                <a:lnTo>
                  <a:pt x="5986665" y="3635704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9873123" y="6594216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782631" y="6715047"/>
            <a:ext cx="7794169" cy="225115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48" hasCustomPrompt="1"/>
          </p:nvPr>
        </p:nvSpPr>
        <p:spPr>
          <a:xfrm>
            <a:off x="10428801" y="2786683"/>
            <a:ext cx="7122599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円/楕円 31"/>
          <p:cNvSpPr/>
          <p:nvPr userDrawn="1"/>
        </p:nvSpPr>
        <p:spPr>
          <a:xfrm>
            <a:off x="9873123" y="3073857"/>
            <a:ext cx="409325" cy="40932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49" hasCustomPrompt="1"/>
          </p:nvPr>
        </p:nvSpPr>
        <p:spPr>
          <a:xfrm>
            <a:off x="10428801" y="3936611"/>
            <a:ext cx="7122599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円/楕円 33"/>
          <p:cNvSpPr/>
          <p:nvPr userDrawn="1"/>
        </p:nvSpPr>
        <p:spPr>
          <a:xfrm>
            <a:off x="9873123" y="4223785"/>
            <a:ext cx="409325" cy="40932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50" hasCustomPrompt="1"/>
          </p:nvPr>
        </p:nvSpPr>
        <p:spPr>
          <a:xfrm>
            <a:off x="10428801" y="5086538"/>
            <a:ext cx="7122599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円/楕円 35"/>
          <p:cNvSpPr/>
          <p:nvPr userDrawn="1"/>
        </p:nvSpPr>
        <p:spPr>
          <a:xfrm>
            <a:off x="9873123" y="5373712"/>
            <a:ext cx="409325" cy="40932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円/楕円 36"/>
          <p:cNvSpPr/>
          <p:nvPr userDrawn="1"/>
        </p:nvSpPr>
        <p:spPr>
          <a:xfrm>
            <a:off x="2333099" y="1358472"/>
            <a:ext cx="576064" cy="5760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/楕円 13"/>
          <p:cNvSpPr/>
          <p:nvPr userDrawn="1"/>
        </p:nvSpPr>
        <p:spPr>
          <a:xfrm>
            <a:off x="47390" y="0"/>
            <a:ext cx="1368152" cy="1021905"/>
          </a:xfrm>
          <a:custGeom>
            <a:avLst/>
            <a:gdLst/>
            <a:ahLst/>
            <a:cxnLst/>
            <a:rect l="l" t="t" r="r" b="b"/>
            <a:pathLst>
              <a:path w="1368152" h="1021905">
                <a:moveTo>
                  <a:pt x="92597" y="0"/>
                </a:moveTo>
                <a:lnTo>
                  <a:pt x="1275555" y="0"/>
                </a:lnTo>
                <a:cubicBezTo>
                  <a:pt x="1335432" y="98498"/>
                  <a:pt x="1368152" y="214342"/>
                  <a:pt x="1368152" y="337829"/>
                </a:cubicBezTo>
                <a:cubicBezTo>
                  <a:pt x="1368152" y="715634"/>
                  <a:pt x="1061881" y="1021905"/>
                  <a:pt x="684076" y="1021905"/>
                </a:cubicBezTo>
                <a:cubicBezTo>
                  <a:pt x="306271" y="1021905"/>
                  <a:pt x="0" y="715634"/>
                  <a:pt x="0" y="337829"/>
                </a:cubicBezTo>
                <a:cubicBezTo>
                  <a:pt x="0" y="214342"/>
                  <a:pt x="32720" y="98498"/>
                  <a:pt x="92597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円/楕円 39"/>
          <p:cNvSpPr/>
          <p:nvPr userDrawn="1"/>
        </p:nvSpPr>
        <p:spPr>
          <a:xfrm>
            <a:off x="1022872" y="1021906"/>
            <a:ext cx="792088" cy="7920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円/楕円 40"/>
          <p:cNvSpPr/>
          <p:nvPr userDrawn="1"/>
        </p:nvSpPr>
        <p:spPr>
          <a:xfrm>
            <a:off x="1811586" y="223637"/>
            <a:ext cx="992843" cy="99284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0507991" y="9463858"/>
            <a:ext cx="5790697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altLang="ja-JP" dirty="0"/>
              <a:t>The Power of PowerPoint | thepopp.com</a:t>
            </a:r>
            <a:endParaRPr lang="ja-JP" altLang="en-US" dirty="0"/>
          </a:p>
        </p:txBody>
      </p:sp>
      <p:sp>
        <p:nvSpPr>
          <p:cNvPr id="43" name="円/楕円 42"/>
          <p:cNvSpPr/>
          <p:nvPr userDrawn="1"/>
        </p:nvSpPr>
        <p:spPr>
          <a:xfrm>
            <a:off x="16531653" y="9150345"/>
            <a:ext cx="434349" cy="43434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円/楕円 43"/>
          <p:cNvSpPr/>
          <p:nvPr userDrawn="1"/>
        </p:nvSpPr>
        <p:spPr>
          <a:xfrm>
            <a:off x="17151170" y="9166572"/>
            <a:ext cx="1080120" cy="10801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円/楕円 19"/>
          <p:cNvSpPr/>
          <p:nvPr userDrawn="1"/>
        </p:nvSpPr>
        <p:spPr>
          <a:xfrm>
            <a:off x="16289464" y="9704242"/>
            <a:ext cx="720080" cy="582759"/>
          </a:xfrm>
          <a:custGeom>
            <a:avLst/>
            <a:gdLst/>
            <a:ahLst/>
            <a:cxnLst/>
            <a:rect l="l" t="t" r="r" b="b"/>
            <a:pathLst>
              <a:path w="720080" h="582759">
                <a:moveTo>
                  <a:pt x="360040" y="0"/>
                </a:moveTo>
                <a:cubicBezTo>
                  <a:pt x="558884" y="0"/>
                  <a:pt x="720080" y="161195"/>
                  <a:pt x="720080" y="360040"/>
                </a:cubicBezTo>
                <a:cubicBezTo>
                  <a:pt x="720080" y="444579"/>
                  <a:pt x="690944" y="522313"/>
                  <a:pt x="640920" y="582759"/>
                </a:cubicBezTo>
                <a:lnTo>
                  <a:pt x="79160" y="582759"/>
                </a:lnTo>
                <a:cubicBezTo>
                  <a:pt x="29136" y="522313"/>
                  <a:pt x="0" y="444579"/>
                  <a:pt x="0" y="360040"/>
                </a:cubicBezTo>
                <a:cubicBezTo>
                  <a:pt x="0" y="161195"/>
                  <a:pt x="161195" y="0"/>
                  <a:pt x="36004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51170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568486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9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9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4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9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4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9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4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6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4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" presetClass="entr" presetSubtype="6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4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" presetClass="entr" presetSubtype="6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4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" presetClass="entr" presetSubtype="1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50"/>
                            </p:stCondLst>
                            <p:childTnLst>
                              <p:par>
                                <p:cTn id="6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250"/>
                            </p:stCondLst>
                            <p:childTnLst>
                              <p:par>
                                <p:cTn id="7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750"/>
                            </p:stCondLst>
                            <p:childTnLst>
                              <p:par>
                                <p:cTn id="7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3750"/>
                            </p:stCondLst>
                            <p:childTnLst>
                              <p:par>
                                <p:cTn id="1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4250"/>
                            </p:stCondLst>
                            <p:childTnLst>
                              <p:par>
                                <p:cTn id="1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4750"/>
                            </p:stCondLst>
                            <p:childTnLst>
                              <p:par>
                                <p:cTn id="1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250"/>
                            </p:stCondLst>
                            <p:childTnLst>
                              <p:par>
                                <p:cTn id="1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750"/>
                            </p:stCondLst>
                            <p:childTnLst>
                              <p:par>
                                <p:cTn id="1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6250"/>
                            </p:stCondLst>
                            <p:childTnLst>
                              <p:par>
                                <p:cTn id="1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6750"/>
                            </p:stCondLst>
                            <p:childTnLst>
                              <p:par>
                                <p:cTn id="1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7250"/>
                            </p:stCondLst>
                            <p:childTnLst>
                              <p:par>
                                <p:cTn id="14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" grpId="0"/>
      <p:bldP spid="13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38" grpId="0" animBg="1"/>
      <p:bldP spid="28" grpId="0" animBg="1"/>
      <p:bldP spid="2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animBg="1"/>
      <p:bldP spid="3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7" grpId="0" animBg="1"/>
      <p:bldP spid="37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/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and Animated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図プレースホルダー 34"/>
          <p:cNvSpPr>
            <a:spLocks noGrp="1"/>
          </p:cNvSpPr>
          <p:nvPr>
            <p:ph type="pic" sz="quarter" idx="14" hasCustomPrompt="1"/>
          </p:nvPr>
        </p:nvSpPr>
        <p:spPr>
          <a:xfrm>
            <a:off x="2095500" y="0"/>
            <a:ext cx="18286413" cy="10287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6" name="テキスト プレースホルダー 25"/>
          <p:cNvSpPr>
            <a:spLocks noGrp="1"/>
          </p:cNvSpPr>
          <p:nvPr>
            <p:ph type="body" sz="quarter" idx="11" hasCustomPrompt="1"/>
          </p:nvPr>
        </p:nvSpPr>
        <p:spPr>
          <a:xfrm flipH="1">
            <a:off x="1609270" y="0"/>
            <a:ext cx="8606971" cy="10287000"/>
          </a:xfrm>
          <a:prstGeom prst="parallelogram">
            <a:avLst>
              <a:gd name="adj" fmla="val 41863"/>
            </a:avLst>
          </a:prstGeom>
          <a:solidFill>
            <a:schemeClr val="accent1">
              <a:lumMod val="75000"/>
              <a:alpha val="4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1" name="テキスト プレースホルダー 25"/>
          <p:cNvSpPr>
            <a:spLocks noGrp="1"/>
          </p:cNvSpPr>
          <p:nvPr>
            <p:ph type="body" sz="quarter" idx="13" hasCustomPrompt="1"/>
          </p:nvPr>
        </p:nvSpPr>
        <p:spPr>
          <a:xfrm flipH="1">
            <a:off x="11977007" y="0"/>
            <a:ext cx="8606971" cy="10287000"/>
          </a:xfrm>
          <a:prstGeom prst="parallelogram">
            <a:avLst>
              <a:gd name="adj" fmla="val 41863"/>
            </a:avLst>
          </a:prstGeom>
          <a:solidFill>
            <a:schemeClr val="accent1">
              <a:lumMod val="75000"/>
              <a:alpha val="4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6" name="テキスト プレースホルダー 25"/>
          <p:cNvSpPr>
            <a:spLocks noGrp="1"/>
          </p:cNvSpPr>
          <p:nvPr>
            <p:ph type="body" sz="quarter" idx="15" hasCustomPrompt="1"/>
          </p:nvPr>
        </p:nvSpPr>
        <p:spPr>
          <a:xfrm flipH="1">
            <a:off x="-4691291" y="0"/>
            <a:ext cx="13914663" cy="10287000"/>
          </a:xfrm>
          <a:prstGeom prst="parallelogram">
            <a:avLst>
              <a:gd name="adj" fmla="val 35022"/>
            </a:avLst>
          </a:prstGeom>
          <a:solidFill>
            <a:schemeClr val="accent1">
              <a:lumMod val="75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7" name="テキスト プレースホルダー 25"/>
          <p:cNvSpPr>
            <a:spLocks noGrp="1"/>
          </p:cNvSpPr>
          <p:nvPr>
            <p:ph type="body" sz="quarter" idx="16" hasCustomPrompt="1"/>
          </p:nvPr>
        </p:nvSpPr>
        <p:spPr>
          <a:xfrm flipH="1">
            <a:off x="12963524" y="0"/>
            <a:ext cx="13914663" cy="10287000"/>
          </a:xfrm>
          <a:prstGeom prst="parallelogram">
            <a:avLst>
              <a:gd name="adj" fmla="val 35022"/>
            </a:avLst>
          </a:prstGeom>
          <a:solidFill>
            <a:schemeClr val="accent1">
              <a:lumMod val="75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8" name="テキスト プレースホルダー 25"/>
          <p:cNvSpPr>
            <a:spLocks noGrp="1"/>
          </p:cNvSpPr>
          <p:nvPr>
            <p:ph type="body" sz="quarter" idx="17" hasCustomPrompt="1"/>
          </p:nvPr>
        </p:nvSpPr>
        <p:spPr>
          <a:xfrm flipH="1">
            <a:off x="-9496426" y="0"/>
            <a:ext cx="5353051" cy="10287000"/>
          </a:xfrm>
          <a:prstGeom prst="parallelogram">
            <a:avLst>
              <a:gd name="adj" fmla="val 67559"/>
            </a:avLst>
          </a:prstGeom>
          <a:solidFill>
            <a:schemeClr val="bg1">
              <a:alpha val="3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9" name="テキスト プレースホルダー 25"/>
          <p:cNvSpPr>
            <a:spLocks noGrp="1"/>
          </p:cNvSpPr>
          <p:nvPr>
            <p:ph type="body" sz="quarter" idx="18" hasCustomPrompt="1"/>
          </p:nvPr>
        </p:nvSpPr>
        <p:spPr>
          <a:xfrm flipH="1">
            <a:off x="-6619883" y="0"/>
            <a:ext cx="4648207" cy="10287000"/>
          </a:xfrm>
          <a:prstGeom prst="parallelogram">
            <a:avLst>
              <a:gd name="adj" fmla="val 77247"/>
            </a:avLst>
          </a:prstGeom>
          <a:solidFill>
            <a:schemeClr val="bg1">
              <a:alpha val="3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0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559004" y="4055836"/>
            <a:ext cx="7235167" cy="3312381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42" hasCustomPrompt="1"/>
          </p:nvPr>
        </p:nvSpPr>
        <p:spPr>
          <a:xfrm>
            <a:off x="567171" y="7667281"/>
            <a:ext cx="7227000" cy="2086317"/>
          </a:xfrm>
        </p:spPr>
        <p:txBody>
          <a:bodyPr>
            <a:noAutofit/>
          </a:bodyPr>
          <a:lstStyle>
            <a:lvl1pPr algn="l">
              <a:defRPr sz="2000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sp>
        <p:nvSpPr>
          <p:cNvPr id="44" name="テキスト プレースホルダー 6"/>
          <p:cNvSpPr>
            <a:spLocks noGrp="1"/>
          </p:cNvSpPr>
          <p:nvPr>
            <p:ph type="body" sz="quarter" idx="43" hasCustomPrompt="1"/>
          </p:nvPr>
        </p:nvSpPr>
        <p:spPr>
          <a:xfrm rot="4250327">
            <a:off x="10978043" y="3220775"/>
            <a:ext cx="10698970" cy="4019551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7000" b="0" i="0" u="none" baseline="0">
                <a:solidFill>
                  <a:schemeClr val="bg1">
                    <a:alpha val="30000"/>
                  </a:schemeClr>
                </a:solidFill>
                <a:latin typeface="Route 159 Bold" pitchFamily="50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5" name="テキスト プレースホルダー 6"/>
          <p:cNvSpPr>
            <a:spLocks noGrp="1"/>
          </p:cNvSpPr>
          <p:nvPr>
            <p:ph type="body" sz="quarter" idx="44" hasCustomPrompt="1"/>
          </p:nvPr>
        </p:nvSpPr>
        <p:spPr>
          <a:xfrm>
            <a:off x="661514" y="7485852"/>
            <a:ext cx="3240000" cy="72000"/>
          </a:xfrm>
          <a:solidFill>
            <a:schemeClr val="bg1"/>
          </a:solidFill>
        </p:spPr>
        <p:txBody>
          <a:bodyPr>
            <a:noAutofit/>
          </a:bodyPr>
          <a:lstStyle>
            <a:lvl1pPr algn="l">
              <a:defRPr sz="2000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71175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2" ac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ac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9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26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>
        <p:tmplLst>
          <p:tmpl>
            <p:tnLst>
              <p:par>
                <p:cTn presetID="2" presetClass="entr" presetSubtype="2" ac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animBg="1">
        <p:tmplLst>
          <p:tmpl>
            <p:tnLst>
              <p:par>
                <p:cTn presetID="2" presetClass="entr" presetSubtype="2" ac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/>
      <p:bldP spid="4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1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25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1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プレースホルダー 34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-3175"/>
            <a:ext cx="18286413" cy="10287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4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-1" y="8563429"/>
            <a:ext cx="9142413" cy="1170617"/>
          </a:xfrm>
          <a:prstGeom prst="rect">
            <a:avLst/>
          </a:prstGeom>
          <a:solidFill>
            <a:schemeClr val="tx2">
              <a:alpha val="70000"/>
            </a:schemeClr>
          </a:solidFill>
        </p:spPr>
        <p:txBody>
          <a:bodyPr vert="horz" lIns="163275" tIns="81638" rIns="163275" bIns="81638" rtlCol="0" anchor="ctr">
            <a:norm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31046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プレースホルダー 34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-3175"/>
            <a:ext cx="18286413" cy="10287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30326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&amp; 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プレースホルダー 34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-3175"/>
            <a:ext cx="18286413" cy="10287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-1" y="6778172"/>
            <a:ext cx="18286414" cy="1843314"/>
          </a:xfrm>
          <a:prstGeom prst="rect">
            <a:avLst/>
          </a:prstGeom>
          <a:solidFill>
            <a:schemeClr val="tx2">
              <a:alpha val="50000"/>
            </a:schemeClr>
          </a:solidFill>
        </p:spPr>
        <p:txBody>
          <a:bodyPr vert="horz" lIns="163275" tIns="81638" rIns="163275" bIns="81638" rtlCol="0" anchor="ctr">
            <a:norm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5" hasCustomPrompt="1"/>
          </p:nvPr>
        </p:nvSpPr>
        <p:spPr>
          <a:xfrm>
            <a:off x="456406" y="6894738"/>
            <a:ext cx="17373600" cy="155257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90486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3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" grpId="0" build="p">
        <p:tmplLst>
          <p:tmpl lvl="1">
            <p:tnLst>
              <p:par>
                <p:cTn presetID="2" presetClass="entr" presetSubtype="3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&amp;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プレースホルダー 34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-3175"/>
            <a:ext cx="18286413" cy="10287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4" name="テキスト プレースホルダー 4"/>
          <p:cNvSpPr>
            <a:spLocks noGrp="1"/>
          </p:cNvSpPr>
          <p:nvPr>
            <p:ph type="body" sz="quarter" idx="16" hasCustomPrompt="1"/>
          </p:nvPr>
        </p:nvSpPr>
        <p:spPr>
          <a:xfrm>
            <a:off x="-1" y="1016451"/>
            <a:ext cx="18286413" cy="1552575"/>
          </a:xfrm>
          <a:solidFill>
            <a:schemeClr val="tx2">
              <a:alpha val="40000"/>
            </a:schemeClr>
          </a:solidFill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72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5" hasCustomPrompt="1"/>
          </p:nvPr>
        </p:nvSpPr>
        <p:spPr>
          <a:xfrm>
            <a:off x="456406" y="1016452"/>
            <a:ext cx="17373600" cy="155257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6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25659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>
        <p:tmplLst>
          <p:tmpl>
            <p:tnLst>
              <p:par>
                <p:cTn presetID="16" presetClass="entr" presetSubtype="37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outVertical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h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6326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-1" y="0"/>
            <a:ext cx="18286413" cy="5143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-794" y="2695228"/>
            <a:ext cx="18286413" cy="244827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351118" y="2695227"/>
            <a:ext cx="9577064" cy="1350907"/>
          </a:xfrm>
        </p:spPr>
        <p:txBody>
          <a:bodyPr anchor="b">
            <a:normAutofit/>
          </a:bodyPr>
          <a:lstStyle>
            <a:lvl1pPr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6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862286" y="0"/>
            <a:ext cx="7260600" cy="102870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8495134" y="4061358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351118" y="4134028"/>
            <a:ext cx="9577064" cy="935442"/>
          </a:xfrm>
        </p:spPr>
        <p:txBody>
          <a:bodyPr anchor="t">
            <a:noAutofit/>
          </a:bodyPr>
          <a:lstStyle>
            <a:lvl1pPr algn="l">
              <a:defRPr sz="3200" i="1" baseline="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8351118" y="5359524"/>
            <a:ext cx="9577064" cy="3168352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377189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3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350"/>
                            </p:stCondLst>
                            <p:childTnLst>
                              <p:par>
                                <p:cTn id="2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9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0" grpId="0" animBg="1"/>
      <p:bldP spid="2" grpId="0"/>
      <p:bldP spid="6" grpId="0"/>
      <p:bldP spid="7" grpId="0" animBg="1"/>
      <p:bldP spid="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7563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725715" y="2830287"/>
            <a:ext cx="16826888" cy="4368800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Message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86144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 userDrawn="1"/>
        </p:nvSpPr>
        <p:spPr>
          <a:xfrm>
            <a:off x="-1" y="5964072"/>
            <a:ext cx="18286413" cy="4322928"/>
          </a:xfrm>
          <a:prstGeom prst="rect">
            <a:avLst/>
          </a:prstGeom>
          <a:solidFill>
            <a:schemeClr val="tx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" name="正方形/長方形 1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0507991" y="9463858"/>
            <a:ext cx="5790697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altLang="ja-JP" dirty="0"/>
              <a:t>The Power of PowerPoint | thepopp.com</a:t>
            </a:r>
            <a:endParaRPr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16531653" y="9150345"/>
            <a:ext cx="434349" cy="43434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 userDrawn="1"/>
        </p:nvSpPr>
        <p:spPr>
          <a:xfrm>
            <a:off x="17151170" y="9166572"/>
            <a:ext cx="1080120" cy="10801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19"/>
          <p:cNvSpPr/>
          <p:nvPr userDrawn="1"/>
        </p:nvSpPr>
        <p:spPr>
          <a:xfrm>
            <a:off x="16289464" y="9704242"/>
            <a:ext cx="720080" cy="582759"/>
          </a:xfrm>
          <a:custGeom>
            <a:avLst/>
            <a:gdLst/>
            <a:ahLst/>
            <a:cxnLst/>
            <a:rect l="l" t="t" r="r" b="b"/>
            <a:pathLst>
              <a:path w="720080" h="582759">
                <a:moveTo>
                  <a:pt x="360040" y="0"/>
                </a:moveTo>
                <a:cubicBezTo>
                  <a:pt x="558884" y="0"/>
                  <a:pt x="720080" y="161195"/>
                  <a:pt x="720080" y="360040"/>
                </a:cubicBezTo>
                <a:cubicBezTo>
                  <a:pt x="720080" y="444579"/>
                  <a:pt x="690944" y="522313"/>
                  <a:pt x="640920" y="582759"/>
                </a:cubicBezTo>
                <a:lnTo>
                  <a:pt x="79160" y="582759"/>
                </a:lnTo>
                <a:cubicBezTo>
                  <a:pt x="29136" y="522313"/>
                  <a:pt x="0" y="444579"/>
                  <a:pt x="0" y="360040"/>
                </a:cubicBezTo>
                <a:cubicBezTo>
                  <a:pt x="0" y="161195"/>
                  <a:pt x="161195" y="0"/>
                  <a:pt x="36004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51170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98163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6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6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6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00"/>
                            </p:stCondLst>
                            <p:childTnLst>
                              <p:par>
                                <p:cTn id="3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4" grpId="0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wor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143471" y="3055269"/>
            <a:ext cx="6140652" cy="1748684"/>
          </a:xfrm>
        </p:spPr>
        <p:txBody>
          <a:bodyPr>
            <a:noAutofit/>
          </a:bodyPr>
          <a:lstStyle>
            <a:lvl1pPr algn="r">
              <a:defRPr sz="8000"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6348019" y="5915094"/>
            <a:ext cx="679093" cy="67909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 userDrawn="1"/>
        </p:nvSpPr>
        <p:spPr>
          <a:xfrm>
            <a:off x="7623670" y="3721840"/>
            <a:ext cx="864096" cy="86409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 userDrawn="1"/>
        </p:nvSpPr>
        <p:spPr>
          <a:xfrm>
            <a:off x="7287819" y="4896455"/>
            <a:ext cx="1358186" cy="135818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 userDrawn="1"/>
        </p:nvSpPr>
        <p:spPr>
          <a:xfrm>
            <a:off x="8945661" y="3271292"/>
            <a:ext cx="599312" cy="59931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9156331" y="4293198"/>
            <a:ext cx="7763739" cy="3082550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280297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"/>
                            </p:stCondLst>
                            <p:childTnLst>
                              <p:par>
                                <p:cTn id="10" presetID="2" presetClass="entr" presetSubtype="6" decel="10000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6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5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6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700"/>
                            </p:stCondLst>
                            <p:childTnLst>
                              <p:par>
                                <p:cTn id="47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-1" y="1"/>
            <a:ext cx="18286413" cy="52875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7" name="図プレースホルダー 6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8286413" cy="51435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592146" y="3919364"/>
            <a:ext cx="2448273" cy="2448273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7911202" y="3919364"/>
            <a:ext cx="2448273" cy="2448273"/>
          </a:xfrm>
          <a:prstGeom prst="ellipse">
            <a:avLst/>
          </a:prstGeom>
          <a:solidFill>
            <a:schemeClr val="accent3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3249331" y="3919364"/>
            <a:ext cx="2448273" cy="2448273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17" hasCustomPrompt="1"/>
          </p:nvPr>
        </p:nvSpPr>
        <p:spPr>
          <a:xfrm>
            <a:off x="3384234" y="4711452"/>
            <a:ext cx="864096" cy="864096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図プレースホルダー 12"/>
          <p:cNvSpPr>
            <a:spLocks noGrp="1"/>
          </p:cNvSpPr>
          <p:nvPr>
            <p:ph type="pic" sz="quarter" idx="18" hasCustomPrompt="1"/>
          </p:nvPr>
        </p:nvSpPr>
        <p:spPr>
          <a:xfrm>
            <a:off x="14041419" y="4711452"/>
            <a:ext cx="864096" cy="864096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5" name="図プレースホルダー 12"/>
          <p:cNvSpPr>
            <a:spLocks noGrp="1"/>
          </p:cNvSpPr>
          <p:nvPr>
            <p:ph type="pic" sz="quarter" idx="19" hasCustomPrompt="1"/>
          </p:nvPr>
        </p:nvSpPr>
        <p:spPr>
          <a:xfrm>
            <a:off x="8703290" y="4711452"/>
            <a:ext cx="864096" cy="864096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728051" y="6439644"/>
            <a:ext cx="4210864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7051843" y="6439644"/>
            <a:ext cx="4210864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2394706" y="6437299"/>
            <a:ext cx="4210864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1510358" y="7318997"/>
            <a:ext cx="4752528" cy="1787288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763905" y="7318997"/>
            <a:ext cx="4752528" cy="1787288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12167542" y="7316652"/>
            <a:ext cx="4752528" cy="1787288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2203016" y="7231732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7456563" y="7231732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12860200" y="7231732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25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866498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750"/>
                            </p:stCondLst>
                            <p:childTnLst>
                              <p:par>
                                <p:cTn id="3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250"/>
                            </p:stCondLst>
                            <p:childTnLst>
                              <p:par>
                                <p:cTn id="4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250"/>
                            </p:stCondLst>
                            <p:childTnLst>
                              <p:par>
                                <p:cTn id="6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750"/>
                            </p:stCondLst>
                            <p:childTnLst>
                              <p:par>
                                <p:cTn id="7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4750"/>
                            </p:stCondLst>
                            <p:childTnLst>
                              <p:par>
                                <p:cTn id="9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8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2" animBg="1">
        <p:tmplLst>
          <p:tmpl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2" animBg="1">
        <p:tmplLst>
          <p:tmpl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2" animBg="1">
        <p:tmplLst>
          <p:tmpl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/>
      <p:bldP spid="13" grpId="2"/>
      <p:bldP spid="14" grpId="0"/>
      <p:bldP spid="14" grpId="2"/>
      <p:bldP spid="15" grpId="0"/>
      <p:bldP spid="15" grpId="2"/>
      <p:bldP spid="16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3" grpId="0" animBg="1"/>
      <p:bldP spid="24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illa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761206" y="3352800"/>
            <a:ext cx="3920837" cy="3311236"/>
          </a:xfrm>
          <a:custGeom>
            <a:avLst/>
            <a:gdLst/>
            <a:ahLst/>
            <a:cxnLst/>
            <a:rect l="l" t="t" r="r" b="b"/>
            <a:pathLst>
              <a:path w="3920837" h="3311236">
                <a:moveTo>
                  <a:pt x="0" y="0"/>
                </a:moveTo>
                <a:lnTo>
                  <a:pt x="3920837" y="0"/>
                </a:lnTo>
                <a:lnTo>
                  <a:pt x="3920837" y="3311236"/>
                </a:lnTo>
                <a:lnTo>
                  <a:pt x="1960419" y="2784764"/>
                </a:lnTo>
                <a:lnTo>
                  <a:pt x="0" y="3311236"/>
                </a:lnTo>
                <a:close/>
              </a:path>
            </a:pathLst>
          </a:custGeom>
          <a:ln>
            <a:noFill/>
          </a:ln>
          <a:effectLst>
            <a:outerShdw dist="88900" algn="tl" rotWithShape="0">
              <a:schemeClr val="accent1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9323316" y="3352799"/>
            <a:ext cx="3920837" cy="4475019"/>
          </a:xfrm>
          <a:custGeom>
            <a:avLst/>
            <a:gdLst/>
            <a:ahLst/>
            <a:cxnLst/>
            <a:rect l="l" t="t" r="r" b="b"/>
            <a:pathLst>
              <a:path w="3920837" h="4475019">
                <a:moveTo>
                  <a:pt x="0" y="0"/>
                </a:moveTo>
                <a:lnTo>
                  <a:pt x="3920837" y="0"/>
                </a:lnTo>
                <a:lnTo>
                  <a:pt x="3920837" y="4475019"/>
                </a:lnTo>
                <a:lnTo>
                  <a:pt x="3920836" y="4475019"/>
                </a:lnTo>
                <a:lnTo>
                  <a:pt x="1960418" y="3948547"/>
                </a:lnTo>
                <a:lnTo>
                  <a:pt x="0" y="447501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dist="88900" algn="tl" rotWithShape="0">
              <a:schemeClr val="accent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13604369" y="3352799"/>
            <a:ext cx="3920838" cy="5001491"/>
          </a:xfrm>
          <a:custGeom>
            <a:avLst/>
            <a:gdLst/>
            <a:ahLst/>
            <a:cxnLst/>
            <a:rect l="l" t="t" r="r" b="b"/>
            <a:pathLst>
              <a:path w="3920838" h="5001491">
                <a:moveTo>
                  <a:pt x="0" y="0"/>
                </a:moveTo>
                <a:lnTo>
                  <a:pt x="3920838" y="0"/>
                </a:lnTo>
                <a:lnTo>
                  <a:pt x="3920838" y="5001491"/>
                </a:lnTo>
                <a:lnTo>
                  <a:pt x="1960419" y="4475019"/>
                </a:lnTo>
                <a:lnTo>
                  <a:pt x="0" y="500149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dist="88900" algn="tl" rotWithShape="0">
              <a:schemeClr val="accent5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1" y="1"/>
            <a:ext cx="18286413" cy="33527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dist="889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5042261" y="1"/>
            <a:ext cx="3920837" cy="7259781"/>
          </a:xfrm>
          <a:custGeom>
            <a:avLst/>
            <a:gdLst/>
            <a:ahLst/>
            <a:cxnLst/>
            <a:rect l="l" t="t" r="r" b="b"/>
            <a:pathLst>
              <a:path w="3920837" h="7259781">
                <a:moveTo>
                  <a:pt x="0" y="0"/>
                </a:moveTo>
                <a:lnTo>
                  <a:pt x="3920837" y="0"/>
                </a:lnTo>
                <a:lnTo>
                  <a:pt x="3920837" y="7259781"/>
                </a:lnTo>
                <a:lnTo>
                  <a:pt x="3920836" y="7259781"/>
                </a:lnTo>
                <a:lnTo>
                  <a:pt x="1960418" y="6733309"/>
                </a:lnTo>
                <a:lnTo>
                  <a:pt x="0" y="725978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dist="88900" algn="tl" rotWithShape="0">
              <a:schemeClr val="accent3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/>
          <p:cNvSpPr txBox="1"/>
          <p:nvPr userDrawn="1"/>
        </p:nvSpPr>
        <p:spPr>
          <a:xfrm>
            <a:off x="816625" y="2386804"/>
            <a:ext cx="27717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01</a:t>
            </a:r>
            <a:endParaRPr kumimoji="1" lang="ja-JP" altLang="en-US" sz="6000" dirty="0">
              <a:solidFill>
                <a:schemeClr val="bg1"/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4" name="テキスト ボックス 23"/>
          <p:cNvSpPr txBox="1"/>
          <p:nvPr userDrawn="1"/>
        </p:nvSpPr>
        <p:spPr>
          <a:xfrm>
            <a:off x="5106919" y="2386803"/>
            <a:ext cx="27717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02</a:t>
            </a:r>
            <a:endParaRPr kumimoji="1" lang="ja-JP" altLang="en-US" sz="6000" dirty="0">
              <a:solidFill>
                <a:schemeClr val="bg1"/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5" name="テキスト ボックス 24"/>
          <p:cNvSpPr txBox="1"/>
          <p:nvPr userDrawn="1"/>
        </p:nvSpPr>
        <p:spPr>
          <a:xfrm>
            <a:off x="9397213" y="2386803"/>
            <a:ext cx="27717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03</a:t>
            </a:r>
            <a:endParaRPr kumimoji="1" lang="ja-JP" altLang="en-US" sz="6000" dirty="0">
              <a:solidFill>
                <a:schemeClr val="bg1"/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6" name="テキスト ボックス 25"/>
          <p:cNvSpPr txBox="1"/>
          <p:nvPr userDrawn="1"/>
        </p:nvSpPr>
        <p:spPr>
          <a:xfrm>
            <a:off x="13687506" y="2386802"/>
            <a:ext cx="27717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04</a:t>
            </a:r>
            <a:endParaRPr kumimoji="1" lang="ja-JP" altLang="en-US" sz="6000" dirty="0">
              <a:solidFill>
                <a:schemeClr val="bg1"/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7" name="タイトル 1"/>
          <p:cNvSpPr>
            <a:spLocks noGrp="1"/>
          </p:cNvSpPr>
          <p:nvPr>
            <p:ph type="title" hasCustomPrompt="1"/>
          </p:nvPr>
        </p:nvSpPr>
        <p:spPr>
          <a:xfrm>
            <a:off x="9280957" y="248400"/>
            <a:ext cx="8244250" cy="1203151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9496981" y="1400400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813675" y="3552224"/>
            <a:ext cx="3716212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828189" y="4184839"/>
            <a:ext cx="3729297" cy="1809561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5092230" y="3552224"/>
            <a:ext cx="3716212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5106744" y="4184839"/>
            <a:ext cx="3729297" cy="2479197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9370785" y="3552224"/>
            <a:ext cx="3716212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9385299" y="4184839"/>
            <a:ext cx="3729297" cy="289813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3678369" y="3552224"/>
            <a:ext cx="3695231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3663855" y="4184839"/>
            <a:ext cx="3729297" cy="3522247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617191" y="8098971"/>
            <a:ext cx="12735952" cy="1306286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 userDrawn="1"/>
        </p:nvSpPr>
        <p:spPr>
          <a:xfrm>
            <a:off x="761206" y="7998731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9323316" y="1543100"/>
            <a:ext cx="8098881" cy="504056"/>
          </a:xfrm>
        </p:spPr>
        <p:txBody>
          <a:bodyPr/>
          <a:lstStyle>
            <a:lvl1pPr>
              <a:defRPr i="1" baseline="0">
                <a:solidFill>
                  <a:schemeClr val="bg1">
                    <a:lumMod val="95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40335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4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2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0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800"/>
                            </p:stCondLst>
                            <p:childTnLst>
                              <p:par>
                                <p:cTn id="78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5" grpId="0" animBg="1"/>
      <p:bldP spid="8" grpId="0" animBg="1"/>
      <p:bldP spid="23" grpId="0"/>
      <p:bldP spid="24" grpId="0"/>
      <p:bldP spid="25" grpId="0"/>
      <p:bldP spid="26" grpId="0"/>
      <p:bldP spid="27" grpId="0"/>
      <p:bldP spid="28" grpId="0" animBg="1"/>
      <p:bldP spid="30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/>
      <p:bldP spid="4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fi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円/楕円 26"/>
          <p:cNvSpPr/>
          <p:nvPr userDrawn="1"/>
        </p:nvSpPr>
        <p:spPr>
          <a:xfrm>
            <a:off x="11143377" y="3995458"/>
            <a:ext cx="1032497" cy="103249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11951518" y="5027955"/>
            <a:ext cx="811957" cy="81195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6" name="円/楕円 5"/>
          <p:cNvSpPr/>
          <p:nvPr userDrawn="1"/>
        </p:nvSpPr>
        <p:spPr>
          <a:xfrm>
            <a:off x="6664309" y="1039044"/>
            <a:ext cx="5060429" cy="506042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 userDrawn="1"/>
        </p:nvSpPr>
        <p:spPr>
          <a:xfrm>
            <a:off x="5584189" y="2479204"/>
            <a:ext cx="1368152" cy="1368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 userDrawn="1"/>
        </p:nvSpPr>
        <p:spPr>
          <a:xfrm>
            <a:off x="6500424" y="914897"/>
            <a:ext cx="5060429" cy="506042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タイトル 1"/>
          <p:cNvSpPr>
            <a:spLocks noGrp="1"/>
          </p:cNvSpPr>
          <p:nvPr>
            <p:ph type="title" hasCustomPrompt="1"/>
          </p:nvPr>
        </p:nvSpPr>
        <p:spPr>
          <a:xfrm>
            <a:off x="4329563" y="6222956"/>
            <a:ext cx="9577064" cy="792088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tx2"/>
                </a:solidFill>
                <a:latin typeface="Route 159 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7523026" y="7735788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4354674" y="6943700"/>
            <a:ext cx="9577064" cy="576064"/>
          </a:xfrm>
        </p:spPr>
        <p:txBody>
          <a:bodyPr anchor="t">
            <a:noAutofit/>
          </a:bodyPr>
          <a:lstStyle>
            <a:lvl1pPr algn="ctr">
              <a:defRPr sz="2400" i="1" baseline="0">
                <a:solidFill>
                  <a:schemeClr val="accent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6664309" y="1039044"/>
            <a:ext cx="4916413" cy="491641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2899794" y="7879804"/>
            <a:ext cx="12486825" cy="1584176"/>
          </a:xfrm>
        </p:spPr>
        <p:txBody>
          <a:bodyPr anchor="t">
            <a:normAutofit/>
          </a:bodyPr>
          <a:lstStyle>
            <a:lvl1pPr algn="ctr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円/楕円 22"/>
          <p:cNvSpPr/>
          <p:nvPr userDrawn="1"/>
        </p:nvSpPr>
        <p:spPr>
          <a:xfrm>
            <a:off x="4354674" y="2047156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4" name="円/楕円 23"/>
          <p:cNvSpPr/>
          <p:nvPr userDrawn="1"/>
        </p:nvSpPr>
        <p:spPr>
          <a:xfrm>
            <a:off x="5584189" y="1899752"/>
            <a:ext cx="432048" cy="43204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円/楕円 24"/>
          <p:cNvSpPr/>
          <p:nvPr userDrawn="1"/>
        </p:nvSpPr>
        <p:spPr>
          <a:xfrm>
            <a:off x="13315215" y="4732632"/>
            <a:ext cx="486995" cy="4869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26" name="正方形/長方形 25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096024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6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6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5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6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5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6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5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6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5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6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" presetClass="entr" presetSubtype="1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" presetClass="entr" presetSubtype="1" decel="10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700"/>
                            </p:stCondLst>
                            <p:childTnLst>
                              <p:par>
                                <p:cTn id="81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45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3500"/>
                            </p:stCondLst>
                            <p:childTnLst>
                              <p:par>
                                <p:cTn id="9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7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/>
      <p:bldP spid="10" grpId="0" animBg="1"/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animBg="1"/>
      <p:bldP spid="12" grpId="1" animBg="1"/>
      <p:bldP spid="2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42.xml"/><Relationship Id="rId18" Type="http://schemas.openxmlformats.org/officeDocument/2006/relationships/slideLayout" Target="../slideLayouts/slideLayout47.xml"/><Relationship Id="rId3" Type="http://schemas.openxmlformats.org/officeDocument/2006/relationships/slideLayout" Target="../slideLayouts/slideLayout32.xml"/><Relationship Id="rId21" Type="http://schemas.openxmlformats.org/officeDocument/2006/relationships/slideLayout" Target="../slideLayouts/slideLayout50.xml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17" Type="http://schemas.openxmlformats.org/officeDocument/2006/relationships/slideLayout" Target="../slideLayouts/slideLayout46.xml"/><Relationship Id="rId2" Type="http://schemas.openxmlformats.org/officeDocument/2006/relationships/slideLayout" Target="../slideLayouts/slideLayout31.xml"/><Relationship Id="rId16" Type="http://schemas.openxmlformats.org/officeDocument/2006/relationships/slideLayout" Target="../slideLayouts/slideLayout45.xml"/><Relationship Id="rId20" Type="http://schemas.openxmlformats.org/officeDocument/2006/relationships/slideLayout" Target="../slideLayouts/slideLayout49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24" Type="http://schemas.openxmlformats.org/officeDocument/2006/relationships/theme" Target="../theme/theme2.xml"/><Relationship Id="rId5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44.xml"/><Relationship Id="rId23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39.xml"/><Relationship Id="rId19" Type="http://schemas.openxmlformats.org/officeDocument/2006/relationships/slideLayout" Target="../slideLayouts/slideLayout48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43.xml"/><Relationship Id="rId22" Type="http://schemas.openxmlformats.org/officeDocument/2006/relationships/slideLayout" Target="../slideLayouts/slideLayout5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914322" y="246956"/>
            <a:ext cx="16507876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/>
          <a:p>
            <a:r>
              <a:rPr kumimoji="1" lang="en-US" altLang="ja-JP" dirty="0"/>
              <a:t>Master Title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321" y="2400301"/>
            <a:ext cx="16457772" cy="6788945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</p:txBody>
      </p:sp>
      <p:sp>
        <p:nvSpPr>
          <p:cNvPr id="9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0507991" y="9463858"/>
            <a:ext cx="5790697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altLang="ja-JP" dirty="0"/>
              <a:t>The Power of PowerPoint | thepopp.com</a:t>
            </a:r>
            <a:endParaRPr lang="ja-JP" altLang="en-US" dirty="0"/>
          </a:p>
        </p:txBody>
      </p:sp>
      <p:sp>
        <p:nvSpPr>
          <p:cNvPr id="11" name="円/楕円 10"/>
          <p:cNvSpPr/>
          <p:nvPr userDrawn="1"/>
        </p:nvSpPr>
        <p:spPr>
          <a:xfrm>
            <a:off x="16531653" y="9150345"/>
            <a:ext cx="434349" cy="43434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/>
          <p:nvPr userDrawn="1"/>
        </p:nvSpPr>
        <p:spPr>
          <a:xfrm>
            <a:off x="17151170" y="9166572"/>
            <a:ext cx="1080120" cy="10801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9"/>
          <p:cNvSpPr/>
          <p:nvPr userDrawn="1"/>
        </p:nvSpPr>
        <p:spPr>
          <a:xfrm>
            <a:off x="16289464" y="9704242"/>
            <a:ext cx="720080" cy="582759"/>
          </a:xfrm>
          <a:custGeom>
            <a:avLst/>
            <a:gdLst/>
            <a:ahLst/>
            <a:cxnLst/>
            <a:rect l="l" t="t" r="r" b="b"/>
            <a:pathLst>
              <a:path w="720080" h="582759">
                <a:moveTo>
                  <a:pt x="360040" y="0"/>
                </a:moveTo>
                <a:cubicBezTo>
                  <a:pt x="558884" y="0"/>
                  <a:pt x="720080" y="161195"/>
                  <a:pt x="720080" y="360040"/>
                </a:cubicBezTo>
                <a:cubicBezTo>
                  <a:pt x="720080" y="444579"/>
                  <a:pt x="690944" y="522313"/>
                  <a:pt x="640920" y="582759"/>
                </a:cubicBezTo>
                <a:lnTo>
                  <a:pt x="79160" y="582759"/>
                </a:lnTo>
                <a:cubicBezTo>
                  <a:pt x="29136" y="522313"/>
                  <a:pt x="0" y="444579"/>
                  <a:pt x="0" y="360040"/>
                </a:cubicBezTo>
                <a:cubicBezTo>
                  <a:pt x="0" y="161195"/>
                  <a:pt x="161195" y="0"/>
                  <a:pt x="36004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51170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66797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717" r:id="rId2"/>
    <p:sldLayoutId id="2147483670" r:id="rId3"/>
    <p:sldLayoutId id="2147483666" r:id="rId4"/>
    <p:sldLayoutId id="2147483667" r:id="rId5"/>
    <p:sldLayoutId id="2147483672" r:id="rId6"/>
    <p:sldLayoutId id="2147483674" r:id="rId7"/>
    <p:sldLayoutId id="2147483723" r:id="rId8"/>
    <p:sldLayoutId id="2147483678" r:id="rId9"/>
    <p:sldLayoutId id="2147483679" r:id="rId10"/>
    <p:sldLayoutId id="2147483703" r:id="rId11"/>
    <p:sldLayoutId id="2147483707" r:id="rId12"/>
    <p:sldLayoutId id="2147483711" r:id="rId13"/>
    <p:sldLayoutId id="2147483701" r:id="rId14"/>
    <p:sldLayoutId id="2147483708" r:id="rId15"/>
    <p:sldLayoutId id="2147483720" r:id="rId16"/>
    <p:sldLayoutId id="2147483722" r:id="rId17"/>
    <p:sldLayoutId id="2147483731" r:id="rId18"/>
    <p:sldLayoutId id="2147483732" r:id="rId19"/>
    <p:sldLayoutId id="2147483738" r:id="rId20"/>
    <p:sldLayoutId id="2147483739" r:id="rId21"/>
    <p:sldLayoutId id="2147483741" r:id="rId22"/>
    <p:sldLayoutId id="2147483746" r:id="rId23"/>
    <p:sldLayoutId id="2147483761" r:id="rId24"/>
    <p:sldLayoutId id="2147483765" r:id="rId25"/>
    <p:sldLayoutId id="2147483774" r:id="rId26"/>
    <p:sldLayoutId id="2147483754" r:id="rId27"/>
    <p:sldLayoutId id="2147483820" r:id="rId28"/>
    <p:sldLayoutId id="2147483821" r:id="rId29"/>
  </p:sldLayoutIdLst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6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6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6" decel="10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animBg="1"/>
      <p:bldP spid="11" grpId="1" animBg="1"/>
      <p:bldP spid="15" grpId="0" animBg="1"/>
      <p:bldP spid="15" grpId="1" animBg="1"/>
      <p:bldP spid="16" grpId="0" animBg="1"/>
      <p:bldP spid="16" grpId="1" animBg="1"/>
      <p:bldP spid="17" grpId="0"/>
    </p:bldLst>
  </p:timing>
  <p:hf hdr="0" dt="0"/>
  <p:txStyles>
    <p:titleStyle>
      <a:lvl1pPr algn="l" defTabSz="1632753" rtl="0" eaLnBrk="1" latinLnBrk="0" hangingPunct="1">
        <a:spcBef>
          <a:spcPct val="0"/>
        </a:spcBef>
        <a:buNone/>
        <a:defRPr kumimoji="1" sz="6000" kern="120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lnSpc>
          <a:spcPct val="120000"/>
        </a:lnSpc>
        <a:spcBef>
          <a:spcPts val="1200"/>
        </a:spcBef>
        <a:buFont typeface="Arial" panose="020B0604020202020204" pitchFamily="34" charset="0"/>
        <a:buNone/>
        <a:defRPr kumimoji="1"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1326612" indent="-510235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50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941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934294" y="246956"/>
            <a:ext cx="16437799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/>
          <a:p>
            <a:r>
              <a:rPr kumimoji="1" lang="en-US" altLang="ja-JP" dirty="0"/>
              <a:t>Master Title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321" y="2400301"/>
            <a:ext cx="16457772" cy="6788945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42059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770" r:id="rId2"/>
    <p:sldLayoutId id="2147483762" r:id="rId3"/>
    <p:sldLayoutId id="2147483662" r:id="rId4"/>
    <p:sldLayoutId id="2147483663" r:id="rId5"/>
    <p:sldLayoutId id="2147483673" r:id="rId6"/>
    <p:sldLayoutId id="2147483697" r:id="rId7"/>
    <p:sldLayoutId id="2147483698" r:id="rId8"/>
    <p:sldLayoutId id="2147483699" r:id="rId9"/>
    <p:sldLayoutId id="2147483709" r:id="rId10"/>
    <p:sldLayoutId id="2147483700" r:id="rId11"/>
    <p:sldLayoutId id="2147483733" r:id="rId12"/>
    <p:sldLayoutId id="2147483740" r:id="rId13"/>
    <p:sldLayoutId id="2147483743" r:id="rId14"/>
    <p:sldLayoutId id="2147483745" r:id="rId15"/>
    <p:sldLayoutId id="2147483766" r:id="rId16"/>
    <p:sldLayoutId id="2147483768" r:id="rId17"/>
    <p:sldLayoutId id="2147483767" r:id="rId18"/>
    <p:sldLayoutId id="2147483769" r:id="rId19"/>
    <p:sldLayoutId id="2147483730" r:id="rId20"/>
    <p:sldLayoutId id="2147483759" r:id="rId21"/>
    <p:sldLayoutId id="2147483760" r:id="rId22"/>
    <p:sldLayoutId id="2147483755" r:id="rId23"/>
  </p:sldLayoutIdLst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hf hdr="0" dt="0"/>
  <p:txStyles>
    <p:titleStyle>
      <a:lvl1pPr algn="l" defTabSz="1632753" rtl="0" eaLnBrk="1" latinLnBrk="0" hangingPunct="1">
        <a:spcBef>
          <a:spcPct val="0"/>
        </a:spcBef>
        <a:buNone/>
        <a:defRPr kumimoji="1" sz="6000" kern="120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lnSpc>
          <a:spcPct val="120000"/>
        </a:lnSpc>
        <a:spcBef>
          <a:spcPts val="1200"/>
        </a:spcBef>
        <a:buFont typeface="Arial" panose="020B0604020202020204" pitchFamily="34" charset="0"/>
        <a:buNone/>
        <a:defRPr kumimoji="1"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1326612" indent="-510235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50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941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028698" y="4233059"/>
            <a:ext cx="6348281" cy="1735697"/>
          </a:xfrm>
        </p:spPr>
        <p:txBody>
          <a:bodyPr/>
          <a:lstStyle/>
          <a:p>
            <a:r>
              <a:rPr lang="fr-FR" sz="3600" b="1" dirty="0" smtClean="0">
                <a:solidFill>
                  <a:schemeClr val="accent1">
                    <a:lumMod val="75000"/>
                  </a:schemeClr>
                </a:solidFill>
                <a:latin typeface="Lato Heavy"/>
                <a:cs typeface="Arabic Typesetting" panose="03020402040406030203" pitchFamily="66" charset="-78"/>
              </a:rPr>
              <a:t>Analyse des données </a:t>
            </a:r>
            <a:br>
              <a:rPr lang="fr-FR" sz="3600" b="1" dirty="0" smtClean="0">
                <a:solidFill>
                  <a:schemeClr val="accent1">
                    <a:lumMod val="75000"/>
                  </a:schemeClr>
                </a:solidFill>
                <a:latin typeface="Lato Heavy"/>
                <a:cs typeface="Arabic Typesetting" panose="03020402040406030203" pitchFamily="66" charset="-78"/>
              </a:rPr>
            </a:br>
            <a:r>
              <a:rPr lang="fr-FR" sz="3600" b="1" dirty="0" smtClean="0">
                <a:solidFill>
                  <a:schemeClr val="accent1">
                    <a:lumMod val="75000"/>
                  </a:schemeClr>
                </a:solidFill>
                <a:latin typeface="Lato Heavy"/>
                <a:cs typeface="Arabic Typesetting" panose="03020402040406030203" pitchFamily="66" charset="-78"/>
              </a:rPr>
              <a:t>Ressources </a:t>
            </a:r>
            <a:r>
              <a:rPr lang="fr-FR" sz="3600" b="1" dirty="0" smtClean="0">
                <a:solidFill>
                  <a:schemeClr val="accent1">
                    <a:lumMod val="75000"/>
                  </a:schemeClr>
                </a:solidFill>
                <a:latin typeface="Lato Heavy"/>
                <a:cs typeface="Arabic Typesetting" panose="03020402040406030203" pitchFamily="66" charset="-78"/>
              </a:rPr>
              <a:t>Humaines</a:t>
            </a:r>
            <a:br>
              <a:rPr lang="fr-FR" sz="3600" b="1" dirty="0" smtClean="0">
                <a:solidFill>
                  <a:schemeClr val="accent1">
                    <a:lumMod val="75000"/>
                  </a:schemeClr>
                </a:solidFill>
                <a:latin typeface="Lato Heavy"/>
                <a:cs typeface="Arabic Typesetting" panose="03020402040406030203" pitchFamily="66" charset="-78"/>
              </a:rPr>
            </a:br>
            <a:r>
              <a:rPr lang="fr-FR" sz="3600" b="1" dirty="0" smtClean="0">
                <a:solidFill>
                  <a:schemeClr val="accent1">
                    <a:lumMod val="75000"/>
                  </a:schemeClr>
                </a:solidFill>
                <a:latin typeface="Lato Heavy"/>
                <a:cs typeface="Arabic Typesetting" panose="03020402040406030203" pitchFamily="66" charset="-78"/>
              </a:rPr>
              <a:t>IBM</a:t>
            </a:r>
            <a:endParaRPr lang="en-US" sz="3600" dirty="0"/>
          </a:p>
        </p:txBody>
      </p:sp>
      <p:sp>
        <p:nvSpPr>
          <p:cNvPr id="4" name="Sous-titre 3"/>
          <p:cNvSpPr>
            <a:spLocks noGrp="1"/>
          </p:cNvSpPr>
          <p:nvPr>
            <p:ph type="subTitle" idx="1"/>
          </p:nvPr>
        </p:nvSpPr>
        <p:spPr>
          <a:xfrm>
            <a:off x="708772" y="8507998"/>
            <a:ext cx="17577641" cy="675760"/>
          </a:xfrm>
        </p:spPr>
        <p:txBody>
          <a:bodyPr>
            <a:normAutofit fontScale="25000" lnSpcReduction="20000"/>
          </a:bodyPr>
          <a:lstStyle/>
          <a:p>
            <a:r>
              <a:rPr lang="en-US" sz="11200" dirty="0" err="1">
                <a:solidFill>
                  <a:schemeClr val="tx1"/>
                </a:solidFill>
                <a:latin typeface="+mn-lt"/>
              </a:rPr>
              <a:t>Soutenu</a:t>
            </a:r>
            <a:r>
              <a:rPr lang="en-US" sz="11200" dirty="0">
                <a:solidFill>
                  <a:schemeClr val="tx1"/>
                </a:solidFill>
                <a:latin typeface="+mn-lt"/>
              </a:rPr>
              <a:t> par </a:t>
            </a:r>
            <a:r>
              <a:rPr lang="en-US" sz="11200" dirty="0" smtClean="0">
                <a:solidFill>
                  <a:schemeClr val="tx1"/>
                </a:solidFill>
                <a:latin typeface="+mn-lt"/>
              </a:rPr>
              <a:t>: </a:t>
            </a:r>
            <a:r>
              <a:rPr lang="en-US" sz="11200" dirty="0">
                <a:solidFill>
                  <a:schemeClr val="tx1"/>
                </a:solidFill>
                <a:latin typeface="+mn-lt"/>
              </a:rPr>
              <a:t> Farah OUBELKAS</a:t>
            </a:r>
            <a:r>
              <a:rPr lang="en-US" sz="11200" dirty="0" smtClean="0">
                <a:solidFill>
                  <a:schemeClr val="tx1"/>
                </a:solidFill>
                <a:latin typeface="+mn-lt"/>
              </a:rPr>
              <a:t>,</a:t>
            </a:r>
            <a:r>
              <a:rPr lang="en-US" sz="11200" dirty="0">
                <a:solidFill>
                  <a:schemeClr val="tx1"/>
                </a:solidFill>
                <a:latin typeface="+mn-lt"/>
              </a:rPr>
              <a:t> Yassin </a:t>
            </a:r>
            <a:r>
              <a:rPr lang="en-US" sz="11200" dirty="0" smtClean="0">
                <a:solidFill>
                  <a:schemeClr val="tx1"/>
                </a:solidFill>
                <a:latin typeface="+mn-lt"/>
              </a:rPr>
              <a:t>TERRAF</a:t>
            </a:r>
            <a:r>
              <a:rPr lang="en-US" sz="12800" dirty="0">
                <a:solidFill>
                  <a:schemeClr val="tx1"/>
                </a:solidFill>
                <a:latin typeface="+mn-lt"/>
              </a:rPr>
              <a:t>	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	</a:t>
            </a:r>
          </a:p>
          <a:p>
            <a:r>
              <a:rPr lang="en-US" dirty="0"/>
              <a:t>	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660314"/>
            <a:ext cx="49706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b="1" dirty="0" smtClean="0">
                <a:latin typeface="Times New Roman" pitchFamily="18" charset="0"/>
                <a:ea typeface="MV Boli" pitchFamily="2" charset="0"/>
                <a:cs typeface="Times New Roman" pitchFamily="18" charset="0"/>
              </a:rPr>
              <a:t>Université Hassan 1 ère</a:t>
            </a:r>
          </a:p>
          <a:p>
            <a:pPr algn="ctr"/>
            <a:r>
              <a:rPr lang="fr-FR" sz="2400" b="1" dirty="0" smtClean="0">
                <a:latin typeface="Times New Roman" pitchFamily="18" charset="0"/>
                <a:ea typeface="MV Boli" pitchFamily="2" charset="0"/>
                <a:cs typeface="Times New Roman" pitchFamily="18" charset="0"/>
              </a:rPr>
              <a:t>Filière ingénierie des systèmes d’informations et </a:t>
            </a:r>
            <a:r>
              <a:rPr lang="fr-FR" sz="2400" b="1" dirty="0" err="1" smtClean="0">
                <a:latin typeface="Times New Roman" pitchFamily="18" charset="0"/>
                <a:ea typeface="MV Boli" pitchFamily="2" charset="0"/>
                <a:cs typeface="Times New Roman" pitchFamily="18" charset="0"/>
              </a:rPr>
              <a:t>Big</a:t>
            </a:r>
            <a:r>
              <a:rPr lang="fr-FR" sz="2400" b="1" dirty="0" smtClean="0">
                <a:latin typeface="Times New Roman" pitchFamily="18" charset="0"/>
                <a:ea typeface="MV Boli" pitchFamily="2" charset="0"/>
                <a:cs typeface="Times New Roman" pitchFamily="18" charset="0"/>
              </a:rPr>
              <a:t>-data  </a:t>
            </a:r>
          </a:p>
        </p:txBody>
      </p:sp>
      <p:pic>
        <p:nvPicPr>
          <p:cNvPr id="6" name="Image 5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1432" y="827142"/>
            <a:ext cx="2822620" cy="866674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6728364" y="6019569"/>
            <a:ext cx="494895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fr-FR" sz="2400" dirty="0" smtClean="0">
                <a:solidFill>
                  <a:schemeClr val="bg2">
                    <a:lumMod val="25000"/>
                  </a:schemeClr>
                </a:solidFill>
                <a:cs typeface="Times New Roman" pitchFamily="18" charset="0"/>
              </a:rPr>
              <a:t>Demandée par</a:t>
            </a:r>
            <a:r>
              <a:rPr lang="fr-FR" sz="2400" dirty="0">
                <a:solidFill>
                  <a:schemeClr val="bg2">
                    <a:lumMod val="25000"/>
                  </a:schemeClr>
                </a:solidFill>
                <a:cs typeface="Times New Roman" pitchFamily="18" charset="0"/>
              </a:rPr>
              <a:t>:</a:t>
            </a:r>
          </a:p>
          <a:p>
            <a:pPr algn="ctr"/>
            <a:r>
              <a:rPr lang="fr-FR" sz="2400" b="1" dirty="0" smtClean="0"/>
              <a:t> </a:t>
            </a:r>
            <a:r>
              <a:rPr lang="fr-FR" sz="2400" b="1" dirty="0" err="1" smtClean="0"/>
              <a:t>M.Hamid</a:t>
            </a:r>
            <a:r>
              <a:rPr lang="fr-FR" sz="2400" b="1" dirty="0" smtClean="0"/>
              <a:t> HRIMECH</a:t>
            </a:r>
            <a:endParaRPr lang="fr-FR" sz="2400" b="1" i="1" dirty="0"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333313" y="9183758"/>
            <a:ext cx="5739053" cy="66592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>
              <a:defRPr/>
            </a:pPr>
            <a:r>
              <a:rPr lang="fr-MA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ato"/>
              </a:rPr>
              <a:t/>
            </a:r>
            <a:br>
              <a:rPr lang="fr-MA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ato"/>
              </a:rPr>
            </a:br>
            <a:r>
              <a:rPr lang="fr-MA" sz="2000" b="1" dirty="0">
                <a:solidFill>
                  <a:schemeClr val="tx1"/>
                </a:solidFill>
              </a:rPr>
              <a:t>Année universitaire 2019 - 2020 </a:t>
            </a:r>
          </a:p>
          <a:p>
            <a:pPr algn="ctr" eaLnBrk="1">
              <a:defRPr/>
            </a:pPr>
            <a:endParaRPr lang="fr-MA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52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 smtClean="0"/>
              <a:t>La problématique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fr-FR" dirty="0" smtClean="0"/>
              <a:t>ETL</a:t>
            </a:r>
            <a:endParaRPr lang="en-US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fr-FR" dirty="0" err="1" smtClean="0"/>
              <a:t>Reporting</a:t>
            </a:r>
            <a:endParaRPr lang="en-US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fr-FR" dirty="0" smtClean="0"/>
              <a:t>Résultat trouvé</a:t>
            </a:r>
            <a:endParaRPr lang="en-US" dirty="0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fr-FR" dirty="0" smtClean="0"/>
              <a:t>Application CRUD RH</a:t>
            </a:r>
            <a:endParaRPr lang="en-US" dirty="0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2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51840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 - Problématique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24"/>
          </p:nvPr>
        </p:nvSpPr>
        <p:spPr>
          <a:xfrm>
            <a:off x="9418844" y="4804192"/>
            <a:ext cx="8622272" cy="4285731"/>
          </a:xfrm>
        </p:spPr>
        <p:txBody>
          <a:bodyPr/>
          <a:lstStyle/>
          <a:p>
            <a:pPr algn="just"/>
            <a:r>
              <a:rPr lang="fr-FR" sz="2400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Analyse </a:t>
            </a:r>
            <a:r>
              <a:rPr lang="fr-FR" sz="24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des ressources humaines, analyse du personnel, analyse des effectifs - quel que soit le nom que vous lui donnez, les entreprises comptent de plus en plus sur leur service des ressources humaines pour répondre à leurs questions, fournir des informations et faire des recommandations en utilisant les données sur leurs employés</a:t>
            </a:r>
            <a:r>
              <a:rPr lang="fr-FR" sz="2400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3</a:t>
            </a:fld>
            <a:endParaRPr lang="ja-JP" altLang="en-US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8417" y="7837351"/>
            <a:ext cx="2143125" cy="2143125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pic>
        <p:nvPicPr>
          <p:cNvPr id="1026" name="Picture 2" descr="Human Resources | Moravian Church Southern Province"/>
          <p:cNvPicPr>
            <a:picLocks noGrp="1" noChangeAspect="1" noChangeArrowheads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8" r="6258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6794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4</a:t>
            </a:fld>
            <a:endParaRPr lang="ja-JP" alt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fr-FR" sz="3200" dirty="0"/>
              <a:t>Identifier la meilleure source de recrutement</a:t>
            </a:r>
            <a:endParaRPr lang="en-US" sz="320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fr-FR" sz="3200" dirty="0"/>
              <a:t>Qu'est-ce qui explique le faible engagement des employés ?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fr-FR" sz="3200" dirty="0"/>
              <a:t> Les nouvelles recrues sont-elles trop bien payées ?</a:t>
            </a:r>
            <a:endParaRPr lang="en-US" sz="3200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33"/>
          </p:nvPr>
        </p:nvSpPr>
        <p:spPr>
          <a:xfrm>
            <a:off x="3562010" y="6755170"/>
            <a:ext cx="14220152" cy="892146"/>
          </a:xfrm>
        </p:spPr>
        <p:txBody>
          <a:bodyPr/>
          <a:lstStyle/>
          <a:p>
            <a:r>
              <a:rPr lang="fr-FR" sz="3200" dirty="0"/>
              <a:t>Les notes de performance sont-elles données de manière cohérente ?</a:t>
            </a:r>
            <a:endParaRPr lang="en-US" sz="3200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fr-FR" sz="3200" dirty="0"/>
              <a:t> Améliorer la sécurité des employés grâce aux données</a:t>
            </a:r>
          </a:p>
        </p:txBody>
      </p:sp>
      <p:sp>
        <p:nvSpPr>
          <p:cNvPr id="9" name="Titr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objectives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040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5</a:t>
            </a:fld>
            <a:endParaRPr lang="ja-JP" alt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21"/>
          </p:nvPr>
        </p:nvSpPr>
        <p:spPr>
          <a:xfrm>
            <a:off x="2996119" y="1058648"/>
            <a:ext cx="5154630" cy="720080"/>
          </a:xfrm>
        </p:spPr>
        <p:txBody>
          <a:bodyPr/>
          <a:lstStyle/>
          <a:p>
            <a:r>
              <a:rPr lang="fr-FR" sz="2400" dirty="0" smtClean="0"/>
              <a:t>Meilleure source de recrutement</a:t>
            </a:r>
            <a:endParaRPr lang="en-US" sz="240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22"/>
          </p:nvPr>
        </p:nvSpPr>
        <p:spPr>
          <a:xfrm>
            <a:off x="9177916" y="2772169"/>
            <a:ext cx="5024467" cy="720080"/>
          </a:xfrm>
        </p:spPr>
        <p:txBody>
          <a:bodyPr/>
          <a:lstStyle/>
          <a:p>
            <a:r>
              <a:rPr lang="fr-FR" dirty="0" smtClean="0"/>
              <a:t>Engagement des employées</a:t>
            </a:r>
            <a:endParaRPr lang="en-US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28"/>
          </p:nvPr>
        </p:nvSpPr>
        <p:spPr>
          <a:xfrm>
            <a:off x="1878564" y="1900260"/>
            <a:ext cx="6269966" cy="1943397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fr-FR" b="1" dirty="0"/>
              <a:t>la réalisation du quota de </a:t>
            </a:r>
            <a:r>
              <a:rPr lang="fr-FR" b="1" dirty="0" smtClean="0"/>
              <a:t>ventes (</a:t>
            </a:r>
            <a:r>
              <a:rPr lang="en-US" dirty="0" err="1" smtClean="0"/>
              <a:t>sales_quota_pct</a:t>
            </a:r>
            <a:r>
              <a:rPr lang="en-US" dirty="0" smtClean="0"/>
              <a:t>)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fr-FR" b="1" dirty="0"/>
              <a:t>la fréquence à laquelle les employés quittent </a:t>
            </a:r>
            <a:r>
              <a:rPr lang="fr-FR" b="1" dirty="0" smtClean="0"/>
              <a:t>l'entreprise (attrition)</a:t>
            </a:r>
          </a:p>
          <a:p>
            <a:pPr algn="l"/>
            <a:endParaRPr lang="en-US" b="1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fr-FR" b="1" dirty="0"/>
              <a:t>le service ayant le score d'engagement le plus bas </a:t>
            </a:r>
            <a:endParaRPr lang="fr-FR" b="1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fr-FR" b="1" dirty="0" smtClean="0"/>
              <a:t>Les causes de désengagement</a:t>
            </a:r>
            <a:endParaRPr lang="en-US" b="1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fr-FR" dirty="0"/>
              <a:t> Les </a:t>
            </a:r>
            <a:r>
              <a:rPr lang="fr-FR" dirty="0" smtClean="0"/>
              <a:t>nouveaux employés </a:t>
            </a:r>
            <a:endParaRPr lang="en-US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fr-FR" b="1" dirty="0"/>
              <a:t>vérifierez si les nouveaux embauchés sont réellement mieux payés que les employés </a:t>
            </a:r>
            <a:r>
              <a:rPr lang="fr-FR" b="1" dirty="0" smtClean="0"/>
              <a:t>actuels.</a:t>
            </a:r>
            <a:endParaRPr lang="en-US" b="1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fr-FR" dirty="0" smtClean="0"/>
              <a:t>Performance</a:t>
            </a:r>
            <a:endParaRPr lang="en-US" dirty="0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fr-FR" dirty="0" smtClean="0"/>
              <a:t>Les accidents de travail</a:t>
            </a:r>
            <a:endParaRPr lang="en-US" dirty="0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fr-FR" b="1" dirty="0"/>
              <a:t>Des explications à l'augmentation des accidents du travail.</a:t>
            </a:r>
            <a:endParaRPr lang="en-US" b="1" dirty="0"/>
          </a:p>
        </p:txBody>
      </p:sp>
      <p:sp>
        <p:nvSpPr>
          <p:cNvPr id="14" name="Titr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logique d’analyse</a:t>
            </a:r>
            <a:endParaRPr lang="en-US" dirty="0"/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379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Espace réservé pour une image  11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4209" b="4209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3" name="Espace réservé du texte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Espace réservé pour une image  7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9" name="Espace réservé du texte 8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fr-FR" b="1" dirty="0" smtClean="0"/>
              <a:t>ETL </a:t>
            </a:r>
            <a:endParaRPr lang="en-US" b="1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257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7</a:t>
            </a:fld>
            <a:endParaRPr lang="ja-JP" alt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sz="3200" dirty="0"/>
              <a:t>Best: </a:t>
            </a:r>
            <a:r>
              <a:rPr lang="en-US" sz="3200" b="1" dirty="0"/>
              <a:t>Applied Online</a:t>
            </a:r>
            <a:r>
              <a:rPr lang="en-US" sz="3200" dirty="0"/>
              <a:t>, Worst: </a:t>
            </a:r>
            <a:r>
              <a:rPr lang="en-US" sz="3200" b="1" dirty="0"/>
              <a:t>Search Firm</a:t>
            </a:r>
            <a:endParaRPr lang="en-US" sz="320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29"/>
          </p:nvPr>
        </p:nvSpPr>
        <p:spPr>
          <a:xfrm>
            <a:off x="3562010" y="3837232"/>
            <a:ext cx="13589160" cy="1339778"/>
          </a:xfrm>
        </p:spPr>
        <p:txBody>
          <a:bodyPr/>
          <a:lstStyle/>
          <a:p>
            <a:r>
              <a:rPr lang="fr-FR" sz="2400" dirty="0"/>
              <a:t>Le département ayant le pourcentage le plus élevé d'employés désengagés c’est : Sales</a:t>
            </a:r>
            <a:r>
              <a:rPr lang="fr-FR" sz="2400" dirty="0" smtClean="0"/>
              <a:t>.</a:t>
            </a:r>
          </a:p>
          <a:p>
            <a:r>
              <a:rPr lang="fr-FR" sz="2400" dirty="0" smtClean="0"/>
              <a:t>C'est </a:t>
            </a:r>
            <a:r>
              <a:rPr lang="fr-FR" sz="2400" dirty="0"/>
              <a:t>également le département qui a pris le moins de jours de vacances en moyenne.</a:t>
            </a:r>
            <a:endParaRPr lang="en-US" sz="2400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31"/>
          </p:nvPr>
        </p:nvSpPr>
        <p:spPr>
          <a:xfrm>
            <a:off x="3562010" y="5415392"/>
            <a:ext cx="13130654" cy="892146"/>
          </a:xfrm>
        </p:spPr>
        <p:txBody>
          <a:bodyPr/>
          <a:lstStyle/>
          <a:p>
            <a:r>
              <a:rPr lang="fr-FR" sz="2400"/>
              <a:t>Les </a:t>
            </a:r>
            <a:r>
              <a:rPr lang="fr-FR" sz="2400" smtClean="0"/>
              <a:t>nouveaux </a:t>
            </a:r>
            <a:r>
              <a:rPr lang="fr-FR" sz="2400" dirty="0"/>
              <a:t>employées sont payées à peu près le même salaire que </a:t>
            </a:r>
            <a:r>
              <a:rPr lang="fr-FR" sz="2400" dirty="0" smtClean="0"/>
              <a:t>celui </a:t>
            </a:r>
            <a:r>
              <a:rPr lang="fr-FR" sz="2400" dirty="0"/>
              <a:t>des employés actuels lorsqu’on considère le niveau de l'emploi.</a:t>
            </a:r>
            <a:endParaRPr lang="en-US" sz="2400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33"/>
          </p:nvPr>
        </p:nvSpPr>
        <p:spPr>
          <a:xfrm>
            <a:off x="3562010" y="6755170"/>
            <a:ext cx="12780458" cy="892146"/>
          </a:xfrm>
        </p:spPr>
        <p:txBody>
          <a:bodyPr/>
          <a:lstStyle/>
          <a:p>
            <a:r>
              <a:rPr lang="fr-FR" sz="2400" dirty="0"/>
              <a:t>Recommandation : On doit garantir que les notes de performance sont données de manière équitable.</a:t>
            </a:r>
            <a:endParaRPr lang="en-US" sz="2400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35"/>
          </p:nvPr>
        </p:nvSpPr>
        <p:spPr>
          <a:xfrm>
            <a:off x="3562010" y="8174305"/>
            <a:ext cx="12310972" cy="892146"/>
          </a:xfrm>
        </p:spPr>
        <p:txBody>
          <a:bodyPr/>
          <a:lstStyle/>
          <a:p>
            <a:r>
              <a:rPr lang="fr-FR" sz="2400" dirty="0"/>
              <a:t>le désengagement des salariés peut expliquer la différence de taux d'accidents entre les </a:t>
            </a:r>
            <a:r>
              <a:rPr lang="fr-FR" sz="2400" dirty="0" smtClean="0"/>
              <a:t>années 2016 - 2017</a:t>
            </a:r>
            <a:endParaRPr lang="en-US" sz="2400" dirty="0"/>
          </a:p>
        </p:txBody>
      </p:sp>
      <p:sp>
        <p:nvSpPr>
          <p:cNvPr id="9" name="Titr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Résultat d’analyse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754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ega - Footer Only">
  <a:themeElements>
    <a:clrScheme name="Vega">
      <a:dk1>
        <a:srgbClr val="1C1C1C"/>
      </a:dk1>
      <a:lt1>
        <a:sysClr val="window" lastClr="FFFFFF"/>
      </a:lt1>
      <a:dk2>
        <a:srgbClr val="545454"/>
      </a:dk2>
      <a:lt2>
        <a:srgbClr val="EEECE1"/>
      </a:lt2>
      <a:accent1>
        <a:srgbClr val="00ACE2"/>
      </a:accent1>
      <a:accent2>
        <a:srgbClr val="FD497C"/>
      </a:accent2>
      <a:accent3>
        <a:srgbClr val="87C32F"/>
      </a:accent3>
      <a:accent4>
        <a:srgbClr val="B143DD"/>
      </a:accent4>
      <a:accent5>
        <a:srgbClr val="FFA513"/>
      </a:accent5>
      <a:accent6>
        <a:srgbClr val="5BB8D1"/>
      </a:accent6>
      <a:hlink>
        <a:srgbClr val="00ACE2"/>
      </a:hlink>
      <a:folHlink>
        <a:srgbClr val="00ACE2"/>
      </a:folHlink>
    </a:clrScheme>
    <a:fontScheme name="Vega">
      <a:majorFont>
        <a:latin typeface="Route 159 UltraLight"/>
        <a:ea typeface="Spica Neue Light"/>
        <a:cs typeface=""/>
      </a:majorFont>
      <a:minorFont>
        <a:latin typeface="Open Sans"/>
        <a:ea typeface="Spica Neu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Vega - Free">
  <a:themeElements>
    <a:clrScheme name="A">
      <a:dk1>
        <a:srgbClr val="1C1C1C"/>
      </a:dk1>
      <a:lt1>
        <a:sysClr val="window" lastClr="FFFFFF"/>
      </a:lt1>
      <a:dk2>
        <a:srgbClr val="545454"/>
      </a:dk2>
      <a:lt2>
        <a:srgbClr val="EEECE1"/>
      </a:lt2>
      <a:accent1>
        <a:srgbClr val="00ACE2"/>
      </a:accent1>
      <a:accent2>
        <a:srgbClr val="FD497C"/>
      </a:accent2>
      <a:accent3>
        <a:srgbClr val="87C32F"/>
      </a:accent3>
      <a:accent4>
        <a:srgbClr val="B143DD"/>
      </a:accent4>
      <a:accent5>
        <a:srgbClr val="FFA513"/>
      </a:accent5>
      <a:accent6>
        <a:srgbClr val="5BB8D1"/>
      </a:accent6>
      <a:hlink>
        <a:srgbClr val="00ACE2"/>
      </a:hlink>
      <a:folHlink>
        <a:srgbClr val="00ACE2"/>
      </a:folHlink>
    </a:clrScheme>
    <a:fontScheme name="Vega">
      <a:majorFont>
        <a:latin typeface="Route 159 UltraLight"/>
        <a:ea typeface="Spica Neue Light"/>
        <a:cs typeface=""/>
      </a:majorFont>
      <a:minorFont>
        <a:latin typeface="Open Sans"/>
        <a:ea typeface="Spica Neu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17057</TotalTime>
  <Words>314</Words>
  <Application>Microsoft Office PowerPoint</Application>
  <PresentationFormat>Personnalisé</PresentationFormat>
  <Paragraphs>50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18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7</vt:i4>
      </vt:variant>
    </vt:vector>
  </HeadingPairs>
  <TitlesOfParts>
    <vt:vector size="27" baseType="lpstr">
      <vt:lpstr>ＭＳ Ｐゴシック</vt:lpstr>
      <vt:lpstr>Arabic Typesetting</vt:lpstr>
      <vt:lpstr>Arial</vt:lpstr>
      <vt:lpstr>Calibri</vt:lpstr>
      <vt:lpstr>Lato</vt:lpstr>
      <vt:lpstr>Lato Heavy</vt:lpstr>
      <vt:lpstr>MV Boli</vt:lpstr>
      <vt:lpstr>Open Sans</vt:lpstr>
      <vt:lpstr>Open Sans Light</vt:lpstr>
      <vt:lpstr>Open Sans Semibold</vt:lpstr>
      <vt:lpstr>Route 159 Bold</vt:lpstr>
      <vt:lpstr>Route 159 Light</vt:lpstr>
      <vt:lpstr>Route 159 SemiBold</vt:lpstr>
      <vt:lpstr>Route 159 UltraLight</vt:lpstr>
      <vt:lpstr>Spica Neue</vt:lpstr>
      <vt:lpstr>Spica Neue Light</vt:lpstr>
      <vt:lpstr>Times New Roman</vt:lpstr>
      <vt:lpstr>Wingdings</vt:lpstr>
      <vt:lpstr>Vega - Footer Only</vt:lpstr>
      <vt:lpstr>Vega - Free</vt:lpstr>
      <vt:lpstr>Analyse des données  Ressources Humaines IBM</vt:lpstr>
      <vt:lpstr>Plan</vt:lpstr>
      <vt:lpstr>I - Problématique</vt:lpstr>
      <vt:lpstr>Les objectives</vt:lpstr>
      <vt:lpstr>La logique d’analyse</vt:lpstr>
      <vt:lpstr>Présentation PowerPoint</vt:lpstr>
      <vt:lpstr>Résultat d’analyse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Vega</dc:title>
  <dc:creator>Jun</dc:creator>
  <cp:lastModifiedBy>Farah Oubelkas</cp:lastModifiedBy>
  <cp:revision>463</cp:revision>
  <dcterms:created xsi:type="dcterms:W3CDTF">2015-09-05T11:42:45Z</dcterms:created>
  <dcterms:modified xsi:type="dcterms:W3CDTF">2020-06-10T08:09:27Z</dcterms:modified>
</cp:coreProperties>
</file>